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906000" cy="6845300"/>
  <p:notesSz cx="9906000" cy="68453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DB3"/>
    <a:srgbClr val="7DF3FF"/>
    <a:srgbClr val="0F4F51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80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2043"/>
            <a:ext cx="8420100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33368"/>
            <a:ext cx="693420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1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017DC4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900000" cy="68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1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4419"/>
            <a:ext cx="430911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4419"/>
            <a:ext cx="430911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4185" y="1043452"/>
            <a:ext cx="9552454" cy="5796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989679" y="1057230"/>
            <a:ext cx="3396615" cy="2699385"/>
          </a:xfrm>
          <a:custGeom>
            <a:avLst/>
            <a:gdLst/>
            <a:ahLst/>
            <a:cxnLst/>
            <a:rect l="l" t="t" r="r" b="b"/>
            <a:pathLst>
              <a:path w="3396615" h="2699385">
                <a:moveTo>
                  <a:pt x="322543" y="7012"/>
                </a:moveTo>
                <a:lnTo>
                  <a:pt x="320000" y="10519"/>
                </a:lnTo>
                <a:lnTo>
                  <a:pt x="314043" y="18823"/>
                </a:lnTo>
                <a:lnTo>
                  <a:pt x="311476" y="22452"/>
                </a:lnTo>
                <a:lnTo>
                  <a:pt x="319205" y="27889"/>
                </a:lnTo>
                <a:lnTo>
                  <a:pt x="321743" y="24300"/>
                </a:lnTo>
                <a:lnTo>
                  <a:pt x="327661" y="16029"/>
                </a:lnTo>
                <a:lnTo>
                  <a:pt x="330207" y="12527"/>
                </a:lnTo>
                <a:lnTo>
                  <a:pt x="322543" y="7012"/>
                </a:lnTo>
                <a:close/>
              </a:path>
              <a:path w="3396615" h="2699385">
                <a:moveTo>
                  <a:pt x="284562" y="61610"/>
                </a:moveTo>
                <a:lnTo>
                  <a:pt x="279360" y="69447"/>
                </a:lnTo>
                <a:lnTo>
                  <a:pt x="274115" y="77447"/>
                </a:lnTo>
                <a:lnTo>
                  <a:pt x="282031" y="82586"/>
                </a:lnTo>
                <a:lnTo>
                  <a:pt x="287240" y="74627"/>
                </a:lnTo>
                <a:lnTo>
                  <a:pt x="292442" y="66790"/>
                </a:lnTo>
                <a:lnTo>
                  <a:pt x="284562" y="61610"/>
                </a:lnTo>
                <a:close/>
              </a:path>
              <a:path w="3396615" h="2699385">
                <a:moveTo>
                  <a:pt x="248753" y="117604"/>
                </a:moveTo>
                <a:lnTo>
                  <a:pt x="246471" y="121334"/>
                </a:lnTo>
                <a:lnTo>
                  <a:pt x="238918" y="133877"/>
                </a:lnTo>
                <a:lnTo>
                  <a:pt x="247054" y="138690"/>
                </a:lnTo>
                <a:lnTo>
                  <a:pt x="249264" y="134966"/>
                </a:lnTo>
                <a:lnTo>
                  <a:pt x="254542" y="126258"/>
                </a:lnTo>
                <a:lnTo>
                  <a:pt x="256824" y="122529"/>
                </a:lnTo>
                <a:lnTo>
                  <a:pt x="248753" y="117604"/>
                </a:lnTo>
                <a:close/>
              </a:path>
              <a:path w="3396615" h="2699385">
                <a:moveTo>
                  <a:pt x="215125" y="175013"/>
                </a:moveTo>
                <a:lnTo>
                  <a:pt x="210427" y="183462"/>
                </a:lnTo>
                <a:lnTo>
                  <a:pt x="205959" y="191613"/>
                </a:lnTo>
                <a:lnTo>
                  <a:pt x="214247" y="196131"/>
                </a:lnTo>
                <a:lnTo>
                  <a:pt x="218715" y="188009"/>
                </a:lnTo>
                <a:lnTo>
                  <a:pt x="223413" y="179560"/>
                </a:lnTo>
                <a:lnTo>
                  <a:pt x="215125" y="175013"/>
                </a:lnTo>
                <a:close/>
              </a:path>
              <a:path w="3396615" h="2699385">
                <a:moveTo>
                  <a:pt x="183802" y="233654"/>
                </a:moveTo>
                <a:lnTo>
                  <a:pt x="181598" y="237981"/>
                </a:lnTo>
                <a:lnTo>
                  <a:pt x="176973" y="247172"/>
                </a:lnTo>
                <a:lnTo>
                  <a:pt x="175277" y="250635"/>
                </a:lnTo>
                <a:lnTo>
                  <a:pt x="183755" y="254782"/>
                </a:lnTo>
                <a:lnTo>
                  <a:pt x="190041" y="242233"/>
                </a:lnTo>
                <a:lnTo>
                  <a:pt x="192241" y="237905"/>
                </a:lnTo>
                <a:lnTo>
                  <a:pt x="183802" y="233654"/>
                </a:lnTo>
                <a:close/>
              </a:path>
              <a:path w="3396615" h="2699385">
                <a:moveTo>
                  <a:pt x="154793" y="293457"/>
                </a:moveTo>
                <a:lnTo>
                  <a:pt x="150418" y="303033"/>
                </a:lnTo>
                <a:lnTo>
                  <a:pt x="146941" y="310770"/>
                </a:lnTo>
                <a:lnTo>
                  <a:pt x="155563" y="314618"/>
                </a:lnTo>
                <a:lnTo>
                  <a:pt x="159038" y="306918"/>
                </a:lnTo>
                <a:lnTo>
                  <a:pt x="163375" y="297417"/>
                </a:lnTo>
                <a:lnTo>
                  <a:pt x="154793" y="293457"/>
                </a:lnTo>
                <a:close/>
              </a:path>
              <a:path w="3396615" h="2699385">
                <a:moveTo>
                  <a:pt x="128160" y="354408"/>
                </a:moveTo>
                <a:lnTo>
                  <a:pt x="125867" y="359953"/>
                </a:lnTo>
                <a:lnTo>
                  <a:pt x="120971" y="372005"/>
                </a:lnTo>
                <a:lnTo>
                  <a:pt x="129780" y="375483"/>
                </a:lnTo>
                <a:lnTo>
                  <a:pt x="130731" y="373071"/>
                </a:lnTo>
                <a:lnTo>
                  <a:pt x="134600" y="363542"/>
                </a:lnTo>
                <a:lnTo>
                  <a:pt x="136894" y="357997"/>
                </a:lnTo>
                <a:lnTo>
                  <a:pt x="128160" y="354408"/>
                </a:lnTo>
                <a:close/>
              </a:path>
              <a:path w="3396615" h="2699385">
                <a:moveTo>
                  <a:pt x="103929" y="416328"/>
                </a:moveTo>
                <a:lnTo>
                  <a:pt x="99792" y="427705"/>
                </a:lnTo>
                <a:lnTo>
                  <a:pt x="97467" y="434202"/>
                </a:lnTo>
                <a:lnTo>
                  <a:pt x="106380" y="437346"/>
                </a:lnTo>
                <a:lnTo>
                  <a:pt x="108677" y="430886"/>
                </a:lnTo>
                <a:lnTo>
                  <a:pt x="112810" y="419586"/>
                </a:lnTo>
                <a:lnTo>
                  <a:pt x="103929" y="416328"/>
                </a:lnTo>
                <a:close/>
              </a:path>
              <a:path w="3396615" h="2699385">
                <a:moveTo>
                  <a:pt x="82181" y="479195"/>
                </a:moveTo>
                <a:lnTo>
                  <a:pt x="79722" y="486831"/>
                </a:lnTo>
                <a:lnTo>
                  <a:pt x="76572" y="496770"/>
                </a:lnTo>
                <a:lnTo>
                  <a:pt x="76417" y="497310"/>
                </a:lnTo>
                <a:lnTo>
                  <a:pt x="85443" y="500051"/>
                </a:lnTo>
                <a:lnTo>
                  <a:pt x="88712" y="489682"/>
                </a:lnTo>
                <a:lnTo>
                  <a:pt x="91170" y="482047"/>
                </a:lnTo>
                <a:lnTo>
                  <a:pt x="82181" y="479195"/>
                </a:lnTo>
                <a:close/>
              </a:path>
              <a:path w="3396615" h="2699385">
                <a:moveTo>
                  <a:pt x="62924" y="542836"/>
                </a:moveTo>
                <a:lnTo>
                  <a:pt x="61776" y="546901"/>
                </a:lnTo>
                <a:lnTo>
                  <a:pt x="58990" y="556991"/>
                </a:lnTo>
                <a:lnTo>
                  <a:pt x="57873" y="561164"/>
                </a:lnTo>
                <a:lnTo>
                  <a:pt x="67014" y="563572"/>
                </a:lnTo>
                <a:lnTo>
                  <a:pt x="70881" y="549421"/>
                </a:lnTo>
                <a:lnTo>
                  <a:pt x="72025" y="545357"/>
                </a:lnTo>
                <a:lnTo>
                  <a:pt x="62924" y="542836"/>
                </a:lnTo>
                <a:close/>
              </a:path>
              <a:path w="3396615" h="2699385">
                <a:moveTo>
                  <a:pt x="46177" y="607193"/>
                </a:moveTo>
                <a:lnTo>
                  <a:pt x="43614" y="618112"/>
                </a:lnTo>
                <a:lnTo>
                  <a:pt x="41887" y="625701"/>
                </a:lnTo>
                <a:lnTo>
                  <a:pt x="51102" y="627774"/>
                </a:lnTo>
                <a:lnTo>
                  <a:pt x="52830" y="620226"/>
                </a:lnTo>
                <a:lnTo>
                  <a:pt x="55393" y="609371"/>
                </a:lnTo>
                <a:lnTo>
                  <a:pt x="46177" y="607193"/>
                </a:lnTo>
                <a:close/>
              </a:path>
              <a:path w="3396615" h="2699385">
                <a:moveTo>
                  <a:pt x="32019" y="672184"/>
                </a:moveTo>
                <a:lnTo>
                  <a:pt x="30478" y="680064"/>
                </a:lnTo>
                <a:lnTo>
                  <a:pt x="28451" y="690846"/>
                </a:lnTo>
                <a:lnTo>
                  <a:pt x="37735" y="692513"/>
                </a:lnTo>
                <a:lnTo>
                  <a:pt x="39762" y="681843"/>
                </a:lnTo>
                <a:lnTo>
                  <a:pt x="41300" y="673962"/>
                </a:lnTo>
                <a:lnTo>
                  <a:pt x="32019" y="672184"/>
                </a:lnTo>
                <a:close/>
              </a:path>
              <a:path w="3396615" h="2699385">
                <a:moveTo>
                  <a:pt x="20422" y="737668"/>
                </a:moveTo>
                <a:lnTo>
                  <a:pt x="19620" y="742824"/>
                </a:lnTo>
                <a:lnTo>
                  <a:pt x="18044" y="753339"/>
                </a:lnTo>
                <a:lnTo>
                  <a:pt x="17597" y="756456"/>
                </a:lnTo>
                <a:lnTo>
                  <a:pt x="26953" y="757756"/>
                </a:lnTo>
                <a:lnTo>
                  <a:pt x="28977" y="744223"/>
                </a:lnTo>
                <a:lnTo>
                  <a:pt x="29782" y="739072"/>
                </a:lnTo>
                <a:lnTo>
                  <a:pt x="20422" y="737668"/>
                </a:lnTo>
                <a:close/>
              </a:path>
              <a:path w="3396615" h="2699385">
                <a:moveTo>
                  <a:pt x="11429" y="803537"/>
                </a:moveTo>
                <a:lnTo>
                  <a:pt x="10984" y="807382"/>
                </a:lnTo>
                <a:lnTo>
                  <a:pt x="9817" y="817970"/>
                </a:lnTo>
                <a:lnTo>
                  <a:pt x="9345" y="822441"/>
                </a:lnTo>
                <a:lnTo>
                  <a:pt x="18742" y="823370"/>
                </a:lnTo>
                <a:lnTo>
                  <a:pt x="19428" y="816977"/>
                </a:lnTo>
                <a:lnTo>
                  <a:pt x="20826" y="804607"/>
                </a:lnTo>
                <a:lnTo>
                  <a:pt x="11429" y="803537"/>
                </a:lnTo>
                <a:close/>
              </a:path>
              <a:path w="3396615" h="2699385">
                <a:moveTo>
                  <a:pt x="5022" y="869731"/>
                </a:moveTo>
                <a:lnTo>
                  <a:pt x="4134" y="881923"/>
                </a:lnTo>
                <a:lnTo>
                  <a:pt x="3679" y="888677"/>
                </a:lnTo>
                <a:lnTo>
                  <a:pt x="13111" y="889275"/>
                </a:lnTo>
                <a:lnTo>
                  <a:pt x="13654" y="881297"/>
                </a:lnTo>
                <a:lnTo>
                  <a:pt x="14457" y="870428"/>
                </a:lnTo>
                <a:lnTo>
                  <a:pt x="5022" y="869731"/>
                </a:lnTo>
                <a:close/>
              </a:path>
              <a:path w="3396615" h="2699385">
                <a:moveTo>
                  <a:pt x="1224" y="936129"/>
                </a:moveTo>
                <a:lnTo>
                  <a:pt x="866" y="946547"/>
                </a:lnTo>
                <a:lnTo>
                  <a:pt x="619" y="955108"/>
                </a:lnTo>
                <a:lnTo>
                  <a:pt x="10052" y="955324"/>
                </a:lnTo>
                <a:lnTo>
                  <a:pt x="10317" y="946256"/>
                </a:lnTo>
                <a:lnTo>
                  <a:pt x="10660" y="936424"/>
                </a:lnTo>
                <a:lnTo>
                  <a:pt x="1224" y="936129"/>
                </a:lnTo>
                <a:close/>
              </a:path>
              <a:path w="3396615" h="2699385">
                <a:moveTo>
                  <a:pt x="9471" y="1002557"/>
                </a:moveTo>
                <a:lnTo>
                  <a:pt x="0" y="1002592"/>
                </a:lnTo>
                <a:lnTo>
                  <a:pt x="115" y="1021575"/>
                </a:lnTo>
                <a:lnTo>
                  <a:pt x="9587" y="1021459"/>
                </a:lnTo>
                <a:lnTo>
                  <a:pt x="9471" y="1002557"/>
                </a:lnTo>
                <a:close/>
              </a:path>
              <a:path w="3396615" h="2699385">
                <a:moveTo>
                  <a:pt x="10800" y="1068666"/>
                </a:moveTo>
                <a:lnTo>
                  <a:pt x="1369" y="1069073"/>
                </a:lnTo>
                <a:lnTo>
                  <a:pt x="1703" y="1077177"/>
                </a:lnTo>
                <a:lnTo>
                  <a:pt x="2225" y="1088059"/>
                </a:lnTo>
                <a:lnTo>
                  <a:pt x="11657" y="1087541"/>
                </a:lnTo>
                <a:lnTo>
                  <a:pt x="11139" y="1076770"/>
                </a:lnTo>
                <a:lnTo>
                  <a:pt x="10800" y="1068666"/>
                </a:lnTo>
                <a:close/>
              </a:path>
              <a:path w="3396615" h="2699385">
                <a:moveTo>
                  <a:pt x="14735" y="1134676"/>
                </a:moveTo>
                <a:lnTo>
                  <a:pt x="5303" y="1135453"/>
                </a:lnTo>
                <a:lnTo>
                  <a:pt x="5817" y="1141940"/>
                </a:lnTo>
                <a:lnTo>
                  <a:pt x="6739" y="1152658"/>
                </a:lnTo>
                <a:lnTo>
                  <a:pt x="6920" y="1154386"/>
                </a:lnTo>
                <a:lnTo>
                  <a:pt x="16315" y="1153497"/>
                </a:lnTo>
                <a:lnTo>
                  <a:pt x="15253" y="1141163"/>
                </a:lnTo>
                <a:lnTo>
                  <a:pt x="14735" y="1134676"/>
                </a:lnTo>
                <a:close/>
              </a:path>
              <a:path w="3396615" h="2699385">
                <a:moveTo>
                  <a:pt x="21233" y="1200505"/>
                </a:moveTo>
                <a:lnTo>
                  <a:pt x="11837" y="1201611"/>
                </a:lnTo>
                <a:lnTo>
                  <a:pt x="12359" y="1206017"/>
                </a:lnTo>
                <a:lnTo>
                  <a:pt x="14194" y="1220490"/>
                </a:lnTo>
                <a:lnTo>
                  <a:pt x="23555" y="1219229"/>
                </a:lnTo>
                <a:lnTo>
                  <a:pt x="23051" y="1215457"/>
                </a:lnTo>
                <a:lnTo>
                  <a:pt x="21755" y="1204908"/>
                </a:lnTo>
                <a:lnTo>
                  <a:pt x="21233" y="1200505"/>
                </a:lnTo>
                <a:close/>
              </a:path>
              <a:path w="3396615" h="2699385">
                <a:moveTo>
                  <a:pt x="30306" y="1266000"/>
                </a:moveTo>
                <a:lnTo>
                  <a:pt x="20985" y="1267480"/>
                </a:lnTo>
                <a:lnTo>
                  <a:pt x="21280" y="1269403"/>
                </a:lnTo>
                <a:lnTo>
                  <a:pt x="22990" y="1279900"/>
                </a:lnTo>
                <a:lnTo>
                  <a:pt x="24062" y="1286233"/>
                </a:lnTo>
                <a:lnTo>
                  <a:pt x="33383" y="1284641"/>
                </a:lnTo>
                <a:lnTo>
                  <a:pt x="32310" y="1278348"/>
                </a:lnTo>
                <a:lnTo>
                  <a:pt x="30532" y="1267480"/>
                </a:lnTo>
                <a:lnTo>
                  <a:pt x="30306" y="1266000"/>
                </a:lnTo>
                <a:close/>
              </a:path>
              <a:path w="3396615" h="2699385">
                <a:moveTo>
                  <a:pt x="41958" y="1331078"/>
                </a:moveTo>
                <a:lnTo>
                  <a:pt x="32706" y="1332961"/>
                </a:lnTo>
                <a:lnTo>
                  <a:pt x="34607" y="1342382"/>
                </a:lnTo>
                <a:lnTo>
                  <a:pt x="36522" y="1351554"/>
                </a:lnTo>
                <a:lnTo>
                  <a:pt x="45774" y="1349593"/>
                </a:lnTo>
                <a:lnTo>
                  <a:pt x="43863" y="1340495"/>
                </a:lnTo>
                <a:lnTo>
                  <a:pt x="41958" y="1331078"/>
                </a:lnTo>
                <a:close/>
              </a:path>
              <a:path w="3396615" h="2699385">
                <a:moveTo>
                  <a:pt x="56189" y="1395669"/>
                </a:moveTo>
                <a:lnTo>
                  <a:pt x="47012" y="1397886"/>
                </a:lnTo>
                <a:lnTo>
                  <a:pt x="48500" y="1404049"/>
                </a:lnTo>
                <a:lnTo>
                  <a:pt x="51027" y="1414256"/>
                </a:lnTo>
                <a:lnTo>
                  <a:pt x="51574" y="1416358"/>
                </a:lnTo>
                <a:lnTo>
                  <a:pt x="60711" y="1413993"/>
                </a:lnTo>
                <a:lnTo>
                  <a:pt x="57675" y="1401836"/>
                </a:lnTo>
                <a:lnTo>
                  <a:pt x="56189" y="1395669"/>
                </a:lnTo>
                <a:close/>
              </a:path>
              <a:path w="3396615" h="2699385">
                <a:moveTo>
                  <a:pt x="72965" y="1459630"/>
                </a:moveTo>
                <a:lnTo>
                  <a:pt x="63860" y="1462215"/>
                </a:lnTo>
                <a:lnTo>
                  <a:pt x="64609" y="1464886"/>
                </a:lnTo>
                <a:lnTo>
                  <a:pt x="67518" y="1474927"/>
                </a:lnTo>
                <a:lnTo>
                  <a:pt x="69146" y="1480474"/>
                </a:lnTo>
                <a:lnTo>
                  <a:pt x="78210" y="1477774"/>
                </a:lnTo>
                <a:lnTo>
                  <a:pt x="76583" y="1472302"/>
                </a:lnTo>
                <a:lnTo>
                  <a:pt x="73690" y="1462215"/>
                </a:lnTo>
                <a:lnTo>
                  <a:pt x="72965" y="1459630"/>
                </a:lnTo>
                <a:close/>
              </a:path>
              <a:path w="3396615" h="2699385">
                <a:moveTo>
                  <a:pt x="92214" y="1522878"/>
                </a:moveTo>
                <a:lnTo>
                  <a:pt x="83265" y="1525841"/>
                </a:lnTo>
                <a:lnTo>
                  <a:pt x="86177" y="1534694"/>
                </a:lnTo>
                <a:lnTo>
                  <a:pt x="89244" y="1543852"/>
                </a:lnTo>
                <a:lnTo>
                  <a:pt x="98197" y="1540821"/>
                </a:lnTo>
                <a:lnTo>
                  <a:pt x="95126" y="1531731"/>
                </a:lnTo>
                <a:lnTo>
                  <a:pt x="92214" y="1522878"/>
                </a:lnTo>
                <a:close/>
              </a:path>
              <a:path w="3396615" h="2699385">
                <a:moveTo>
                  <a:pt x="113995" y="1585332"/>
                </a:moveTo>
                <a:lnTo>
                  <a:pt x="105149" y="1588625"/>
                </a:lnTo>
                <a:lnTo>
                  <a:pt x="106953" y="1593500"/>
                </a:lnTo>
                <a:lnTo>
                  <a:pt x="110610" y="1603209"/>
                </a:lnTo>
                <a:lnTo>
                  <a:pt x="111856" y="1606410"/>
                </a:lnTo>
                <a:lnTo>
                  <a:pt x="120665" y="1603007"/>
                </a:lnTo>
                <a:lnTo>
                  <a:pt x="115802" y="1590202"/>
                </a:lnTo>
                <a:lnTo>
                  <a:pt x="113995" y="1585332"/>
                </a:lnTo>
                <a:close/>
              </a:path>
              <a:path w="3396615" h="2699385">
                <a:moveTo>
                  <a:pt x="138211" y="1646873"/>
                </a:moveTo>
                <a:lnTo>
                  <a:pt x="129477" y="1650498"/>
                </a:lnTo>
                <a:lnTo>
                  <a:pt x="133830" y="1660852"/>
                </a:lnTo>
                <a:lnTo>
                  <a:pt x="136883" y="1668009"/>
                </a:lnTo>
                <a:lnTo>
                  <a:pt x="145577" y="1664268"/>
                </a:lnTo>
                <a:lnTo>
                  <a:pt x="142524" y="1657148"/>
                </a:lnTo>
                <a:lnTo>
                  <a:pt x="138211" y="1646873"/>
                </a:lnTo>
                <a:close/>
              </a:path>
              <a:path w="3396615" h="2699385">
                <a:moveTo>
                  <a:pt x="164811" y="1707393"/>
                </a:moveTo>
                <a:lnTo>
                  <a:pt x="156269" y="1711389"/>
                </a:lnTo>
                <a:lnTo>
                  <a:pt x="159066" y="1717419"/>
                </a:lnTo>
                <a:lnTo>
                  <a:pt x="163451" y="1726732"/>
                </a:lnTo>
                <a:lnTo>
                  <a:pt x="164348" y="1728593"/>
                </a:lnTo>
                <a:lnTo>
                  <a:pt x="172854" y="1724482"/>
                </a:lnTo>
                <a:lnTo>
                  <a:pt x="171993" y="1722696"/>
                </a:lnTo>
                <a:lnTo>
                  <a:pt x="167609" y="1713419"/>
                </a:lnTo>
                <a:lnTo>
                  <a:pt x="164811" y="1707393"/>
                </a:lnTo>
                <a:close/>
              </a:path>
              <a:path w="3396615" h="2699385">
                <a:moveTo>
                  <a:pt x="193788" y="1766850"/>
                </a:moveTo>
                <a:lnTo>
                  <a:pt x="185389" y="1771142"/>
                </a:lnTo>
                <a:lnTo>
                  <a:pt x="190991" y="1782032"/>
                </a:lnTo>
                <a:lnTo>
                  <a:pt x="194141" y="1788011"/>
                </a:lnTo>
                <a:lnTo>
                  <a:pt x="202504" y="1783605"/>
                </a:lnTo>
                <a:lnTo>
                  <a:pt x="193788" y="1766850"/>
                </a:lnTo>
                <a:close/>
              </a:path>
              <a:path w="3396615" h="2699385">
                <a:moveTo>
                  <a:pt x="225065" y="1825091"/>
                </a:moveTo>
                <a:lnTo>
                  <a:pt x="216853" y="1829749"/>
                </a:lnTo>
                <a:lnTo>
                  <a:pt x="220471" y="1836164"/>
                </a:lnTo>
                <a:lnTo>
                  <a:pt x="226249" y="1846270"/>
                </a:lnTo>
                <a:lnTo>
                  <a:pt x="234421" y="1841497"/>
                </a:lnTo>
                <a:lnTo>
                  <a:pt x="233744" y="1840369"/>
                </a:lnTo>
                <a:lnTo>
                  <a:pt x="228683" y="1831503"/>
                </a:lnTo>
                <a:lnTo>
                  <a:pt x="225065" y="1825091"/>
                </a:lnTo>
                <a:close/>
              </a:path>
              <a:path w="3396615" h="2699385">
                <a:moveTo>
                  <a:pt x="258606" y="1882098"/>
                </a:moveTo>
                <a:lnTo>
                  <a:pt x="250570" y="1887051"/>
                </a:lnTo>
                <a:lnTo>
                  <a:pt x="257220" y="1897797"/>
                </a:lnTo>
                <a:lnTo>
                  <a:pt x="260607" y="1903190"/>
                </a:lnTo>
                <a:lnTo>
                  <a:pt x="268603" y="1898125"/>
                </a:lnTo>
                <a:lnTo>
                  <a:pt x="265252" y="1892804"/>
                </a:lnTo>
                <a:lnTo>
                  <a:pt x="259859" y="1884142"/>
                </a:lnTo>
                <a:lnTo>
                  <a:pt x="258606" y="1882098"/>
                </a:lnTo>
                <a:close/>
              </a:path>
              <a:path w="3396615" h="2699385">
                <a:moveTo>
                  <a:pt x="294340" y="1937721"/>
                </a:moveTo>
                <a:lnTo>
                  <a:pt x="286499" y="1943013"/>
                </a:lnTo>
                <a:lnTo>
                  <a:pt x="290714" y="1949281"/>
                </a:lnTo>
                <a:lnTo>
                  <a:pt x="296478" y="1957734"/>
                </a:lnTo>
                <a:lnTo>
                  <a:pt x="297173" y="1958727"/>
                </a:lnTo>
                <a:lnTo>
                  <a:pt x="304938" y="1953366"/>
                </a:lnTo>
                <a:lnTo>
                  <a:pt x="298555" y="1943985"/>
                </a:lnTo>
                <a:lnTo>
                  <a:pt x="294340" y="1937721"/>
                </a:lnTo>
                <a:close/>
              </a:path>
              <a:path w="3396615" h="2699385">
                <a:moveTo>
                  <a:pt x="332209" y="1991944"/>
                </a:moveTo>
                <a:lnTo>
                  <a:pt x="324584" y="1997495"/>
                </a:lnTo>
                <a:lnTo>
                  <a:pt x="332058" y="2007698"/>
                </a:lnTo>
                <a:lnTo>
                  <a:pt x="335866" y="2012806"/>
                </a:lnTo>
                <a:lnTo>
                  <a:pt x="343415" y="2007143"/>
                </a:lnTo>
                <a:lnTo>
                  <a:pt x="339646" y="2002071"/>
                </a:lnTo>
                <a:lnTo>
                  <a:pt x="332209" y="1991944"/>
                </a:lnTo>
                <a:close/>
              </a:path>
              <a:path w="3396615" h="2699385">
                <a:moveTo>
                  <a:pt x="372164" y="2044623"/>
                </a:moveTo>
                <a:lnTo>
                  <a:pt x="364766" y="2050505"/>
                </a:lnTo>
                <a:lnTo>
                  <a:pt x="369352" y="2056301"/>
                </a:lnTo>
                <a:lnTo>
                  <a:pt x="376622" y="2065352"/>
                </a:lnTo>
                <a:lnTo>
                  <a:pt x="383943" y="2059393"/>
                </a:lnTo>
                <a:lnTo>
                  <a:pt x="376751" y="2050418"/>
                </a:lnTo>
                <a:lnTo>
                  <a:pt x="372164" y="2044623"/>
                </a:lnTo>
                <a:close/>
              </a:path>
              <a:path w="3396615" h="2699385">
                <a:moveTo>
                  <a:pt x="414134" y="2095736"/>
                </a:moveTo>
                <a:lnTo>
                  <a:pt x="406954" y="2101874"/>
                </a:lnTo>
                <a:lnTo>
                  <a:pt x="408341" y="2103508"/>
                </a:lnTo>
                <a:lnTo>
                  <a:pt x="415001" y="2111230"/>
                </a:lnTo>
                <a:lnTo>
                  <a:pt x="419383" y="2116253"/>
                </a:lnTo>
                <a:lnTo>
                  <a:pt x="426485" y="2110038"/>
                </a:lnTo>
                <a:lnTo>
                  <a:pt x="422144" y="2105056"/>
                </a:lnTo>
                <a:lnTo>
                  <a:pt x="414134" y="2095736"/>
                </a:lnTo>
                <a:close/>
              </a:path>
              <a:path w="3396615" h="2699385">
                <a:moveTo>
                  <a:pt x="458039" y="2145164"/>
                </a:moveTo>
                <a:lnTo>
                  <a:pt x="451126" y="2151604"/>
                </a:lnTo>
                <a:lnTo>
                  <a:pt x="455900" y="2156763"/>
                </a:lnTo>
                <a:lnTo>
                  <a:pt x="464087" y="2165489"/>
                </a:lnTo>
                <a:lnTo>
                  <a:pt x="470937" y="2158973"/>
                </a:lnTo>
                <a:lnTo>
                  <a:pt x="462813" y="2150323"/>
                </a:lnTo>
                <a:lnTo>
                  <a:pt x="458039" y="2145164"/>
                </a:lnTo>
                <a:close/>
              </a:path>
              <a:path w="3396615" h="2699385">
                <a:moveTo>
                  <a:pt x="503849" y="2192870"/>
                </a:moveTo>
                <a:lnTo>
                  <a:pt x="497152" y="2199571"/>
                </a:lnTo>
                <a:lnTo>
                  <a:pt x="510674" y="2212944"/>
                </a:lnTo>
                <a:lnTo>
                  <a:pt x="517259" y="2206170"/>
                </a:lnTo>
                <a:lnTo>
                  <a:pt x="512248" y="2201245"/>
                </a:lnTo>
                <a:lnTo>
                  <a:pt x="503849" y="2192870"/>
                </a:lnTo>
                <a:close/>
              </a:path>
              <a:path w="3396615" h="2699385">
                <a:moveTo>
                  <a:pt x="551451" y="2238767"/>
                </a:moveTo>
                <a:lnTo>
                  <a:pt x="545047" y="2245719"/>
                </a:lnTo>
                <a:lnTo>
                  <a:pt x="549885" y="2250193"/>
                </a:lnTo>
                <a:lnTo>
                  <a:pt x="559051" y="2258564"/>
                </a:lnTo>
                <a:lnTo>
                  <a:pt x="565381" y="2251537"/>
                </a:lnTo>
                <a:lnTo>
                  <a:pt x="563778" y="2250093"/>
                </a:lnTo>
                <a:lnTo>
                  <a:pt x="556290" y="2243242"/>
                </a:lnTo>
                <a:lnTo>
                  <a:pt x="551451" y="2238767"/>
                </a:lnTo>
                <a:close/>
              </a:path>
              <a:path w="3396615" h="2699385">
                <a:moveTo>
                  <a:pt x="600803" y="2282788"/>
                </a:moveTo>
                <a:lnTo>
                  <a:pt x="594666" y="2289967"/>
                </a:lnTo>
                <a:lnTo>
                  <a:pt x="603425" y="2297440"/>
                </a:lnTo>
                <a:lnTo>
                  <a:pt x="609149" y="2302257"/>
                </a:lnTo>
                <a:lnTo>
                  <a:pt x="615218" y="2295003"/>
                </a:lnTo>
                <a:lnTo>
                  <a:pt x="609533" y="2290222"/>
                </a:lnTo>
                <a:lnTo>
                  <a:pt x="600803" y="2282788"/>
                </a:lnTo>
                <a:close/>
              </a:path>
              <a:path w="3396615" h="2699385">
                <a:moveTo>
                  <a:pt x="651816" y="2324844"/>
                </a:moveTo>
                <a:lnTo>
                  <a:pt x="645974" y="2332277"/>
                </a:lnTo>
                <a:lnTo>
                  <a:pt x="658911" y="2342443"/>
                </a:lnTo>
                <a:lnTo>
                  <a:pt x="660942" y="2344003"/>
                </a:lnTo>
                <a:lnTo>
                  <a:pt x="666673" y="2336493"/>
                </a:lnTo>
                <a:lnTo>
                  <a:pt x="656715" y="2328721"/>
                </a:lnTo>
                <a:lnTo>
                  <a:pt x="651816" y="2324844"/>
                </a:lnTo>
                <a:close/>
              </a:path>
              <a:path w="3396615" h="2699385">
                <a:moveTo>
                  <a:pt x="704427" y="2364922"/>
                </a:moveTo>
                <a:lnTo>
                  <a:pt x="698879" y="2372547"/>
                </a:lnTo>
                <a:lnTo>
                  <a:pt x="714273" y="2383682"/>
                </a:lnTo>
                <a:lnTo>
                  <a:pt x="719748" y="2375978"/>
                </a:lnTo>
                <a:lnTo>
                  <a:pt x="704427" y="2364922"/>
                </a:lnTo>
                <a:close/>
              </a:path>
              <a:path w="3396615" h="2699385">
                <a:moveTo>
                  <a:pt x="758567" y="2402898"/>
                </a:moveTo>
                <a:lnTo>
                  <a:pt x="753311" y="2410739"/>
                </a:lnTo>
                <a:lnTo>
                  <a:pt x="758372" y="2414145"/>
                </a:lnTo>
                <a:lnTo>
                  <a:pt x="769143" y="2421272"/>
                </a:lnTo>
                <a:lnTo>
                  <a:pt x="774284" y="2413356"/>
                </a:lnTo>
                <a:lnTo>
                  <a:pt x="772092" y="2411924"/>
                </a:lnTo>
                <a:lnTo>
                  <a:pt x="758567" y="2402898"/>
                </a:lnTo>
                <a:close/>
              </a:path>
              <a:path w="3396615" h="2699385">
                <a:moveTo>
                  <a:pt x="814133" y="2438754"/>
                </a:moveTo>
                <a:lnTo>
                  <a:pt x="809179" y="2446787"/>
                </a:lnTo>
                <a:lnTo>
                  <a:pt x="825408" y="2456686"/>
                </a:lnTo>
                <a:lnTo>
                  <a:pt x="830261" y="2448590"/>
                </a:lnTo>
                <a:lnTo>
                  <a:pt x="814133" y="2438754"/>
                </a:lnTo>
                <a:close/>
              </a:path>
              <a:path w="3396615" h="2699385">
                <a:moveTo>
                  <a:pt x="871052" y="2472386"/>
                </a:moveTo>
                <a:lnTo>
                  <a:pt x="866430" y="2480637"/>
                </a:lnTo>
                <a:lnTo>
                  <a:pt x="880927" y="2488741"/>
                </a:lnTo>
                <a:lnTo>
                  <a:pt x="883037" y="2489885"/>
                </a:lnTo>
                <a:lnTo>
                  <a:pt x="887556" y="2481599"/>
                </a:lnTo>
                <a:lnTo>
                  <a:pt x="871052" y="2472386"/>
                </a:lnTo>
                <a:close/>
              </a:path>
              <a:path w="3396615" h="2699385">
                <a:moveTo>
                  <a:pt x="929247" y="2503803"/>
                </a:moveTo>
                <a:lnTo>
                  <a:pt x="924958" y="2512206"/>
                </a:lnTo>
                <a:lnTo>
                  <a:pt x="941894" y="2520816"/>
                </a:lnTo>
                <a:lnTo>
                  <a:pt x="946109" y="2512339"/>
                </a:lnTo>
                <a:lnTo>
                  <a:pt x="929247" y="2503803"/>
                </a:lnTo>
                <a:close/>
              </a:path>
              <a:path w="3396615" h="2699385">
                <a:moveTo>
                  <a:pt x="988632" y="2532884"/>
                </a:moveTo>
                <a:lnTo>
                  <a:pt x="984672" y="2541463"/>
                </a:lnTo>
                <a:lnTo>
                  <a:pt x="1001944" y="2549394"/>
                </a:lnTo>
                <a:lnTo>
                  <a:pt x="1005790" y="2540772"/>
                </a:lnTo>
                <a:lnTo>
                  <a:pt x="988632" y="2532884"/>
                </a:lnTo>
                <a:close/>
              </a:path>
              <a:path w="3396615" h="2699385">
                <a:moveTo>
                  <a:pt x="1049112" y="2559625"/>
                </a:moveTo>
                <a:lnTo>
                  <a:pt x="1045484" y="2568359"/>
                </a:lnTo>
                <a:lnTo>
                  <a:pt x="1047863" y="2569359"/>
                </a:lnTo>
                <a:lnTo>
                  <a:pt x="1063058" y="2575594"/>
                </a:lnTo>
                <a:lnTo>
                  <a:pt x="1066572" y="2566824"/>
                </a:lnTo>
                <a:lnTo>
                  <a:pt x="1049112" y="2559625"/>
                </a:lnTo>
                <a:close/>
              </a:path>
              <a:path w="3396615" h="2699385">
                <a:moveTo>
                  <a:pt x="1110589" y="2583953"/>
                </a:moveTo>
                <a:lnTo>
                  <a:pt x="1107332" y="2592838"/>
                </a:lnTo>
                <a:lnTo>
                  <a:pt x="1125155" y="2599368"/>
                </a:lnTo>
                <a:lnTo>
                  <a:pt x="1128337" y="2590483"/>
                </a:lnTo>
                <a:lnTo>
                  <a:pt x="1110589" y="2583953"/>
                </a:lnTo>
                <a:close/>
              </a:path>
              <a:path w="3396615" h="2699385">
                <a:moveTo>
                  <a:pt x="1172992" y="2605855"/>
                </a:moveTo>
                <a:lnTo>
                  <a:pt x="1170064" y="2614844"/>
                </a:lnTo>
                <a:lnTo>
                  <a:pt x="1188158" y="2620676"/>
                </a:lnTo>
                <a:lnTo>
                  <a:pt x="1190970" y="2611648"/>
                </a:lnTo>
                <a:lnTo>
                  <a:pt x="1187147" y="2610457"/>
                </a:lnTo>
                <a:lnTo>
                  <a:pt x="1172992" y="2605855"/>
                </a:lnTo>
                <a:close/>
              </a:path>
              <a:path w="3396615" h="2699385">
                <a:moveTo>
                  <a:pt x="1236215" y="2625270"/>
                </a:moveTo>
                <a:lnTo>
                  <a:pt x="1233631" y="2634371"/>
                </a:lnTo>
                <a:lnTo>
                  <a:pt x="1251936" y="2639486"/>
                </a:lnTo>
                <a:lnTo>
                  <a:pt x="1254417" y="2630346"/>
                </a:lnTo>
                <a:lnTo>
                  <a:pt x="1236215" y="2625270"/>
                </a:lnTo>
                <a:close/>
              </a:path>
              <a:path w="3396615" h="2699385">
                <a:moveTo>
                  <a:pt x="1300133" y="2642154"/>
                </a:moveTo>
                <a:lnTo>
                  <a:pt x="1297951" y="2651371"/>
                </a:lnTo>
                <a:lnTo>
                  <a:pt x="1316441" y="2655745"/>
                </a:lnTo>
                <a:lnTo>
                  <a:pt x="1318515" y="2646528"/>
                </a:lnTo>
                <a:lnTo>
                  <a:pt x="1300133" y="2642154"/>
                </a:lnTo>
                <a:close/>
              </a:path>
              <a:path w="3396615" h="2699385">
                <a:moveTo>
                  <a:pt x="1364681" y="2656512"/>
                </a:moveTo>
                <a:lnTo>
                  <a:pt x="1362870" y="2665796"/>
                </a:lnTo>
                <a:lnTo>
                  <a:pt x="1381518" y="2669435"/>
                </a:lnTo>
                <a:lnTo>
                  <a:pt x="1383221" y="2660154"/>
                </a:lnTo>
                <a:lnTo>
                  <a:pt x="1364681" y="2656512"/>
                </a:lnTo>
                <a:close/>
              </a:path>
              <a:path w="3396615" h="2699385">
                <a:moveTo>
                  <a:pt x="1429765" y="2668323"/>
                </a:moveTo>
                <a:lnTo>
                  <a:pt x="1428290" y="2677643"/>
                </a:lnTo>
                <a:lnTo>
                  <a:pt x="1447059" y="2680567"/>
                </a:lnTo>
                <a:lnTo>
                  <a:pt x="1448435" y="2671207"/>
                </a:lnTo>
                <a:lnTo>
                  <a:pt x="1429765" y="2668323"/>
                </a:lnTo>
                <a:close/>
              </a:path>
              <a:path w="3396615" h="2699385">
                <a:moveTo>
                  <a:pt x="1495224" y="2677528"/>
                </a:moveTo>
                <a:lnTo>
                  <a:pt x="1494154" y="2686925"/>
                </a:lnTo>
                <a:lnTo>
                  <a:pt x="1513019" y="2689091"/>
                </a:lnTo>
                <a:lnTo>
                  <a:pt x="1514012" y="2679696"/>
                </a:lnTo>
                <a:lnTo>
                  <a:pt x="1495224" y="2677528"/>
                </a:lnTo>
                <a:close/>
              </a:path>
              <a:path w="3396615" h="2699385">
                <a:moveTo>
                  <a:pt x="1561025" y="2684160"/>
                </a:moveTo>
                <a:lnTo>
                  <a:pt x="1560323" y="2693595"/>
                </a:lnTo>
                <a:lnTo>
                  <a:pt x="1579262" y="2695025"/>
                </a:lnTo>
                <a:lnTo>
                  <a:pt x="1579860" y="2685588"/>
                </a:lnTo>
                <a:lnTo>
                  <a:pt x="1561025" y="2684160"/>
                </a:lnTo>
                <a:close/>
              </a:path>
              <a:path w="3396615" h="2699385">
                <a:moveTo>
                  <a:pt x="1627021" y="2688224"/>
                </a:moveTo>
                <a:lnTo>
                  <a:pt x="1626685" y="2697656"/>
                </a:lnTo>
                <a:lnTo>
                  <a:pt x="1645679" y="2698347"/>
                </a:lnTo>
                <a:lnTo>
                  <a:pt x="1645895" y="2688915"/>
                </a:lnTo>
                <a:lnTo>
                  <a:pt x="1627021" y="2688224"/>
                </a:lnTo>
                <a:close/>
              </a:path>
              <a:path w="3396615" h="2699385">
                <a:moveTo>
                  <a:pt x="1712031" y="2689646"/>
                </a:moveTo>
                <a:lnTo>
                  <a:pt x="1693144" y="2689692"/>
                </a:lnTo>
                <a:lnTo>
                  <a:pt x="1693144" y="2699164"/>
                </a:lnTo>
                <a:lnTo>
                  <a:pt x="1712146" y="2699118"/>
                </a:lnTo>
                <a:lnTo>
                  <a:pt x="1712031" y="2689646"/>
                </a:lnTo>
                <a:close/>
              </a:path>
              <a:path w="3396615" h="2699385">
                <a:moveTo>
                  <a:pt x="1778140" y="2687839"/>
                </a:moveTo>
                <a:lnTo>
                  <a:pt x="1759281" y="2688620"/>
                </a:lnTo>
                <a:lnTo>
                  <a:pt x="1759611" y="2698055"/>
                </a:lnTo>
                <a:lnTo>
                  <a:pt x="1778623" y="2697274"/>
                </a:lnTo>
                <a:lnTo>
                  <a:pt x="1778140" y="2687839"/>
                </a:lnTo>
                <a:close/>
              </a:path>
              <a:path w="3396615" h="2699385">
                <a:moveTo>
                  <a:pt x="1844128" y="2683436"/>
                </a:moveTo>
                <a:lnTo>
                  <a:pt x="1825304" y="2684962"/>
                </a:lnTo>
                <a:lnTo>
                  <a:pt x="1826007" y="2694395"/>
                </a:lnTo>
                <a:lnTo>
                  <a:pt x="1844942" y="2692868"/>
                </a:lnTo>
                <a:lnTo>
                  <a:pt x="1844128" y="2683436"/>
                </a:lnTo>
                <a:close/>
              </a:path>
              <a:path w="3396615" h="2699385">
                <a:moveTo>
                  <a:pt x="1909890" y="2676488"/>
                </a:moveTo>
                <a:lnTo>
                  <a:pt x="1891137" y="2678738"/>
                </a:lnTo>
                <a:lnTo>
                  <a:pt x="1892207" y="2688134"/>
                </a:lnTo>
                <a:lnTo>
                  <a:pt x="1911074" y="2685848"/>
                </a:lnTo>
                <a:lnTo>
                  <a:pt x="1909890" y="2676488"/>
                </a:lnTo>
                <a:close/>
              </a:path>
              <a:path w="3396615" h="2699385">
                <a:moveTo>
                  <a:pt x="1975327" y="2666930"/>
                </a:moveTo>
                <a:lnTo>
                  <a:pt x="1956658" y="2669932"/>
                </a:lnTo>
                <a:lnTo>
                  <a:pt x="1958134" y="2679252"/>
                </a:lnTo>
                <a:lnTo>
                  <a:pt x="1976879" y="2676250"/>
                </a:lnTo>
                <a:lnTo>
                  <a:pt x="1975327" y="2666930"/>
                </a:lnTo>
                <a:close/>
              </a:path>
              <a:path w="3396615" h="2699385">
                <a:moveTo>
                  <a:pt x="2040310" y="2654801"/>
                </a:moveTo>
                <a:lnTo>
                  <a:pt x="2037963" y="2655305"/>
                </a:lnTo>
                <a:lnTo>
                  <a:pt x="2021814" y="2658524"/>
                </a:lnTo>
                <a:lnTo>
                  <a:pt x="2023621" y="2667808"/>
                </a:lnTo>
                <a:lnTo>
                  <a:pt x="2042273" y="2664057"/>
                </a:lnTo>
                <a:lnTo>
                  <a:pt x="2040310" y="2654801"/>
                </a:lnTo>
                <a:close/>
              </a:path>
              <a:path w="3396615" h="2699385">
                <a:moveTo>
                  <a:pt x="2104805" y="2640114"/>
                </a:moveTo>
                <a:lnTo>
                  <a:pt x="2099301" y="2641489"/>
                </a:lnTo>
                <a:lnTo>
                  <a:pt x="2086448" y="2644562"/>
                </a:lnTo>
                <a:lnTo>
                  <a:pt x="2088626" y="2653779"/>
                </a:lnTo>
                <a:lnTo>
                  <a:pt x="2107098" y="2649289"/>
                </a:lnTo>
                <a:lnTo>
                  <a:pt x="2104805" y="2640114"/>
                </a:lnTo>
                <a:close/>
              </a:path>
              <a:path w="3396615" h="2699385">
                <a:moveTo>
                  <a:pt x="2168669" y="2622901"/>
                </a:moveTo>
                <a:lnTo>
                  <a:pt x="2150464" y="2628075"/>
                </a:lnTo>
                <a:lnTo>
                  <a:pt x="2153048" y="2637176"/>
                </a:lnTo>
                <a:lnTo>
                  <a:pt x="2171289" y="2631967"/>
                </a:lnTo>
                <a:lnTo>
                  <a:pt x="2168669" y="2622901"/>
                </a:lnTo>
                <a:close/>
              </a:path>
              <a:path w="3396615" h="2699385">
                <a:moveTo>
                  <a:pt x="2231751" y="2603163"/>
                </a:moveTo>
                <a:lnTo>
                  <a:pt x="2229192" y="2604038"/>
                </a:lnTo>
                <a:lnTo>
                  <a:pt x="2213805" y="2609049"/>
                </a:lnTo>
                <a:lnTo>
                  <a:pt x="2216732" y="2618038"/>
                </a:lnTo>
                <a:lnTo>
                  <a:pt x="2234783" y="2612113"/>
                </a:lnTo>
                <a:lnTo>
                  <a:pt x="2231751" y="2603163"/>
                </a:lnTo>
                <a:close/>
              </a:path>
              <a:path w="3396615" h="2699385">
                <a:moveTo>
                  <a:pt x="2294054" y="2580943"/>
                </a:moveTo>
                <a:lnTo>
                  <a:pt x="2287671" y="2583366"/>
                </a:lnTo>
                <a:lnTo>
                  <a:pt x="2276345" y="2587539"/>
                </a:lnTo>
                <a:lnTo>
                  <a:pt x="2279603" y="2596423"/>
                </a:lnTo>
                <a:lnTo>
                  <a:pt x="2281237" y="2595834"/>
                </a:lnTo>
                <a:lnTo>
                  <a:pt x="2297416" y="2589789"/>
                </a:lnTo>
                <a:lnTo>
                  <a:pt x="2294054" y="2580943"/>
                </a:lnTo>
                <a:close/>
              </a:path>
              <a:path w="3396615" h="2699385">
                <a:moveTo>
                  <a:pt x="2355397" y="2556301"/>
                </a:moveTo>
                <a:lnTo>
                  <a:pt x="2354616" y="2556647"/>
                </a:lnTo>
                <a:lnTo>
                  <a:pt x="2337973" y="2563591"/>
                </a:lnTo>
                <a:lnTo>
                  <a:pt x="2341603" y="2572322"/>
                </a:lnTo>
                <a:lnTo>
                  <a:pt x="2359138" y="2564996"/>
                </a:lnTo>
                <a:lnTo>
                  <a:pt x="2355397" y="2556301"/>
                </a:lnTo>
                <a:close/>
              </a:path>
              <a:path w="3396615" h="2699385">
                <a:moveTo>
                  <a:pt x="2415758" y="2529251"/>
                </a:moveTo>
                <a:lnTo>
                  <a:pt x="2410887" y="2531555"/>
                </a:lnTo>
                <a:lnTo>
                  <a:pt x="2398615" y="2537222"/>
                </a:lnTo>
                <a:lnTo>
                  <a:pt x="2402575" y="2545801"/>
                </a:lnTo>
                <a:lnTo>
                  <a:pt x="2405534" y="2544455"/>
                </a:lnTo>
                <a:lnTo>
                  <a:pt x="2419794" y="2537794"/>
                </a:lnTo>
                <a:lnTo>
                  <a:pt x="2415758" y="2529251"/>
                </a:lnTo>
                <a:close/>
              </a:path>
              <a:path w="3396615" h="2699385">
                <a:moveTo>
                  <a:pt x="2474993" y="2499850"/>
                </a:moveTo>
                <a:lnTo>
                  <a:pt x="2466061" y="2504490"/>
                </a:lnTo>
                <a:lnTo>
                  <a:pt x="2458173" y="2508509"/>
                </a:lnTo>
                <a:lnTo>
                  <a:pt x="2462465" y="2516911"/>
                </a:lnTo>
                <a:lnTo>
                  <a:pt x="2479356" y="2508252"/>
                </a:lnTo>
                <a:lnTo>
                  <a:pt x="2474993" y="2499850"/>
                </a:lnTo>
                <a:close/>
              </a:path>
              <a:path w="3396615" h="2699385">
                <a:moveTo>
                  <a:pt x="2533025" y="2468173"/>
                </a:moveTo>
                <a:lnTo>
                  <a:pt x="2516559" y="2477443"/>
                </a:lnTo>
                <a:lnTo>
                  <a:pt x="2521181" y="2485694"/>
                </a:lnTo>
                <a:lnTo>
                  <a:pt x="2533629" y="2478697"/>
                </a:lnTo>
                <a:lnTo>
                  <a:pt x="2537722" y="2476346"/>
                </a:lnTo>
                <a:lnTo>
                  <a:pt x="2533025" y="2468173"/>
                </a:lnTo>
                <a:close/>
              </a:path>
              <a:path w="3396615" h="2699385">
                <a:moveTo>
                  <a:pt x="2589794" y="2434211"/>
                </a:moveTo>
                <a:lnTo>
                  <a:pt x="2581611" y="2439309"/>
                </a:lnTo>
                <a:lnTo>
                  <a:pt x="2573688" y="2444161"/>
                </a:lnTo>
                <a:lnTo>
                  <a:pt x="2578641" y="2452193"/>
                </a:lnTo>
                <a:lnTo>
                  <a:pt x="2594783" y="2442243"/>
                </a:lnTo>
                <a:lnTo>
                  <a:pt x="2589794" y="2434211"/>
                </a:lnTo>
                <a:close/>
              </a:path>
              <a:path w="3396615" h="2699385">
                <a:moveTo>
                  <a:pt x="2645162" y="2398092"/>
                </a:moveTo>
                <a:lnTo>
                  <a:pt x="2633004" y="2406304"/>
                </a:lnTo>
                <a:lnTo>
                  <a:pt x="2629476" y="2408645"/>
                </a:lnTo>
                <a:lnTo>
                  <a:pt x="2634733" y="2416484"/>
                </a:lnTo>
                <a:lnTo>
                  <a:pt x="2646746" y="2408453"/>
                </a:lnTo>
                <a:lnTo>
                  <a:pt x="2650493" y="2405898"/>
                </a:lnTo>
                <a:lnTo>
                  <a:pt x="2645162" y="2398092"/>
                </a:lnTo>
                <a:close/>
              </a:path>
              <a:path w="3396615" h="2699385">
                <a:moveTo>
                  <a:pt x="2699108" y="2359839"/>
                </a:moveTo>
                <a:lnTo>
                  <a:pt x="2683844" y="2370999"/>
                </a:lnTo>
                <a:lnTo>
                  <a:pt x="2689395" y="2378623"/>
                </a:lnTo>
                <a:lnTo>
                  <a:pt x="2704730" y="2367428"/>
                </a:lnTo>
                <a:lnTo>
                  <a:pt x="2699108" y="2359839"/>
                </a:lnTo>
                <a:close/>
              </a:path>
              <a:path w="3396615" h="2699385">
                <a:moveTo>
                  <a:pt x="2751509" y="2319515"/>
                </a:moveTo>
                <a:lnTo>
                  <a:pt x="2739920" y="2328721"/>
                </a:lnTo>
                <a:lnTo>
                  <a:pt x="2736695" y="2331241"/>
                </a:lnTo>
                <a:lnTo>
                  <a:pt x="2742538" y="2338674"/>
                </a:lnTo>
                <a:lnTo>
                  <a:pt x="2745764" y="2336154"/>
                </a:lnTo>
                <a:lnTo>
                  <a:pt x="2757427" y="2326873"/>
                </a:lnTo>
                <a:lnTo>
                  <a:pt x="2751509" y="2319515"/>
                </a:lnTo>
                <a:close/>
              </a:path>
              <a:path w="3396615" h="2699385">
                <a:moveTo>
                  <a:pt x="2802333" y="2277190"/>
                </a:moveTo>
                <a:lnTo>
                  <a:pt x="2787966" y="2289495"/>
                </a:lnTo>
                <a:lnTo>
                  <a:pt x="2794104" y="2296674"/>
                </a:lnTo>
                <a:lnTo>
                  <a:pt x="2800969" y="2290831"/>
                </a:lnTo>
                <a:lnTo>
                  <a:pt x="2808508" y="2284332"/>
                </a:lnTo>
                <a:lnTo>
                  <a:pt x="2802333" y="2277190"/>
                </a:lnTo>
                <a:close/>
              </a:path>
              <a:path w="3396615" h="2699385">
                <a:moveTo>
                  <a:pt x="2851445" y="2232927"/>
                </a:moveTo>
                <a:lnTo>
                  <a:pt x="2847784" y="2236359"/>
                </a:lnTo>
                <a:lnTo>
                  <a:pt x="2837578" y="2245772"/>
                </a:lnTo>
                <a:lnTo>
                  <a:pt x="2843979" y="2252724"/>
                </a:lnTo>
                <a:lnTo>
                  <a:pt x="2854224" y="2243270"/>
                </a:lnTo>
                <a:lnTo>
                  <a:pt x="2857921" y="2239815"/>
                </a:lnTo>
                <a:lnTo>
                  <a:pt x="2851445" y="2232927"/>
                </a:lnTo>
                <a:close/>
              </a:path>
              <a:path w="3396615" h="2699385">
                <a:moveTo>
                  <a:pt x="2898814" y="2186826"/>
                </a:moveTo>
                <a:lnTo>
                  <a:pt x="2885451" y="2200164"/>
                </a:lnTo>
                <a:lnTo>
                  <a:pt x="2892150" y="2206861"/>
                </a:lnTo>
                <a:lnTo>
                  <a:pt x="2898259" y="2200794"/>
                </a:lnTo>
                <a:lnTo>
                  <a:pt x="2905586" y="2193408"/>
                </a:lnTo>
                <a:lnTo>
                  <a:pt x="2898814" y="2186826"/>
                </a:lnTo>
                <a:close/>
              </a:path>
              <a:path w="3396615" h="2699385">
                <a:moveTo>
                  <a:pt x="2944379" y="2138860"/>
                </a:moveTo>
                <a:lnTo>
                  <a:pt x="2940710" y="2142878"/>
                </a:lnTo>
                <a:lnTo>
                  <a:pt x="2933820" y="2150323"/>
                </a:lnTo>
                <a:lnTo>
                  <a:pt x="2931556" y="2152735"/>
                </a:lnTo>
                <a:lnTo>
                  <a:pt x="2938471" y="2159179"/>
                </a:lnTo>
                <a:lnTo>
                  <a:pt x="2940731" y="2156763"/>
                </a:lnTo>
                <a:lnTo>
                  <a:pt x="2947662" y="2149279"/>
                </a:lnTo>
                <a:lnTo>
                  <a:pt x="2951370" y="2145225"/>
                </a:lnTo>
                <a:lnTo>
                  <a:pt x="2944379" y="2138860"/>
                </a:lnTo>
                <a:close/>
              </a:path>
              <a:path w="3396615" h="2699385">
                <a:moveTo>
                  <a:pt x="2988040" y="2089219"/>
                </a:moveTo>
                <a:lnTo>
                  <a:pt x="2981114" y="2097370"/>
                </a:lnTo>
                <a:lnTo>
                  <a:pt x="2975757" y="2103583"/>
                </a:lnTo>
                <a:lnTo>
                  <a:pt x="2982935" y="2109722"/>
                </a:lnTo>
                <a:lnTo>
                  <a:pt x="2988292" y="2103508"/>
                </a:lnTo>
                <a:lnTo>
                  <a:pt x="2995293" y="2095289"/>
                </a:lnTo>
                <a:lnTo>
                  <a:pt x="2988040" y="2089219"/>
                </a:lnTo>
                <a:close/>
              </a:path>
              <a:path w="3396615" h="2699385">
                <a:moveTo>
                  <a:pt x="3029750" y="2037887"/>
                </a:moveTo>
                <a:lnTo>
                  <a:pt x="3026182" y="2042452"/>
                </a:lnTo>
                <a:lnTo>
                  <a:pt x="3019886" y="2050418"/>
                </a:lnTo>
                <a:lnTo>
                  <a:pt x="3018041" y="2052720"/>
                </a:lnTo>
                <a:lnTo>
                  <a:pt x="3025440" y="2058602"/>
                </a:lnTo>
                <a:lnTo>
                  <a:pt x="3033619" y="2048295"/>
                </a:lnTo>
                <a:lnTo>
                  <a:pt x="3037222" y="2043694"/>
                </a:lnTo>
                <a:lnTo>
                  <a:pt x="3029750" y="2037887"/>
                </a:lnTo>
                <a:close/>
              </a:path>
              <a:path w="3396615" h="2699385">
                <a:moveTo>
                  <a:pt x="3069432" y="1985011"/>
                </a:moveTo>
                <a:lnTo>
                  <a:pt x="3063002" y="1993898"/>
                </a:lnTo>
                <a:lnTo>
                  <a:pt x="3058312" y="2000289"/>
                </a:lnTo>
                <a:lnTo>
                  <a:pt x="3065937" y="2005840"/>
                </a:lnTo>
                <a:lnTo>
                  <a:pt x="3070627" y="1999451"/>
                </a:lnTo>
                <a:lnTo>
                  <a:pt x="3077132" y="1990486"/>
                </a:lnTo>
                <a:lnTo>
                  <a:pt x="3069432" y="1985011"/>
                </a:lnTo>
                <a:close/>
              </a:path>
              <a:path w="3396615" h="2699385">
                <a:moveTo>
                  <a:pt x="3107038" y="1930614"/>
                </a:moveTo>
                <a:lnTo>
                  <a:pt x="3103765" y="1935539"/>
                </a:lnTo>
                <a:lnTo>
                  <a:pt x="3096505" y="1946292"/>
                </a:lnTo>
                <a:lnTo>
                  <a:pt x="3104348" y="1951584"/>
                </a:lnTo>
                <a:lnTo>
                  <a:pt x="3105914" y="1949281"/>
                </a:lnTo>
                <a:lnTo>
                  <a:pt x="3111606" y="1940798"/>
                </a:lnTo>
                <a:lnTo>
                  <a:pt x="3114918" y="1935794"/>
                </a:lnTo>
                <a:lnTo>
                  <a:pt x="3107038" y="1930614"/>
                </a:lnTo>
                <a:close/>
              </a:path>
              <a:path w="3396615" h="2699385">
                <a:moveTo>
                  <a:pt x="3142488" y="1874808"/>
                </a:moveTo>
                <a:lnTo>
                  <a:pt x="3136770" y="1884142"/>
                </a:lnTo>
                <a:lnTo>
                  <a:pt x="3132583" y="1890892"/>
                </a:lnTo>
                <a:lnTo>
                  <a:pt x="3140616" y="1895845"/>
                </a:lnTo>
                <a:lnTo>
                  <a:pt x="3144801" y="1889095"/>
                </a:lnTo>
                <a:lnTo>
                  <a:pt x="3150162" y="1880373"/>
                </a:lnTo>
                <a:lnTo>
                  <a:pt x="3150584" y="1879657"/>
                </a:lnTo>
                <a:lnTo>
                  <a:pt x="3142488" y="1874808"/>
                </a:lnTo>
                <a:close/>
              </a:path>
              <a:path w="3396615" h="2699385">
                <a:moveTo>
                  <a:pt x="3175726" y="1817632"/>
                </a:moveTo>
                <a:lnTo>
                  <a:pt x="3172957" y="1822603"/>
                </a:lnTo>
                <a:lnTo>
                  <a:pt x="3167946" y="1831503"/>
                </a:lnTo>
                <a:lnTo>
                  <a:pt x="3166466" y="1834088"/>
                </a:lnTo>
                <a:lnTo>
                  <a:pt x="3174682" y="1838750"/>
                </a:lnTo>
                <a:lnTo>
                  <a:pt x="3181205" y="1827226"/>
                </a:lnTo>
                <a:lnTo>
                  <a:pt x="3184013" y="1822179"/>
                </a:lnTo>
                <a:lnTo>
                  <a:pt x="3175726" y="1817632"/>
                </a:lnTo>
                <a:close/>
              </a:path>
              <a:path w="3396615" h="2699385">
                <a:moveTo>
                  <a:pt x="3206708" y="1759215"/>
                </a:moveTo>
                <a:lnTo>
                  <a:pt x="3201955" y="1768593"/>
                </a:lnTo>
                <a:lnTo>
                  <a:pt x="3198103" y="1776041"/>
                </a:lnTo>
                <a:lnTo>
                  <a:pt x="3206506" y="1780332"/>
                </a:lnTo>
                <a:lnTo>
                  <a:pt x="3210354" y="1772884"/>
                </a:lnTo>
                <a:lnTo>
                  <a:pt x="3215185" y="1763430"/>
                </a:lnTo>
                <a:lnTo>
                  <a:pt x="3206708" y="1759215"/>
                </a:lnTo>
                <a:close/>
              </a:path>
              <a:path w="3396615" h="2699385">
                <a:moveTo>
                  <a:pt x="3235385" y="1699624"/>
                </a:moveTo>
                <a:lnTo>
                  <a:pt x="3233333" y="1704110"/>
                </a:lnTo>
                <a:lnTo>
                  <a:pt x="3229020" y="1713419"/>
                </a:lnTo>
                <a:lnTo>
                  <a:pt x="3227447" y="1716752"/>
                </a:lnTo>
                <a:lnTo>
                  <a:pt x="3235990" y="1720753"/>
                </a:lnTo>
                <a:lnTo>
                  <a:pt x="3237564" y="1717419"/>
                </a:lnTo>
                <a:lnTo>
                  <a:pt x="3241916" y="1708069"/>
                </a:lnTo>
                <a:lnTo>
                  <a:pt x="3244004" y="1703509"/>
                </a:lnTo>
                <a:lnTo>
                  <a:pt x="3235385" y="1699624"/>
                </a:lnTo>
                <a:close/>
              </a:path>
              <a:path w="3396615" h="2699385">
                <a:moveTo>
                  <a:pt x="3261711" y="1638936"/>
                </a:moveTo>
                <a:lnTo>
                  <a:pt x="3258087" y="1647676"/>
                </a:lnTo>
                <a:lnTo>
                  <a:pt x="3254421" y="1656398"/>
                </a:lnTo>
                <a:lnTo>
                  <a:pt x="3263155" y="1660028"/>
                </a:lnTo>
                <a:lnTo>
                  <a:pt x="3266820" y="1651304"/>
                </a:lnTo>
                <a:lnTo>
                  <a:pt x="3270445" y="1642525"/>
                </a:lnTo>
                <a:lnTo>
                  <a:pt x="3261711" y="1638936"/>
                </a:lnTo>
                <a:close/>
              </a:path>
              <a:path w="3396615" h="2699385">
                <a:moveTo>
                  <a:pt x="3285594" y="1577303"/>
                </a:moveTo>
                <a:lnTo>
                  <a:pt x="3280827" y="1590202"/>
                </a:lnTo>
                <a:lnTo>
                  <a:pt x="3279016" y="1595008"/>
                </a:lnTo>
                <a:lnTo>
                  <a:pt x="3287862" y="1598306"/>
                </a:lnTo>
                <a:lnTo>
                  <a:pt x="3289677" y="1593500"/>
                </a:lnTo>
                <a:lnTo>
                  <a:pt x="3293295" y="1583776"/>
                </a:lnTo>
                <a:lnTo>
                  <a:pt x="3294479" y="1580485"/>
                </a:lnTo>
                <a:lnTo>
                  <a:pt x="3285594" y="1577303"/>
                </a:lnTo>
                <a:close/>
              </a:path>
              <a:path w="3396615" h="2699385">
                <a:moveTo>
                  <a:pt x="3307043" y="1514746"/>
                </a:moveTo>
                <a:lnTo>
                  <a:pt x="3304731" y="1521877"/>
                </a:lnTo>
                <a:lnTo>
                  <a:pt x="3301179" y="1532695"/>
                </a:lnTo>
                <a:lnTo>
                  <a:pt x="3310131" y="1535658"/>
                </a:lnTo>
                <a:lnTo>
                  <a:pt x="3313720" y="1524805"/>
                </a:lnTo>
                <a:lnTo>
                  <a:pt x="3316032" y="1517597"/>
                </a:lnTo>
                <a:lnTo>
                  <a:pt x="3307043" y="1514746"/>
                </a:lnTo>
                <a:close/>
              </a:path>
              <a:path w="3396615" h="2699385">
                <a:moveTo>
                  <a:pt x="3325982" y="1451404"/>
                </a:moveTo>
                <a:lnTo>
                  <a:pt x="3325748" y="1452286"/>
                </a:lnTo>
                <a:lnTo>
                  <a:pt x="3322915" y="1462302"/>
                </a:lnTo>
                <a:lnTo>
                  <a:pt x="3320823" y="1469577"/>
                </a:lnTo>
                <a:lnTo>
                  <a:pt x="3329924" y="1472162"/>
                </a:lnTo>
                <a:lnTo>
                  <a:pt x="3332020" y="1464886"/>
                </a:lnTo>
                <a:lnTo>
                  <a:pt x="3335120" y="1453884"/>
                </a:lnTo>
                <a:lnTo>
                  <a:pt x="3325982" y="1451404"/>
                </a:lnTo>
                <a:close/>
              </a:path>
              <a:path w="3396615" h="2699385">
                <a:moveTo>
                  <a:pt x="3342420" y="1387353"/>
                </a:moveTo>
                <a:lnTo>
                  <a:pt x="3338953" y="1401836"/>
                </a:lnTo>
                <a:lnTo>
                  <a:pt x="3337993" y="1405723"/>
                </a:lnTo>
                <a:lnTo>
                  <a:pt x="3347168" y="1407938"/>
                </a:lnTo>
                <a:lnTo>
                  <a:pt x="3350614" y="1393840"/>
                </a:lnTo>
                <a:lnTo>
                  <a:pt x="3351636" y="1389466"/>
                </a:lnTo>
                <a:lnTo>
                  <a:pt x="3342420" y="1387353"/>
                </a:lnTo>
                <a:close/>
              </a:path>
              <a:path w="3396615" h="2699385">
                <a:moveTo>
                  <a:pt x="3356320" y="1322683"/>
                </a:moveTo>
                <a:lnTo>
                  <a:pt x="3354840" y="1330206"/>
                </a:lnTo>
                <a:lnTo>
                  <a:pt x="3352619" y="1341212"/>
                </a:lnTo>
                <a:lnTo>
                  <a:pt x="3361875" y="1343094"/>
                </a:lnTo>
                <a:lnTo>
                  <a:pt x="3364124" y="1332014"/>
                </a:lnTo>
                <a:lnTo>
                  <a:pt x="3365601" y="1324465"/>
                </a:lnTo>
                <a:lnTo>
                  <a:pt x="3356320" y="1322683"/>
                </a:lnTo>
                <a:close/>
              </a:path>
              <a:path w="3396615" h="2699385">
                <a:moveTo>
                  <a:pt x="3367642" y="1257545"/>
                </a:moveTo>
                <a:lnTo>
                  <a:pt x="3366029" y="1267923"/>
                </a:lnTo>
                <a:lnTo>
                  <a:pt x="3364671" y="1276217"/>
                </a:lnTo>
                <a:lnTo>
                  <a:pt x="3373992" y="1277693"/>
                </a:lnTo>
                <a:lnTo>
                  <a:pt x="3375346" y="1269403"/>
                </a:lnTo>
                <a:lnTo>
                  <a:pt x="3377002" y="1258944"/>
                </a:lnTo>
                <a:lnTo>
                  <a:pt x="3367642" y="1257545"/>
                </a:lnTo>
                <a:close/>
              </a:path>
              <a:path w="3396615" h="2699385">
                <a:moveTo>
                  <a:pt x="3376394" y="1192013"/>
                </a:moveTo>
                <a:lnTo>
                  <a:pt x="3374875" y="1204908"/>
                </a:lnTo>
                <a:lnTo>
                  <a:pt x="3374143" y="1210773"/>
                </a:lnTo>
                <a:lnTo>
                  <a:pt x="3383540" y="1211878"/>
                </a:lnTo>
                <a:lnTo>
                  <a:pt x="3384270" y="1206017"/>
                </a:lnTo>
                <a:lnTo>
                  <a:pt x="3385789" y="1193007"/>
                </a:lnTo>
                <a:lnTo>
                  <a:pt x="3376394" y="1192013"/>
                </a:lnTo>
                <a:close/>
              </a:path>
              <a:path w="3396615" h="2699385">
                <a:moveTo>
                  <a:pt x="3382557" y="1126176"/>
                </a:moveTo>
                <a:lnTo>
                  <a:pt x="3382177" y="1131183"/>
                </a:lnTo>
                <a:lnTo>
                  <a:pt x="3381048" y="1144987"/>
                </a:lnTo>
                <a:lnTo>
                  <a:pt x="3390484" y="1145764"/>
                </a:lnTo>
                <a:lnTo>
                  <a:pt x="3390874" y="1141163"/>
                </a:lnTo>
                <a:lnTo>
                  <a:pt x="3391719" y="1130486"/>
                </a:lnTo>
                <a:lnTo>
                  <a:pt x="3391988" y="1126799"/>
                </a:lnTo>
                <a:lnTo>
                  <a:pt x="3382557" y="1126176"/>
                </a:lnTo>
                <a:close/>
              </a:path>
              <a:path w="3396615" h="2699385">
                <a:moveTo>
                  <a:pt x="3386150" y="1060127"/>
                </a:moveTo>
                <a:lnTo>
                  <a:pt x="3385926" y="1066319"/>
                </a:lnTo>
                <a:lnTo>
                  <a:pt x="3385386" y="1079005"/>
                </a:lnTo>
                <a:lnTo>
                  <a:pt x="3394821" y="1079412"/>
                </a:lnTo>
                <a:lnTo>
                  <a:pt x="3395388" y="1065988"/>
                </a:lnTo>
                <a:lnTo>
                  <a:pt x="3395585" y="1060423"/>
                </a:lnTo>
                <a:lnTo>
                  <a:pt x="3386150" y="1060127"/>
                </a:lnTo>
                <a:close/>
              </a:path>
              <a:path w="3396615" h="2699385">
                <a:moveTo>
                  <a:pt x="3396615" y="993959"/>
                </a:moveTo>
                <a:lnTo>
                  <a:pt x="3387143" y="993999"/>
                </a:lnTo>
                <a:lnTo>
                  <a:pt x="3387125" y="1012902"/>
                </a:lnTo>
                <a:lnTo>
                  <a:pt x="3396597" y="1012943"/>
                </a:lnTo>
                <a:lnTo>
                  <a:pt x="3396615" y="993959"/>
                </a:lnTo>
                <a:close/>
              </a:path>
              <a:path w="3396615" h="2699385">
                <a:moveTo>
                  <a:pt x="3395045" y="927478"/>
                </a:moveTo>
                <a:lnTo>
                  <a:pt x="3385609" y="927884"/>
                </a:lnTo>
                <a:lnTo>
                  <a:pt x="3385940" y="935722"/>
                </a:lnTo>
                <a:lnTo>
                  <a:pt x="3386326" y="946767"/>
                </a:lnTo>
                <a:lnTo>
                  <a:pt x="3395757" y="946472"/>
                </a:lnTo>
                <a:lnTo>
                  <a:pt x="3395376" y="935391"/>
                </a:lnTo>
                <a:lnTo>
                  <a:pt x="3395045" y="927478"/>
                </a:lnTo>
                <a:close/>
              </a:path>
              <a:path w="3396615" h="2699385">
                <a:moveTo>
                  <a:pt x="3390916" y="861119"/>
                </a:moveTo>
                <a:lnTo>
                  <a:pt x="3381480" y="861896"/>
                </a:lnTo>
                <a:lnTo>
                  <a:pt x="3382233" y="871225"/>
                </a:lnTo>
                <a:lnTo>
                  <a:pt x="3382932" y="880743"/>
                </a:lnTo>
                <a:lnTo>
                  <a:pt x="3392363" y="880045"/>
                </a:lnTo>
                <a:lnTo>
                  <a:pt x="3391668" y="870526"/>
                </a:lnTo>
                <a:lnTo>
                  <a:pt x="3390916" y="861119"/>
                </a:lnTo>
                <a:close/>
              </a:path>
              <a:path w="3396615" h="2699385">
                <a:moveTo>
                  <a:pt x="3384162" y="794941"/>
                </a:moveTo>
                <a:lnTo>
                  <a:pt x="3374802" y="796124"/>
                </a:lnTo>
                <a:lnTo>
                  <a:pt x="3376131" y="807382"/>
                </a:lnTo>
                <a:lnTo>
                  <a:pt x="3376963" y="814889"/>
                </a:lnTo>
                <a:lnTo>
                  <a:pt x="3386358" y="813819"/>
                </a:lnTo>
                <a:lnTo>
                  <a:pt x="3385522" y="806310"/>
                </a:lnTo>
                <a:lnTo>
                  <a:pt x="3384270" y="795689"/>
                </a:lnTo>
                <a:lnTo>
                  <a:pt x="3384162" y="794941"/>
                </a:lnTo>
                <a:close/>
              </a:path>
              <a:path w="3396615" h="2699385">
                <a:moveTo>
                  <a:pt x="3374828" y="729096"/>
                </a:moveTo>
                <a:lnTo>
                  <a:pt x="3365507" y="730652"/>
                </a:lnTo>
                <a:lnTo>
                  <a:pt x="3366029" y="733780"/>
                </a:lnTo>
                <a:lnTo>
                  <a:pt x="3367652" y="744223"/>
                </a:lnTo>
                <a:lnTo>
                  <a:pt x="3368409" y="749296"/>
                </a:lnTo>
                <a:lnTo>
                  <a:pt x="3377769" y="747896"/>
                </a:lnTo>
                <a:lnTo>
                  <a:pt x="3377010" y="742824"/>
                </a:lnTo>
                <a:lnTo>
                  <a:pt x="3374828" y="729096"/>
                </a:lnTo>
                <a:close/>
              </a:path>
              <a:path w="3396615" h="2699385">
                <a:moveTo>
                  <a:pt x="3362901" y="663695"/>
                </a:moveTo>
                <a:lnTo>
                  <a:pt x="3353648" y="665581"/>
                </a:lnTo>
                <a:lnTo>
                  <a:pt x="3354840" y="671501"/>
                </a:lnTo>
                <a:lnTo>
                  <a:pt x="3357295" y="684118"/>
                </a:lnTo>
                <a:lnTo>
                  <a:pt x="3366576" y="682336"/>
                </a:lnTo>
                <a:lnTo>
                  <a:pt x="3366151" y="680064"/>
                </a:lnTo>
                <a:lnTo>
                  <a:pt x="3364124" y="669693"/>
                </a:lnTo>
                <a:lnTo>
                  <a:pt x="3362901" y="663695"/>
                </a:lnTo>
                <a:close/>
              </a:path>
              <a:path w="3396615" h="2699385">
                <a:moveTo>
                  <a:pt x="3348403" y="598808"/>
                </a:moveTo>
                <a:lnTo>
                  <a:pt x="3339227" y="601027"/>
                </a:lnTo>
                <a:lnTo>
                  <a:pt x="3341397" y="610044"/>
                </a:lnTo>
                <a:lnTo>
                  <a:pt x="3343605" y="619441"/>
                </a:lnTo>
                <a:lnTo>
                  <a:pt x="3352821" y="617263"/>
                </a:lnTo>
                <a:lnTo>
                  <a:pt x="3350614" y="607866"/>
                </a:lnTo>
                <a:lnTo>
                  <a:pt x="3348403" y="598808"/>
                </a:lnTo>
                <a:close/>
              </a:path>
              <a:path w="3396615" h="2699385">
                <a:moveTo>
                  <a:pt x="3331335" y="534506"/>
                </a:moveTo>
                <a:lnTo>
                  <a:pt x="3322271" y="537129"/>
                </a:lnTo>
                <a:lnTo>
                  <a:pt x="3325748" y="549421"/>
                </a:lnTo>
                <a:lnTo>
                  <a:pt x="3327372" y="555325"/>
                </a:lnTo>
                <a:lnTo>
                  <a:pt x="3336476" y="552804"/>
                </a:lnTo>
                <a:lnTo>
                  <a:pt x="3334849" y="546901"/>
                </a:lnTo>
                <a:lnTo>
                  <a:pt x="3332020" y="536817"/>
                </a:lnTo>
                <a:lnTo>
                  <a:pt x="3331335" y="534506"/>
                </a:lnTo>
                <a:close/>
              </a:path>
              <a:path w="3396615" h="2699385">
                <a:moveTo>
                  <a:pt x="3311756" y="470965"/>
                </a:moveTo>
                <a:lnTo>
                  <a:pt x="3302802" y="473928"/>
                </a:lnTo>
                <a:lnTo>
                  <a:pt x="3304731" y="479826"/>
                </a:lnTo>
                <a:lnTo>
                  <a:pt x="3308620" y="491904"/>
                </a:lnTo>
                <a:lnTo>
                  <a:pt x="3317609" y="489052"/>
                </a:lnTo>
                <a:lnTo>
                  <a:pt x="3313720" y="476898"/>
                </a:lnTo>
                <a:lnTo>
                  <a:pt x="3311756" y="470965"/>
                </a:lnTo>
                <a:close/>
              </a:path>
              <a:path w="3396615" h="2699385">
                <a:moveTo>
                  <a:pt x="3289691" y="408254"/>
                </a:moveTo>
                <a:lnTo>
                  <a:pt x="3280843" y="411551"/>
                </a:lnTo>
                <a:lnTo>
                  <a:pt x="3284410" y="421189"/>
                </a:lnTo>
                <a:lnTo>
                  <a:pt x="3287365" y="429314"/>
                </a:lnTo>
                <a:lnTo>
                  <a:pt x="3296250" y="426055"/>
                </a:lnTo>
                <a:lnTo>
                  <a:pt x="3293295" y="417930"/>
                </a:lnTo>
                <a:lnTo>
                  <a:pt x="3289691" y="408254"/>
                </a:lnTo>
                <a:close/>
              </a:path>
              <a:path w="3396615" h="2699385">
                <a:moveTo>
                  <a:pt x="3265143" y="346438"/>
                </a:moveTo>
                <a:lnTo>
                  <a:pt x="3256448" y="350103"/>
                </a:lnTo>
                <a:lnTo>
                  <a:pt x="3262029" y="363542"/>
                </a:lnTo>
                <a:lnTo>
                  <a:pt x="3263667" y="367573"/>
                </a:lnTo>
                <a:lnTo>
                  <a:pt x="3272400" y="363984"/>
                </a:lnTo>
                <a:lnTo>
                  <a:pt x="3270763" y="359953"/>
                </a:lnTo>
                <a:lnTo>
                  <a:pt x="3266697" y="350103"/>
                </a:lnTo>
                <a:lnTo>
                  <a:pt x="3265143" y="346438"/>
                </a:lnTo>
                <a:close/>
              </a:path>
              <a:path w="3396615" h="2699385">
                <a:moveTo>
                  <a:pt x="3238193" y="285648"/>
                </a:moveTo>
                <a:lnTo>
                  <a:pt x="3229650" y="289645"/>
                </a:lnTo>
                <a:lnTo>
                  <a:pt x="3233333" y="297597"/>
                </a:lnTo>
                <a:lnTo>
                  <a:pt x="3237552" y="306834"/>
                </a:lnTo>
                <a:lnTo>
                  <a:pt x="3246135" y="302874"/>
                </a:lnTo>
                <a:lnTo>
                  <a:pt x="3241916" y="293637"/>
                </a:lnTo>
                <a:lnTo>
                  <a:pt x="3238193" y="285648"/>
                </a:lnTo>
                <a:close/>
              </a:path>
              <a:path w="3396615" h="2699385">
                <a:moveTo>
                  <a:pt x="3208886" y="225943"/>
                </a:moveTo>
                <a:lnTo>
                  <a:pt x="3200486" y="230309"/>
                </a:lnTo>
                <a:lnTo>
                  <a:pt x="3201955" y="233107"/>
                </a:lnTo>
                <a:lnTo>
                  <a:pt x="3206588" y="242233"/>
                </a:lnTo>
                <a:lnTo>
                  <a:pt x="3209055" y="247139"/>
                </a:lnTo>
                <a:lnTo>
                  <a:pt x="3217492" y="242888"/>
                </a:lnTo>
                <a:lnTo>
                  <a:pt x="3215030" y="237981"/>
                </a:lnTo>
                <a:lnTo>
                  <a:pt x="3208886" y="225943"/>
                </a:lnTo>
                <a:close/>
              </a:path>
              <a:path w="3396615" h="2699385">
                <a:moveTo>
                  <a:pt x="3177241" y="167464"/>
                </a:moveTo>
                <a:lnTo>
                  <a:pt x="3169029" y="172123"/>
                </a:lnTo>
                <a:lnTo>
                  <a:pt x="3172957" y="179096"/>
                </a:lnTo>
                <a:lnTo>
                  <a:pt x="3178242" y="188611"/>
                </a:lnTo>
                <a:lnTo>
                  <a:pt x="3186530" y="184063"/>
                </a:lnTo>
                <a:lnTo>
                  <a:pt x="3181205" y="174473"/>
                </a:lnTo>
                <a:lnTo>
                  <a:pt x="3177241" y="167464"/>
                </a:lnTo>
                <a:close/>
              </a:path>
              <a:path w="3396615" h="2699385">
                <a:moveTo>
                  <a:pt x="3143347" y="110249"/>
                </a:moveTo>
                <a:lnTo>
                  <a:pt x="3135316" y="115242"/>
                </a:lnTo>
                <a:lnTo>
                  <a:pt x="3136770" y="117557"/>
                </a:lnTo>
                <a:lnTo>
                  <a:pt x="3142205" y="126446"/>
                </a:lnTo>
                <a:lnTo>
                  <a:pt x="3145180" y="131371"/>
                </a:lnTo>
                <a:lnTo>
                  <a:pt x="3153251" y="126446"/>
                </a:lnTo>
                <a:lnTo>
                  <a:pt x="3150162" y="121334"/>
                </a:lnTo>
                <a:lnTo>
                  <a:pt x="3143347" y="110249"/>
                </a:lnTo>
                <a:close/>
              </a:path>
              <a:path w="3396615" h="2699385">
                <a:moveTo>
                  <a:pt x="3107250" y="54410"/>
                </a:moveTo>
                <a:lnTo>
                  <a:pt x="3099409" y="59705"/>
                </a:lnTo>
                <a:lnTo>
                  <a:pt x="3103765" y="66164"/>
                </a:lnTo>
                <a:lnTo>
                  <a:pt x="3109903" y="75412"/>
                </a:lnTo>
                <a:lnTo>
                  <a:pt x="3117783" y="70232"/>
                </a:lnTo>
                <a:lnTo>
                  <a:pt x="3111606" y="60907"/>
                </a:lnTo>
                <a:lnTo>
                  <a:pt x="3107250" y="54410"/>
                </a:lnTo>
                <a:close/>
              </a:path>
              <a:path w="3396615" h="2699385">
                <a:moveTo>
                  <a:pt x="3068982" y="0"/>
                </a:moveTo>
                <a:lnTo>
                  <a:pt x="3061393" y="5626"/>
                </a:lnTo>
                <a:lnTo>
                  <a:pt x="3063002" y="7804"/>
                </a:lnTo>
                <a:lnTo>
                  <a:pt x="3068967" y="16029"/>
                </a:lnTo>
                <a:lnTo>
                  <a:pt x="3072470" y="20919"/>
                </a:lnTo>
                <a:lnTo>
                  <a:pt x="3080134" y="15403"/>
                </a:lnTo>
                <a:lnTo>
                  <a:pt x="3076629" y="10519"/>
                </a:lnTo>
                <a:lnTo>
                  <a:pt x="3068982" y="0"/>
                </a:lnTo>
                <a:close/>
              </a:path>
            </a:pathLst>
          </a:custGeom>
          <a:solidFill>
            <a:srgbClr val="BAB3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301155" y="1064243"/>
            <a:ext cx="19050" cy="20955"/>
          </a:xfrm>
          <a:custGeom>
            <a:avLst/>
            <a:gdLst/>
            <a:ahLst/>
            <a:cxnLst/>
            <a:rect l="l" t="t" r="r" b="b"/>
            <a:pathLst>
              <a:path w="19050" h="20955">
                <a:moveTo>
                  <a:pt x="11066" y="0"/>
                </a:moveTo>
                <a:lnTo>
                  <a:pt x="8524" y="3506"/>
                </a:lnTo>
                <a:lnTo>
                  <a:pt x="2566" y="11811"/>
                </a:lnTo>
                <a:lnTo>
                  <a:pt x="0" y="15439"/>
                </a:lnTo>
                <a:lnTo>
                  <a:pt x="7729" y="20876"/>
                </a:lnTo>
                <a:lnTo>
                  <a:pt x="10266" y="17287"/>
                </a:lnTo>
                <a:lnTo>
                  <a:pt x="16184" y="9016"/>
                </a:lnTo>
                <a:lnTo>
                  <a:pt x="18731" y="5514"/>
                </a:lnTo>
                <a:lnTo>
                  <a:pt x="11066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263794" y="111884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90">
                <a:moveTo>
                  <a:pt x="10447" y="0"/>
                </a:moveTo>
                <a:lnTo>
                  <a:pt x="5245" y="7837"/>
                </a:lnTo>
                <a:lnTo>
                  <a:pt x="0" y="15836"/>
                </a:lnTo>
                <a:lnTo>
                  <a:pt x="7915" y="20976"/>
                </a:lnTo>
                <a:lnTo>
                  <a:pt x="13125" y="13017"/>
                </a:lnTo>
                <a:lnTo>
                  <a:pt x="18327" y="5180"/>
                </a:lnTo>
                <a:lnTo>
                  <a:pt x="10447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228598" y="1174835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90">
                <a:moveTo>
                  <a:pt x="9834" y="0"/>
                </a:moveTo>
                <a:lnTo>
                  <a:pt x="7552" y="3729"/>
                </a:lnTo>
                <a:lnTo>
                  <a:pt x="2249" y="12513"/>
                </a:lnTo>
                <a:lnTo>
                  <a:pt x="0" y="16272"/>
                </a:lnTo>
                <a:lnTo>
                  <a:pt x="8135" y="21085"/>
                </a:lnTo>
                <a:lnTo>
                  <a:pt x="10345" y="17362"/>
                </a:lnTo>
                <a:lnTo>
                  <a:pt x="15623" y="8653"/>
                </a:lnTo>
                <a:lnTo>
                  <a:pt x="17905" y="4925"/>
                </a:lnTo>
                <a:lnTo>
                  <a:pt x="9834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195639" y="1232244"/>
            <a:ext cx="17780" cy="21590"/>
          </a:xfrm>
          <a:custGeom>
            <a:avLst/>
            <a:gdLst/>
            <a:ahLst/>
            <a:cxnLst/>
            <a:rect l="l" t="t" r="r" b="b"/>
            <a:pathLst>
              <a:path w="17779" h="21590">
                <a:moveTo>
                  <a:pt x="9165" y="0"/>
                </a:moveTo>
                <a:lnTo>
                  <a:pt x="4467" y="8449"/>
                </a:lnTo>
                <a:lnTo>
                  <a:pt x="0" y="16600"/>
                </a:lnTo>
                <a:lnTo>
                  <a:pt x="8288" y="21117"/>
                </a:lnTo>
                <a:lnTo>
                  <a:pt x="12755" y="12995"/>
                </a:lnTo>
                <a:lnTo>
                  <a:pt x="17453" y="4546"/>
                </a:lnTo>
                <a:lnTo>
                  <a:pt x="9165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164957" y="1290885"/>
            <a:ext cx="17145" cy="21590"/>
          </a:xfrm>
          <a:custGeom>
            <a:avLst/>
            <a:gdLst/>
            <a:ahLst/>
            <a:cxnLst/>
            <a:rect l="l" t="t" r="r" b="b"/>
            <a:pathLst>
              <a:path w="17145" h="21590">
                <a:moveTo>
                  <a:pt x="8524" y="0"/>
                </a:moveTo>
                <a:lnTo>
                  <a:pt x="6320" y="4326"/>
                </a:lnTo>
                <a:lnTo>
                  <a:pt x="1695" y="13517"/>
                </a:lnTo>
                <a:lnTo>
                  <a:pt x="0" y="16981"/>
                </a:lnTo>
                <a:lnTo>
                  <a:pt x="8477" y="21127"/>
                </a:lnTo>
                <a:lnTo>
                  <a:pt x="10172" y="17733"/>
                </a:lnTo>
                <a:lnTo>
                  <a:pt x="14763" y="8578"/>
                </a:lnTo>
                <a:lnTo>
                  <a:pt x="16963" y="4250"/>
                </a:lnTo>
                <a:lnTo>
                  <a:pt x="8524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6136620" y="1350688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10" h="21590">
                <a:moveTo>
                  <a:pt x="7852" y="0"/>
                </a:moveTo>
                <a:lnTo>
                  <a:pt x="7772" y="180"/>
                </a:lnTo>
                <a:lnTo>
                  <a:pt x="3477" y="9575"/>
                </a:lnTo>
                <a:lnTo>
                  <a:pt x="0" y="17312"/>
                </a:lnTo>
                <a:lnTo>
                  <a:pt x="8622" y="21160"/>
                </a:lnTo>
                <a:lnTo>
                  <a:pt x="12096" y="13460"/>
                </a:lnTo>
                <a:lnTo>
                  <a:pt x="16355" y="4140"/>
                </a:lnTo>
                <a:lnTo>
                  <a:pt x="16433" y="3959"/>
                </a:lnTo>
                <a:lnTo>
                  <a:pt x="7852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6110650" y="1411639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10" h="21590">
                <a:moveTo>
                  <a:pt x="7189" y="0"/>
                </a:moveTo>
                <a:lnTo>
                  <a:pt x="4895" y="5544"/>
                </a:lnTo>
                <a:lnTo>
                  <a:pt x="990" y="15148"/>
                </a:lnTo>
                <a:lnTo>
                  <a:pt x="0" y="17597"/>
                </a:lnTo>
                <a:lnTo>
                  <a:pt x="8808" y="21074"/>
                </a:lnTo>
                <a:lnTo>
                  <a:pt x="9759" y="18662"/>
                </a:lnTo>
                <a:lnTo>
                  <a:pt x="13629" y="9133"/>
                </a:lnTo>
                <a:lnTo>
                  <a:pt x="15923" y="3589"/>
                </a:lnTo>
                <a:lnTo>
                  <a:pt x="7189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6087146" y="1473559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90">
                <a:moveTo>
                  <a:pt x="6461" y="0"/>
                </a:moveTo>
                <a:lnTo>
                  <a:pt x="5867" y="1601"/>
                </a:lnTo>
                <a:lnTo>
                  <a:pt x="2325" y="11376"/>
                </a:lnTo>
                <a:lnTo>
                  <a:pt x="0" y="17873"/>
                </a:lnTo>
                <a:lnTo>
                  <a:pt x="8912" y="21017"/>
                </a:lnTo>
                <a:lnTo>
                  <a:pt x="11210" y="14558"/>
                </a:lnTo>
                <a:lnTo>
                  <a:pt x="14752" y="4860"/>
                </a:lnTo>
                <a:lnTo>
                  <a:pt x="15342" y="3257"/>
                </a:lnTo>
                <a:lnTo>
                  <a:pt x="6461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066096" y="1536425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39" h="20955">
                <a:moveTo>
                  <a:pt x="5764" y="0"/>
                </a:moveTo>
                <a:lnTo>
                  <a:pt x="3305" y="7636"/>
                </a:lnTo>
                <a:lnTo>
                  <a:pt x="154" y="17575"/>
                </a:lnTo>
                <a:lnTo>
                  <a:pt x="0" y="18115"/>
                </a:lnTo>
                <a:lnTo>
                  <a:pt x="9025" y="20855"/>
                </a:lnTo>
                <a:lnTo>
                  <a:pt x="9180" y="20391"/>
                </a:lnTo>
                <a:lnTo>
                  <a:pt x="12294" y="10487"/>
                </a:lnTo>
                <a:lnTo>
                  <a:pt x="14753" y="2852"/>
                </a:lnTo>
                <a:lnTo>
                  <a:pt x="5764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6047553" y="1600066"/>
            <a:ext cx="14604" cy="20955"/>
          </a:xfrm>
          <a:custGeom>
            <a:avLst/>
            <a:gdLst/>
            <a:ahLst/>
            <a:cxnLst/>
            <a:rect l="l" t="t" r="r" b="b"/>
            <a:pathLst>
              <a:path w="14604" h="20955">
                <a:moveTo>
                  <a:pt x="5050" y="0"/>
                </a:moveTo>
                <a:lnTo>
                  <a:pt x="3902" y="4065"/>
                </a:lnTo>
                <a:lnTo>
                  <a:pt x="1116" y="14155"/>
                </a:lnTo>
                <a:lnTo>
                  <a:pt x="0" y="18328"/>
                </a:lnTo>
                <a:lnTo>
                  <a:pt x="9140" y="20736"/>
                </a:lnTo>
                <a:lnTo>
                  <a:pt x="10256" y="16639"/>
                </a:lnTo>
                <a:lnTo>
                  <a:pt x="13007" y="6584"/>
                </a:lnTo>
                <a:lnTo>
                  <a:pt x="14151" y="2520"/>
                </a:lnTo>
                <a:lnTo>
                  <a:pt x="5050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6031566" y="1664423"/>
            <a:ext cx="13970" cy="20955"/>
          </a:xfrm>
          <a:custGeom>
            <a:avLst/>
            <a:gdLst/>
            <a:ahLst/>
            <a:cxnLst/>
            <a:rect l="l" t="t" r="r" b="b"/>
            <a:pathLst>
              <a:path w="13970" h="20955">
                <a:moveTo>
                  <a:pt x="4290" y="0"/>
                </a:moveTo>
                <a:lnTo>
                  <a:pt x="4128" y="673"/>
                </a:lnTo>
                <a:lnTo>
                  <a:pt x="1727" y="10919"/>
                </a:lnTo>
                <a:lnTo>
                  <a:pt x="0" y="18507"/>
                </a:lnTo>
                <a:lnTo>
                  <a:pt x="9215" y="20581"/>
                </a:lnTo>
                <a:lnTo>
                  <a:pt x="10943" y="13032"/>
                </a:lnTo>
                <a:lnTo>
                  <a:pt x="13345" y="2851"/>
                </a:lnTo>
                <a:lnTo>
                  <a:pt x="13506" y="2178"/>
                </a:lnTo>
                <a:lnTo>
                  <a:pt x="4290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018131" y="1729414"/>
            <a:ext cx="13335" cy="20320"/>
          </a:xfrm>
          <a:custGeom>
            <a:avLst/>
            <a:gdLst/>
            <a:ahLst/>
            <a:cxnLst/>
            <a:rect l="l" t="t" r="r" b="b"/>
            <a:pathLst>
              <a:path w="13335" h="20319">
                <a:moveTo>
                  <a:pt x="3567" y="0"/>
                </a:moveTo>
                <a:lnTo>
                  <a:pt x="2026" y="7880"/>
                </a:lnTo>
                <a:lnTo>
                  <a:pt x="68" y="18287"/>
                </a:lnTo>
                <a:lnTo>
                  <a:pt x="0" y="18662"/>
                </a:lnTo>
                <a:lnTo>
                  <a:pt x="9283" y="20328"/>
                </a:lnTo>
                <a:lnTo>
                  <a:pt x="9348" y="19994"/>
                </a:lnTo>
                <a:lnTo>
                  <a:pt x="11310" y="9659"/>
                </a:lnTo>
                <a:lnTo>
                  <a:pt x="12848" y="1777"/>
                </a:lnTo>
                <a:lnTo>
                  <a:pt x="3567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007276" y="1794898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2825" y="0"/>
                </a:moveTo>
                <a:lnTo>
                  <a:pt x="2023" y="5156"/>
                </a:lnTo>
                <a:lnTo>
                  <a:pt x="447" y="15671"/>
                </a:lnTo>
                <a:lnTo>
                  <a:pt x="0" y="18788"/>
                </a:lnTo>
                <a:lnTo>
                  <a:pt x="9356" y="20088"/>
                </a:lnTo>
                <a:lnTo>
                  <a:pt x="9803" y="17045"/>
                </a:lnTo>
                <a:lnTo>
                  <a:pt x="11380" y="6555"/>
                </a:lnTo>
                <a:lnTo>
                  <a:pt x="12185" y="1404"/>
                </a:lnTo>
                <a:lnTo>
                  <a:pt x="2825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5999025" y="1860768"/>
            <a:ext cx="12065" cy="20320"/>
          </a:xfrm>
          <a:custGeom>
            <a:avLst/>
            <a:gdLst/>
            <a:ahLst/>
            <a:cxnLst/>
            <a:rect l="l" t="t" r="r" b="b"/>
            <a:pathLst>
              <a:path w="12064" h="20319">
                <a:moveTo>
                  <a:pt x="2084" y="0"/>
                </a:moveTo>
                <a:lnTo>
                  <a:pt x="1757" y="2772"/>
                </a:lnTo>
                <a:lnTo>
                  <a:pt x="576" y="13439"/>
                </a:lnTo>
                <a:lnTo>
                  <a:pt x="0" y="18903"/>
                </a:lnTo>
                <a:lnTo>
                  <a:pt x="9396" y="19832"/>
                </a:lnTo>
                <a:lnTo>
                  <a:pt x="9972" y="14432"/>
                </a:lnTo>
                <a:lnTo>
                  <a:pt x="11153" y="3844"/>
                </a:lnTo>
                <a:lnTo>
                  <a:pt x="11480" y="1069"/>
                </a:lnTo>
                <a:lnTo>
                  <a:pt x="2084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5993358" y="1926962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5">
                <a:moveTo>
                  <a:pt x="1343" y="0"/>
                </a:moveTo>
                <a:lnTo>
                  <a:pt x="1282" y="795"/>
                </a:lnTo>
                <a:lnTo>
                  <a:pt x="497" y="11565"/>
                </a:lnTo>
                <a:lnTo>
                  <a:pt x="0" y="18945"/>
                </a:lnTo>
                <a:lnTo>
                  <a:pt x="9432" y="19544"/>
                </a:lnTo>
                <a:lnTo>
                  <a:pt x="9928" y="12192"/>
                </a:lnTo>
                <a:lnTo>
                  <a:pt x="10717" y="1493"/>
                </a:lnTo>
                <a:lnTo>
                  <a:pt x="10778" y="697"/>
                </a:lnTo>
                <a:lnTo>
                  <a:pt x="1343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5990299" y="1993360"/>
            <a:ext cx="10160" cy="19685"/>
          </a:xfrm>
          <a:custGeom>
            <a:avLst/>
            <a:gdLst/>
            <a:ahLst/>
            <a:cxnLst/>
            <a:rect l="l" t="t" r="r" b="b"/>
            <a:pathLst>
              <a:path w="10160" h="19685">
                <a:moveTo>
                  <a:pt x="604" y="0"/>
                </a:moveTo>
                <a:lnTo>
                  <a:pt x="255" y="10126"/>
                </a:lnTo>
                <a:lnTo>
                  <a:pt x="0" y="18978"/>
                </a:lnTo>
                <a:lnTo>
                  <a:pt x="9432" y="19194"/>
                </a:lnTo>
                <a:lnTo>
                  <a:pt x="9687" y="10417"/>
                </a:lnTo>
                <a:lnTo>
                  <a:pt x="10040" y="294"/>
                </a:lnTo>
                <a:lnTo>
                  <a:pt x="604" y="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989679" y="2059787"/>
            <a:ext cx="10160" cy="19050"/>
          </a:xfrm>
          <a:custGeom>
            <a:avLst/>
            <a:gdLst/>
            <a:ahLst/>
            <a:cxnLst/>
            <a:rect l="l" t="t" r="r" b="b"/>
            <a:pathLst>
              <a:path w="10160" h="19050">
                <a:moveTo>
                  <a:pt x="0" y="35"/>
                </a:moveTo>
                <a:lnTo>
                  <a:pt x="21" y="9244"/>
                </a:lnTo>
                <a:lnTo>
                  <a:pt x="115" y="19018"/>
                </a:lnTo>
                <a:lnTo>
                  <a:pt x="9587" y="18902"/>
                </a:lnTo>
                <a:lnTo>
                  <a:pt x="9493" y="9204"/>
                </a:lnTo>
                <a:lnTo>
                  <a:pt x="9471" y="0"/>
                </a:lnTo>
                <a:lnTo>
                  <a:pt x="0" y="3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991048" y="2125897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5">
                <a:moveTo>
                  <a:pt x="0" y="406"/>
                </a:moveTo>
                <a:lnTo>
                  <a:pt x="334" y="8510"/>
                </a:lnTo>
                <a:lnTo>
                  <a:pt x="852" y="19357"/>
                </a:lnTo>
                <a:lnTo>
                  <a:pt x="10288" y="18874"/>
                </a:lnTo>
                <a:lnTo>
                  <a:pt x="9770" y="8103"/>
                </a:lnTo>
                <a:lnTo>
                  <a:pt x="9431" y="0"/>
                </a:lnTo>
                <a:lnTo>
                  <a:pt x="0" y="40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994982" y="2191907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19">
                <a:moveTo>
                  <a:pt x="0" y="777"/>
                </a:moveTo>
                <a:lnTo>
                  <a:pt x="514" y="7264"/>
                </a:lnTo>
                <a:lnTo>
                  <a:pt x="1436" y="17981"/>
                </a:lnTo>
                <a:lnTo>
                  <a:pt x="1616" y="19710"/>
                </a:lnTo>
                <a:lnTo>
                  <a:pt x="11012" y="18821"/>
                </a:lnTo>
                <a:lnTo>
                  <a:pt x="10868" y="17169"/>
                </a:lnTo>
                <a:lnTo>
                  <a:pt x="9950" y="6487"/>
                </a:lnTo>
                <a:lnTo>
                  <a:pt x="9432" y="0"/>
                </a:lnTo>
                <a:lnTo>
                  <a:pt x="0" y="77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6001517" y="2257736"/>
            <a:ext cx="12065" cy="20320"/>
          </a:xfrm>
          <a:custGeom>
            <a:avLst/>
            <a:gdLst/>
            <a:ahLst/>
            <a:cxnLst/>
            <a:rect l="l" t="t" r="r" b="b"/>
            <a:pathLst>
              <a:path w="12064" h="20319">
                <a:moveTo>
                  <a:pt x="0" y="1106"/>
                </a:moveTo>
                <a:lnTo>
                  <a:pt x="521" y="5511"/>
                </a:lnTo>
                <a:lnTo>
                  <a:pt x="1856" y="16131"/>
                </a:lnTo>
                <a:lnTo>
                  <a:pt x="2357" y="19984"/>
                </a:lnTo>
                <a:lnTo>
                  <a:pt x="11718" y="18723"/>
                </a:lnTo>
                <a:lnTo>
                  <a:pt x="11214" y="14951"/>
                </a:lnTo>
                <a:lnTo>
                  <a:pt x="9917" y="4403"/>
                </a:lnTo>
                <a:lnTo>
                  <a:pt x="9395" y="0"/>
                </a:lnTo>
                <a:lnTo>
                  <a:pt x="0" y="110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6010664" y="2323231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0" y="1479"/>
                </a:moveTo>
                <a:lnTo>
                  <a:pt x="294" y="3402"/>
                </a:lnTo>
                <a:lnTo>
                  <a:pt x="2005" y="13900"/>
                </a:lnTo>
                <a:lnTo>
                  <a:pt x="3077" y="20232"/>
                </a:lnTo>
                <a:lnTo>
                  <a:pt x="12397" y="18641"/>
                </a:lnTo>
                <a:lnTo>
                  <a:pt x="11324" y="12348"/>
                </a:lnTo>
                <a:lnTo>
                  <a:pt x="9615" y="1922"/>
                </a:lnTo>
                <a:lnTo>
                  <a:pt x="9320" y="0"/>
                </a:lnTo>
                <a:lnTo>
                  <a:pt x="0" y="147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6022385" y="2388308"/>
            <a:ext cx="13335" cy="20955"/>
          </a:xfrm>
          <a:custGeom>
            <a:avLst/>
            <a:gdLst/>
            <a:ahLst/>
            <a:cxnLst/>
            <a:rect l="l" t="t" r="r" b="b"/>
            <a:pathLst>
              <a:path w="13335" h="20955">
                <a:moveTo>
                  <a:pt x="0" y="1883"/>
                </a:moveTo>
                <a:lnTo>
                  <a:pt x="1901" y="11304"/>
                </a:lnTo>
                <a:lnTo>
                  <a:pt x="3816" y="20476"/>
                </a:lnTo>
                <a:lnTo>
                  <a:pt x="13068" y="18515"/>
                </a:lnTo>
                <a:lnTo>
                  <a:pt x="11156" y="9417"/>
                </a:lnTo>
                <a:lnTo>
                  <a:pt x="9251" y="0"/>
                </a:lnTo>
                <a:lnTo>
                  <a:pt x="0" y="188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6036692" y="2452899"/>
            <a:ext cx="13970" cy="20955"/>
          </a:xfrm>
          <a:custGeom>
            <a:avLst/>
            <a:gdLst/>
            <a:ahLst/>
            <a:cxnLst/>
            <a:rect l="l" t="t" r="r" b="b"/>
            <a:pathLst>
              <a:path w="13970" h="20955">
                <a:moveTo>
                  <a:pt x="0" y="2217"/>
                </a:moveTo>
                <a:lnTo>
                  <a:pt x="1487" y="8380"/>
                </a:lnTo>
                <a:lnTo>
                  <a:pt x="4014" y="18587"/>
                </a:lnTo>
                <a:lnTo>
                  <a:pt x="4561" y="20689"/>
                </a:lnTo>
                <a:lnTo>
                  <a:pt x="13698" y="18324"/>
                </a:lnTo>
                <a:lnTo>
                  <a:pt x="13194" y="16297"/>
                </a:lnTo>
                <a:lnTo>
                  <a:pt x="10662" y="6167"/>
                </a:lnTo>
                <a:lnTo>
                  <a:pt x="9177" y="0"/>
                </a:lnTo>
                <a:lnTo>
                  <a:pt x="0" y="221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6053540" y="2516860"/>
            <a:ext cx="14604" cy="20955"/>
          </a:xfrm>
          <a:custGeom>
            <a:avLst/>
            <a:gdLst/>
            <a:ahLst/>
            <a:cxnLst/>
            <a:rect l="l" t="t" r="r" b="b"/>
            <a:pathLst>
              <a:path w="14604" h="20955">
                <a:moveTo>
                  <a:pt x="0" y="2585"/>
                </a:moveTo>
                <a:lnTo>
                  <a:pt x="749" y="5256"/>
                </a:lnTo>
                <a:lnTo>
                  <a:pt x="3657" y="15297"/>
                </a:lnTo>
                <a:lnTo>
                  <a:pt x="5285" y="20844"/>
                </a:lnTo>
                <a:lnTo>
                  <a:pt x="14349" y="18144"/>
                </a:lnTo>
                <a:lnTo>
                  <a:pt x="12722" y="12672"/>
                </a:lnTo>
                <a:lnTo>
                  <a:pt x="9853" y="2672"/>
                </a:lnTo>
                <a:lnTo>
                  <a:pt x="9104" y="0"/>
                </a:lnTo>
                <a:lnTo>
                  <a:pt x="0" y="258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6072944" y="2580109"/>
            <a:ext cx="15240" cy="21590"/>
          </a:xfrm>
          <a:custGeom>
            <a:avLst/>
            <a:gdLst/>
            <a:ahLst/>
            <a:cxnLst/>
            <a:rect l="l" t="t" r="r" b="b"/>
            <a:pathLst>
              <a:path w="15239" h="21589">
                <a:moveTo>
                  <a:pt x="0" y="2962"/>
                </a:moveTo>
                <a:lnTo>
                  <a:pt x="2912" y="11816"/>
                </a:lnTo>
                <a:lnTo>
                  <a:pt x="5979" y="20974"/>
                </a:lnTo>
                <a:lnTo>
                  <a:pt x="14932" y="17942"/>
                </a:lnTo>
                <a:lnTo>
                  <a:pt x="11861" y="8853"/>
                </a:lnTo>
                <a:lnTo>
                  <a:pt x="8949" y="0"/>
                </a:lnTo>
                <a:lnTo>
                  <a:pt x="0" y="296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6094829" y="2642562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0" y="3293"/>
                </a:moveTo>
                <a:lnTo>
                  <a:pt x="1803" y="8168"/>
                </a:lnTo>
                <a:lnTo>
                  <a:pt x="5461" y="17877"/>
                </a:lnTo>
                <a:lnTo>
                  <a:pt x="6706" y="21078"/>
                </a:lnTo>
                <a:lnTo>
                  <a:pt x="15515" y="17675"/>
                </a:lnTo>
                <a:lnTo>
                  <a:pt x="14306" y="14514"/>
                </a:lnTo>
                <a:lnTo>
                  <a:pt x="10652" y="4870"/>
                </a:lnTo>
                <a:lnTo>
                  <a:pt x="8845" y="0"/>
                </a:lnTo>
                <a:lnTo>
                  <a:pt x="0" y="329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6119157" y="2704104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10" h="21589">
                <a:moveTo>
                  <a:pt x="0" y="3624"/>
                </a:moveTo>
                <a:lnTo>
                  <a:pt x="331" y="4431"/>
                </a:lnTo>
                <a:lnTo>
                  <a:pt x="4352" y="13978"/>
                </a:lnTo>
                <a:lnTo>
                  <a:pt x="7405" y="21135"/>
                </a:lnTo>
                <a:lnTo>
                  <a:pt x="16099" y="17395"/>
                </a:lnTo>
                <a:lnTo>
                  <a:pt x="13046" y="10274"/>
                </a:lnTo>
                <a:lnTo>
                  <a:pt x="9065" y="802"/>
                </a:lnTo>
                <a:lnTo>
                  <a:pt x="8733" y="0"/>
                </a:lnTo>
                <a:lnTo>
                  <a:pt x="0" y="362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6145949" y="2764623"/>
            <a:ext cx="17145" cy="21590"/>
          </a:xfrm>
          <a:custGeom>
            <a:avLst/>
            <a:gdLst/>
            <a:ahLst/>
            <a:cxnLst/>
            <a:rect l="l" t="t" r="r" b="b"/>
            <a:pathLst>
              <a:path w="17145" h="21589">
                <a:moveTo>
                  <a:pt x="0" y="3996"/>
                </a:moveTo>
                <a:lnTo>
                  <a:pt x="2796" y="10026"/>
                </a:lnTo>
                <a:lnTo>
                  <a:pt x="7181" y="19339"/>
                </a:lnTo>
                <a:lnTo>
                  <a:pt x="8078" y="21200"/>
                </a:lnTo>
                <a:lnTo>
                  <a:pt x="16584" y="17089"/>
                </a:lnTo>
                <a:lnTo>
                  <a:pt x="15723" y="15303"/>
                </a:lnTo>
                <a:lnTo>
                  <a:pt x="11339" y="6026"/>
                </a:lnTo>
                <a:lnTo>
                  <a:pt x="8542" y="0"/>
                </a:lnTo>
                <a:lnTo>
                  <a:pt x="0" y="399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6175068" y="2824081"/>
            <a:ext cx="17145" cy="21590"/>
          </a:xfrm>
          <a:custGeom>
            <a:avLst/>
            <a:gdLst/>
            <a:ahLst/>
            <a:cxnLst/>
            <a:rect l="l" t="t" r="r" b="b"/>
            <a:pathLst>
              <a:path w="17145" h="21589">
                <a:moveTo>
                  <a:pt x="0" y="4291"/>
                </a:moveTo>
                <a:lnTo>
                  <a:pt x="888" y="6033"/>
                </a:lnTo>
                <a:lnTo>
                  <a:pt x="5601" y="15181"/>
                </a:lnTo>
                <a:lnTo>
                  <a:pt x="8751" y="21160"/>
                </a:lnTo>
                <a:lnTo>
                  <a:pt x="17114" y="16755"/>
                </a:lnTo>
                <a:lnTo>
                  <a:pt x="14004" y="10814"/>
                </a:lnTo>
                <a:lnTo>
                  <a:pt x="9291" y="1742"/>
                </a:lnTo>
                <a:lnTo>
                  <a:pt x="8398" y="0"/>
                </a:lnTo>
                <a:lnTo>
                  <a:pt x="0" y="429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6206533" y="2882322"/>
            <a:ext cx="17780" cy="21590"/>
          </a:xfrm>
          <a:custGeom>
            <a:avLst/>
            <a:gdLst/>
            <a:ahLst/>
            <a:cxnLst/>
            <a:rect l="l" t="t" r="r" b="b"/>
            <a:pathLst>
              <a:path w="17779" h="21589">
                <a:moveTo>
                  <a:pt x="0" y="4658"/>
                </a:moveTo>
                <a:lnTo>
                  <a:pt x="3618" y="11073"/>
                </a:lnTo>
                <a:lnTo>
                  <a:pt x="8719" y="19977"/>
                </a:lnTo>
                <a:lnTo>
                  <a:pt x="9395" y="21178"/>
                </a:lnTo>
                <a:lnTo>
                  <a:pt x="17567" y="16405"/>
                </a:lnTo>
                <a:lnTo>
                  <a:pt x="16890" y="15278"/>
                </a:lnTo>
                <a:lnTo>
                  <a:pt x="11830" y="6412"/>
                </a:lnTo>
                <a:lnTo>
                  <a:pt x="8211" y="0"/>
                </a:lnTo>
                <a:lnTo>
                  <a:pt x="0" y="465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6240250" y="293932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0" y="4952"/>
                </a:moveTo>
                <a:lnTo>
                  <a:pt x="1257" y="6997"/>
                </a:lnTo>
                <a:lnTo>
                  <a:pt x="6649" y="15699"/>
                </a:lnTo>
                <a:lnTo>
                  <a:pt x="10036" y="21092"/>
                </a:lnTo>
                <a:lnTo>
                  <a:pt x="18032" y="16027"/>
                </a:lnTo>
                <a:lnTo>
                  <a:pt x="14681" y="10706"/>
                </a:lnTo>
                <a:lnTo>
                  <a:pt x="9288" y="2044"/>
                </a:lnTo>
                <a:lnTo>
                  <a:pt x="8035" y="0"/>
                </a:lnTo>
                <a:lnTo>
                  <a:pt x="0" y="495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6276178" y="2994952"/>
            <a:ext cx="19050" cy="21590"/>
          </a:xfrm>
          <a:custGeom>
            <a:avLst/>
            <a:gdLst/>
            <a:ahLst/>
            <a:cxnLst/>
            <a:rect l="l" t="t" r="r" b="b"/>
            <a:pathLst>
              <a:path w="19050" h="21589">
                <a:moveTo>
                  <a:pt x="0" y="5292"/>
                </a:moveTo>
                <a:lnTo>
                  <a:pt x="4215" y="11559"/>
                </a:lnTo>
                <a:lnTo>
                  <a:pt x="9979" y="20012"/>
                </a:lnTo>
                <a:lnTo>
                  <a:pt x="10674" y="21005"/>
                </a:lnTo>
                <a:lnTo>
                  <a:pt x="18439" y="15645"/>
                </a:lnTo>
                <a:lnTo>
                  <a:pt x="17783" y="14681"/>
                </a:lnTo>
                <a:lnTo>
                  <a:pt x="12056" y="6263"/>
                </a:lnTo>
                <a:lnTo>
                  <a:pt x="7840" y="0"/>
                </a:lnTo>
                <a:lnTo>
                  <a:pt x="0" y="529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6314263" y="3049174"/>
            <a:ext cx="19050" cy="20955"/>
          </a:xfrm>
          <a:custGeom>
            <a:avLst/>
            <a:gdLst/>
            <a:ahLst/>
            <a:cxnLst/>
            <a:rect l="l" t="t" r="r" b="b"/>
            <a:pathLst>
              <a:path w="19050" h="20955">
                <a:moveTo>
                  <a:pt x="0" y="5551"/>
                </a:moveTo>
                <a:lnTo>
                  <a:pt x="1421" y="7506"/>
                </a:lnTo>
                <a:lnTo>
                  <a:pt x="7473" y="15754"/>
                </a:lnTo>
                <a:lnTo>
                  <a:pt x="11282" y="20862"/>
                </a:lnTo>
                <a:lnTo>
                  <a:pt x="18831" y="15199"/>
                </a:lnTo>
                <a:lnTo>
                  <a:pt x="15062" y="10126"/>
                </a:lnTo>
                <a:lnTo>
                  <a:pt x="9046" y="1954"/>
                </a:lnTo>
                <a:lnTo>
                  <a:pt x="7625" y="0"/>
                </a:lnTo>
                <a:lnTo>
                  <a:pt x="0" y="555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6354446" y="3101854"/>
            <a:ext cx="19685" cy="20955"/>
          </a:xfrm>
          <a:custGeom>
            <a:avLst/>
            <a:gdLst/>
            <a:ahLst/>
            <a:cxnLst/>
            <a:rect l="l" t="t" r="r" b="b"/>
            <a:pathLst>
              <a:path w="19685" h="20955">
                <a:moveTo>
                  <a:pt x="0" y="5881"/>
                </a:moveTo>
                <a:lnTo>
                  <a:pt x="4585" y="11677"/>
                </a:lnTo>
                <a:lnTo>
                  <a:pt x="10968" y="19638"/>
                </a:lnTo>
                <a:lnTo>
                  <a:pt x="11855" y="20728"/>
                </a:lnTo>
                <a:lnTo>
                  <a:pt x="19176" y="14770"/>
                </a:lnTo>
                <a:lnTo>
                  <a:pt x="18327" y="13718"/>
                </a:lnTo>
                <a:lnTo>
                  <a:pt x="11984" y="5795"/>
                </a:lnTo>
                <a:lnTo>
                  <a:pt x="7397" y="0"/>
                </a:lnTo>
                <a:lnTo>
                  <a:pt x="0" y="588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6396634" y="3152966"/>
            <a:ext cx="19685" cy="20955"/>
          </a:xfrm>
          <a:custGeom>
            <a:avLst/>
            <a:gdLst/>
            <a:ahLst/>
            <a:cxnLst/>
            <a:rect l="l" t="t" r="r" b="b"/>
            <a:pathLst>
              <a:path w="19685" h="20955">
                <a:moveTo>
                  <a:pt x="0" y="6137"/>
                </a:moveTo>
                <a:lnTo>
                  <a:pt x="1386" y="7772"/>
                </a:lnTo>
                <a:lnTo>
                  <a:pt x="8046" y="15494"/>
                </a:lnTo>
                <a:lnTo>
                  <a:pt x="12428" y="20516"/>
                </a:lnTo>
                <a:lnTo>
                  <a:pt x="19530" y="14302"/>
                </a:lnTo>
                <a:lnTo>
                  <a:pt x="15189" y="9320"/>
                </a:lnTo>
                <a:lnTo>
                  <a:pt x="8568" y="1634"/>
                </a:lnTo>
                <a:lnTo>
                  <a:pt x="7179" y="0"/>
                </a:lnTo>
                <a:lnTo>
                  <a:pt x="0" y="613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6440806" y="320239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6440"/>
                </a:moveTo>
                <a:lnTo>
                  <a:pt x="4773" y="11598"/>
                </a:lnTo>
                <a:lnTo>
                  <a:pt x="11739" y="19036"/>
                </a:lnTo>
                <a:lnTo>
                  <a:pt x="12960" y="20325"/>
                </a:lnTo>
                <a:lnTo>
                  <a:pt x="19810" y="13808"/>
                </a:lnTo>
                <a:lnTo>
                  <a:pt x="18627" y="12560"/>
                </a:lnTo>
                <a:lnTo>
                  <a:pt x="11686" y="5158"/>
                </a:lnTo>
                <a:lnTo>
                  <a:pt x="6912" y="0"/>
                </a:lnTo>
                <a:lnTo>
                  <a:pt x="0" y="644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6486832" y="32501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6700"/>
                </a:moveTo>
                <a:lnTo>
                  <a:pt x="1224" y="7923"/>
                </a:lnTo>
                <a:lnTo>
                  <a:pt x="8474" y="15109"/>
                </a:lnTo>
                <a:lnTo>
                  <a:pt x="13521" y="20073"/>
                </a:lnTo>
                <a:lnTo>
                  <a:pt x="20106" y="13299"/>
                </a:lnTo>
                <a:lnTo>
                  <a:pt x="15095" y="8374"/>
                </a:lnTo>
                <a:lnTo>
                  <a:pt x="7920" y="1228"/>
                </a:lnTo>
                <a:lnTo>
                  <a:pt x="6696" y="0"/>
                </a:lnTo>
                <a:lnTo>
                  <a:pt x="0" y="670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6534726" y="3295998"/>
            <a:ext cx="20955" cy="20320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0" y="6951"/>
                </a:moveTo>
                <a:lnTo>
                  <a:pt x="4838" y="11426"/>
                </a:lnTo>
                <a:lnTo>
                  <a:pt x="12365" y="18313"/>
                </a:lnTo>
                <a:lnTo>
                  <a:pt x="14004" y="19796"/>
                </a:lnTo>
                <a:lnTo>
                  <a:pt x="20333" y="12769"/>
                </a:lnTo>
                <a:lnTo>
                  <a:pt x="18731" y="11325"/>
                </a:lnTo>
                <a:lnTo>
                  <a:pt x="11243" y="4475"/>
                </a:lnTo>
                <a:lnTo>
                  <a:pt x="6404" y="0"/>
                </a:lnTo>
                <a:lnTo>
                  <a:pt x="0" y="695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6584345" y="3340018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4" h="19685">
                <a:moveTo>
                  <a:pt x="0" y="7179"/>
                </a:moveTo>
                <a:lnTo>
                  <a:pt x="998" y="8042"/>
                </a:lnTo>
                <a:lnTo>
                  <a:pt x="8759" y="14651"/>
                </a:lnTo>
                <a:lnTo>
                  <a:pt x="14483" y="19469"/>
                </a:lnTo>
                <a:lnTo>
                  <a:pt x="20552" y="12214"/>
                </a:lnTo>
                <a:lnTo>
                  <a:pt x="14867" y="7434"/>
                </a:lnTo>
                <a:lnTo>
                  <a:pt x="7136" y="861"/>
                </a:lnTo>
                <a:lnTo>
                  <a:pt x="6137" y="0"/>
                </a:lnTo>
                <a:lnTo>
                  <a:pt x="0" y="717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6635653" y="3382074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4" h="19685">
                <a:moveTo>
                  <a:pt x="0" y="7433"/>
                </a:moveTo>
                <a:lnTo>
                  <a:pt x="4895" y="11310"/>
                </a:lnTo>
                <a:lnTo>
                  <a:pt x="12937" y="17599"/>
                </a:lnTo>
                <a:lnTo>
                  <a:pt x="14968" y="19159"/>
                </a:lnTo>
                <a:lnTo>
                  <a:pt x="20699" y="11649"/>
                </a:lnTo>
                <a:lnTo>
                  <a:pt x="18745" y="10125"/>
                </a:lnTo>
                <a:lnTo>
                  <a:pt x="10741" y="3877"/>
                </a:lnTo>
                <a:lnTo>
                  <a:pt x="5842" y="0"/>
                </a:lnTo>
                <a:lnTo>
                  <a:pt x="0" y="743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6688559" y="3422153"/>
            <a:ext cx="20955" cy="19050"/>
          </a:xfrm>
          <a:custGeom>
            <a:avLst/>
            <a:gdLst/>
            <a:ahLst/>
            <a:cxnLst/>
            <a:rect l="l" t="t" r="r" b="b"/>
            <a:pathLst>
              <a:path w="20954" h="19050">
                <a:moveTo>
                  <a:pt x="0" y="7625"/>
                </a:moveTo>
                <a:lnTo>
                  <a:pt x="842" y="8239"/>
                </a:lnTo>
                <a:lnTo>
                  <a:pt x="9104" y="14244"/>
                </a:lnTo>
                <a:lnTo>
                  <a:pt x="15393" y="18759"/>
                </a:lnTo>
                <a:lnTo>
                  <a:pt x="20868" y="11055"/>
                </a:lnTo>
                <a:lnTo>
                  <a:pt x="14618" y="6579"/>
                </a:lnTo>
                <a:lnTo>
                  <a:pt x="6393" y="614"/>
                </a:lnTo>
                <a:lnTo>
                  <a:pt x="5547" y="0"/>
                </a:lnTo>
                <a:lnTo>
                  <a:pt x="0" y="762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6742991" y="3460129"/>
            <a:ext cx="21590" cy="18415"/>
          </a:xfrm>
          <a:custGeom>
            <a:avLst/>
            <a:gdLst/>
            <a:ahLst/>
            <a:cxnLst/>
            <a:rect l="l" t="t" r="r" b="b"/>
            <a:pathLst>
              <a:path w="21590" h="18414">
                <a:moveTo>
                  <a:pt x="0" y="7840"/>
                </a:moveTo>
                <a:lnTo>
                  <a:pt x="5060" y="11247"/>
                </a:lnTo>
                <a:lnTo>
                  <a:pt x="13600" y="16906"/>
                </a:lnTo>
                <a:lnTo>
                  <a:pt x="15831" y="18374"/>
                </a:lnTo>
                <a:lnTo>
                  <a:pt x="20972" y="10458"/>
                </a:lnTo>
                <a:lnTo>
                  <a:pt x="18780" y="9025"/>
                </a:lnTo>
                <a:lnTo>
                  <a:pt x="10321" y="3406"/>
                </a:lnTo>
                <a:lnTo>
                  <a:pt x="5255" y="0"/>
                </a:lnTo>
                <a:lnTo>
                  <a:pt x="0" y="784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6798858" y="3495985"/>
            <a:ext cx="21590" cy="18415"/>
          </a:xfrm>
          <a:custGeom>
            <a:avLst/>
            <a:gdLst/>
            <a:ahLst/>
            <a:cxnLst/>
            <a:rect l="l" t="t" r="r" b="b"/>
            <a:pathLst>
              <a:path w="21590" h="18414">
                <a:moveTo>
                  <a:pt x="0" y="8032"/>
                </a:moveTo>
                <a:lnTo>
                  <a:pt x="892" y="8586"/>
                </a:lnTo>
                <a:lnTo>
                  <a:pt x="9620" y="13939"/>
                </a:lnTo>
                <a:lnTo>
                  <a:pt x="16229" y="17932"/>
                </a:lnTo>
                <a:lnTo>
                  <a:pt x="21081" y="9836"/>
                </a:lnTo>
                <a:lnTo>
                  <a:pt x="14544" y="5872"/>
                </a:lnTo>
                <a:lnTo>
                  <a:pt x="5847" y="554"/>
                </a:lnTo>
                <a:lnTo>
                  <a:pt x="4954" y="0"/>
                </a:lnTo>
                <a:lnTo>
                  <a:pt x="0" y="803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6856110" y="3529617"/>
            <a:ext cx="21590" cy="17780"/>
          </a:xfrm>
          <a:custGeom>
            <a:avLst/>
            <a:gdLst/>
            <a:ahLst/>
            <a:cxnLst/>
            <a:rect l="l" t="t" r="r" b="b"/>
            <a:pathLst>
              <a:path w="21590" h="17779">
                <a:moveTo>
                  <a:pt x="0" y="8251"/>
                </a:moveTo>
                <a:lnTo>
                  <a:pt x="5507" y="11357"/>
                </a:lnTo>
                <a:lnTo>
                  <a:pt x="14497" y="16355"/>
                </a:lnTo>
                <a:lnTo>
                  <a:pt x="16606" y="17499"/>
                </a:lnTo>
                <a:lnTo>
                  <a:pt x="21125" y="9212"/>
                </a:lnTo>
                <a:lnTo>
                  <a:pt x="19043" y="8067"/>
                </a:lnTo>
                <a:lnTo>
                  <a:pt x="10130" y="3106"/>
                </a:lnTo>
                <a:lnTo>
                  <a:pt x="4621" y="0"/>
                </a:lnTo>
                <a:lnTo>
                  <a:pt x="0" y="825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6914638" y="3561034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90" h="17145">
                <a:moveTo>
                  <a:pt x="0" y="8402"/>
                </a:moveTo>
                <a:lnTo>
                  <a:pt x="1325" y="9089"/>
                </a:lnTo>
                <a:lnTo>
                  <a:pt x="10487" y="13762"/>
                </a:lnTo>
                <a:lnTo>
                  <a:pt x="16935" y="17012"/>
                </a:lnTo>
                <a:lnTo>
                  <a:pt x="21150" y="8535"/>
                </a:lnTo>
                <a:lnTo>
                  <a:pt x="14742" y="5323"/>
                </a:lnTo>
                <a:lnTo>
                  <a:pt x="5617" y="687"/>
                </a:lnTo>
                <a:lnTo>
                  <a:pt x="4288" y="0"/>
                </a:lnTo>
                <a:lnTo>
                  <a:pt x="0" y="840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6974352" y="3590114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90" h="16510">
                <a:moveTo>
                  <a:pt x="0" y="8578"/>
                </a:moveTo>
                <a:lnTo>
                  <a:pt x="6428" y="11570"/>
                </a:lnTo>
                <a:lnTo>
                  <a:pt x="15825" y="15864"/>
                </a:lnTo>
                <a:lnTo>
                  <a:pt x="17272" y="16510"/>
                </a:lnTo>
                <a:lnTo>
                  <a:pt x="21117" y="7887"/>
                </a:lnTo>
                <a:lnTo>
                  <a:pt x="19709" y="7242"/>
                </a:lnTo>
                <a:lnTo>
                  <a:pt x="10389" y="2988"/>
                </a:lnTo>
                <a:lnTo>
                  <a:pt x="3959" y="0"/>
                </a:lnTo>
                <a:lnTo>
                  <a:pt x="0" y="857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7035163" y="3616855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90" h="16510">
                <a:moveTo>
                  <a:pt x="0" y="8733"/>
                </a:moveTo>
                <a:lnTo>
                  <a:pt x="2378" y="9734"/>
                </a:lnTo>
                <a:lnTo>
                  <a:pt x="11932" y="13672"/>
                </a:lnTo>
                <a:lnTo>
                  <a:pt x="17574" y="15968"/>
                </a:lnTo>
                <a:lnTo>
                  <a:pt x="21088" y="7199"/>
                </a:lnTo>
                <a:lnTo>
                  <a:pt x="15525" y="4942"/>
                </a:lnTo>
                <a:lnTo>
                  <a:pt x="6004" y="1000"/>
                </a:lnTo>
                <a:lnTo>
                  <a:pt x="3628" y="0"/>
                </a:lnTo>
                <a:lnTo>
                  <a:pt x="0" y="873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7097011" y="3641183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0" y="8884"/>
                </a:moveTo>
                <a:lnTo>
                  <a:pt x="8063" y="11880"/>
                </a:lnTo>
                <a:lnTo>
                  <a:pt x="17823" y="15415"/>
                </a:lnTo>
                <a:lnTo>
                  <a:pt x="21005" y="6530"/>
                </a:lnTo>
                <a:lnTo>
                  <a:pt x="11322" y="2995"/>
                </a:lnTo>
                <a:lnTo>
                  <a:pt x="3257" y="0"/>
                </a:lnTo>
                <a:lnTo>
                  <a:pt x="0" y="888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7159744" y="3663086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39">
                <a:moveTo>
                  <a:pt x="0" y="8989"/>
                </a:moveTo>
                <a:lnTo>
                  <a:pt x="4302" y="10401"/>
                </a:lnTo>
                <a:lnTo>
                  <a:pt x="14231" y="13590"/>
                </a:lnTo>
                <a:lnTo>
                  <a:pt x="18093" y="14820"/>
                </a:lnTo>
                <a:lnTo>
                  <a:pt x="20905" y="5792"/>
                </a:lnTo>
                <a:lnTo>
                  <a:pt x="17082" y="4601"/>
                </a:lnTo>
                <a:lnTo>
                  <a:pt x="7228" y="1414"/>
                </a:lnTo>
                <a:lnTo>
                  <a:pt x="2927" y="0"/>
                </a:lnTo>
                <a:lnTo>
                  <a:pt x="0" y="898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7223310" y="3682500"/>
            <a:ext cx="20955" cy="14604"/>
          </a:xfrm>
          <a:custGeom>
            <a:avLst/>
            <a:gdLst/>
            <a:ahLst/>
            <a:cxnLst/>
            <a:rect l="l" t="t" r="r" b="b"/>
            <a:pathLst>
              <a:path w="20954" h="14604">
                <a:moveTo>
                  <a:pt x="0" y="9100"/>
                </a:moveTo>
                <a:lnTo>
                  <a:pt x="655" y="9288"/>
                </a:lnTo>
                <a:lnTo>
                  <a:pt x="10735" y="12118"/>
                </a:lnTo>
                <a:lnTo>
                  <a:pt x="18305" y="14216"/>
                </a:lnTo>
                <a:lnTo>
                  <a:pt x="20786" y="5076"/>
                </a:lnTo>
                <a:lnTo>
                  <a:pt x="13254" y="3017"/>
                </a:lnTo>
                <a:lnTo>
                  <a:pt x="3239" y="184"/>
                </a:lnTo>
                <a:lnTo>
                  <a:pt x="2584" y="0"/>
                </a:lnTo>
                <a:lnTo>
                  <a:pt x="0" y="910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7287631" y="3699385"/>
            <a:ext cx="20955" cy="13970"/>
          </a:xfrm>
          <a:custGeom>
            <a:avLst/>
            <a:gdLst/>
            <a:ahLst/>
            <a:cxnLst/>
            <a:rect l="l" t="t" r="r" b="b"/>
            <a:pathLst>
              <a:path w="20954" h="13970">
                <a:moveTo>
                  <a:pt x="0" y="9216"/>
                </a:moveTo>
                <a:lnTo>
                  <a:pt x="7379" y="10994"/>
                </a:lnTo>
                <a:lnTo>
                  <a:pt x="17630" y="13395"/>
                </a:lnTo>
                <a:lnTo>
                  <a:pt x="18489" y="13590"/>
                </a:lnTo>
                <a:lnTo>
                  <a:pt x="20563" y="4373"/>
                </a:lnTo>
                <a:lnTo>
                  <a:pt x="19739" y="4179"/>
                </a:lnTo>
                <a:lnTo>
                  <a:pt x="9558" y="1778"/>
                </a:lnTo>
                <a:lnTo>
                  <a:pt x="2181" y="0"/>
                </a:lnTo>
                <a:lnTo>
                  <a:pt x="0" y="921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7352549" y="3713743"/>
            <a:ext cx="20955" cy="13335"/>
          </a:xfrm>
          <a:custGeom>
            <a:avLst/>
            <a:gdLst/>
            <a:ahLst/>
            <a:cxnLst/>
            <a:rect l="l" t="t" r="r" b="b"/>
            <a:pathLst>
              <a:path w="20954" h="13335">
                <a:moveTo>
                  <a:pt x="0" y="9283"/>
                </a:moveTo>
                <a:lnTo>
                  <a:pt x="4288" y="10147"/>
                </a:lnTo>
                <a:lnTo>
                  <a:pt x="14659" y="12174"/>
                </a:lnTo>
                <a:lnTo>
                  <a:pt x="18648" y="12923"/>
                </a:lnTo>
                <a:lnTo>
                  <a:pt x="20351" y="3642"/>
                </a:lnTo>
                <a:lnTo>
                  <a:pt x="16441" y="2894"/>
                </a:lnTo>
                <a:lnTo>
                  <a:pt x="6098" y="867"/>
                </a:lnTo>
                <a:lnTo>
                  <a:pt x="1811" y="0"/>
                </a:lnTo>
                <a:lnTo>
                  <a:pt x="0" y="928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7417969" y="3725553"/>
            <a:ext cx="20320" cy="12700"/>
          </a:xfrm>
          <a:custGeom>
            <a:avLst/>
            <a:gdLst/>
            <a:ahLst/>
            <a:cxnLst/>
            <a:rect l="l" t="t" r="r" b="b"/>
            <a:pathLst>
              <a:path w="20320" h="12700">
                <a:moveTo>
                  <a:pt x="0" y="9320"/>
                </a:moveTo>
                <a:lnTo>
                  <a:pt x="1479" y="9561"/>
                </a:lnTo>
                <a:lnTo>
                  <a:pt x="11998" y="11224"/>
                </a:lnTo>
                <a:lnTo>
                  <a:pt x="18769" y="12244"/>
                </a:lnTo>
                <a:lnTo>
                  <a:pt x="20144" y="2884"/>
                </a:lnTo>
                <a:lnTo>
                  <a:pt x="13402" y="1864"/>
                </a:lnTo>
                <a:lnTo>
                  <a:pt x="2959" y="241"/>
                </a:lnTo>
                <a:lnTo>
                  <a:pt x="1475" y="0"/>
                </a:lnTo>
                <a:lnTo>
                  <a:pt x="0" y="932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7483834" y="3734758"/>
            <a:ext cx="20320" cy="12065"/>
          </a:xfrm>
          <a:custGeom>
            <a:avLst/>
            <a:gdLst/>
            <a:ahLst/>
            <a:cxnLst/>
            <a:rect l="l" t="t" r="r" b="b"/>
            <a:pathLst>
              <a:path w="20320" h="12064">
                <a:moveTo>
                  <a:pt x="0" y="9396"/>
                </a:moveTo>
                <a:lnTo>
                  <a:pt x="9622" y="10533"/>
                </a:lnTo>
                <a:lnTo>
                  <a:pt x="18864" y="11563"/>
                </a:lnTo>
                <a:lnTo>
                  <a:pt x="19857" y="2167"/>
                </a:lnTo>
                <a:lnTo>
                  <a:pt x="10692" y="1137"/>
                </a:lnTo>
                <a:lnTo>
                  <a:pt x="1069" y="0"/>
                </a:lnTo>
                <a:lnTo>
                  <a:pt x="0" y="939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7550002" y="3741391"/>
            <a:ext cx="19685" cy="11430"/>
          </a:xfrm>
          <a:custGeom>
            <a:avLst/>
            <a:gdLst/>
            <a:ahLst/>
            <a:cxnLst/>
            <a:rect l="l" t="t" r="r" b="b"/>
            <a:pathLst>
              <a:path w="19684" h="11429">
                <a:moveTo>
                  <a:pt x="0" y="9434"/>
                </a:moveTo>
                <a:lnTo>
                  <a:pt x="7668" y="10043"/>
                </a:lnTo>
                <a:lnTo>
                  <a:pt x="18442" y="10831"/>
                </a:lnTo>
                <a:lnTo>
                  <a:pt x="18939" y="10864"/>
                </a:lnTo>
                <a:lnTo>
                  <a:pt x="19537" y="1428"/>
                </a:lnTo>
                <a:lnTo>
                  <a:pt x="19065" y="1395"/>
                </a:lnTo>
                <a:lnTo>
                  <a:pt x="8370" y="610"/>
                </a:lnTo>
                <a:lnTo>
                  <a:pt x="702" y="0"/>
                </a:lnTo>
                <a:lnTo>
                  <a:pt x="0" y="943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7616365" y="3745454"/>
            <a:ext cx="19685" cy="10160"/>
          </a:xfrm>
          <a:custGeom>
            <a:avLst/>
            <a:gdLst/>
            <a:ahLst/>
            <a:cxnLst/>
            <a:rect l="l" t="t" r="r" b="b"/>
            <a:pathLst>
              <a:path w="19684" h="10160">
                <a:moveTo>
                  <a:pt x="0" y="9432"/>
                </a:moveTo>
                <a:lnTo>
                  <a:pt x="6173" y="9687"/>
                </a:lnTo>
                <a:lnTo>
                  <a:pt x="17034" y="10068"/>
                </a:lnTo>
                <a:lnTo>
                  <a:pt x="18994" y="10123"/>
                </a:lnTo>
                <a:lnTo>
                  <a:pt x="19210" y="690"/>
                </a:lnTo>
                <a:lnTo>
                  <a:pt x="17330" y="633"/>
                </a:lnTo>
                <a:lnTo>
                  <a:pt x="6504" y="255"/>
                </a:lnTo>
                <a:lnTo>
                  <a:pt x="335" y="0"/>
                </a:lnTo>
                <a:lnTo>
                  <a:pt x="0" y="943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7682824" y="3746877"/>
            <a:ext cx="19050" cy="9525"/>
          </a:xfrm>
          <a:custGeom>
            <a:avLst/>
            <a:gdLst/>
            <a:ahLst/>
            <a:cxnLst/>
            <a:rect l="l" t="t" r="r" b="b"/>
            <a:pathLst>
              <a:path w="19050" h="9525">
                <a:moveTo>
                  <a:pt x="0" y="9517"/>
                </a:moveTo>
                <a:lnTo>
                  <a:pt x="0" y="45"/>
                </a:lnTo>
                <a:lnTo>
                  <a:pt x="5177" y="60"/>
                </a:lnTo>
                <a:lnTo>
                  <a:pt x="16085" y="24"/>
                </a:lnTo>
                <a:lnTo>
                  <a:pt x="18886" y="0"/>
                </a:lnTo>
                <a:lnTo>
                  <a:pt x="19001" y="9471"/>
                </a:lnTo>
                <a:lnTo>
                  <a:pt x="16121" y="9495"/>
                </a:lnTo>
                <a:lnTo>
                  <a:pt x="5177" y="9532"/>
                </a:lnTo>
                <a:lnTo>
                  <a:pt x="0" y="951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7748961" y="3745069"/>
            <a:ext cx="19685" cy="10795"/>
          </a:xfrm>
          <a:custGeom>
            <a:avLst/>
            <a:gdLst/>
            <a:ahLst/>
            <a:cxnLst/>
            <a:rect l="l" t="t" r="r" b="b"/>
            <a:pathLst>
              <a:path w="19684" h="10795">
                <a:moveTo>
                  <a:pt x="330" y="10215"/>
                </a:moveTo>
                <a:lnTo>
                  <a:pt x="4503" y="10072"/>
                </a:lnTo>
                <a:lnTo>
                  <a:pt x="15364" y="9622"/>
                </a:lnTo>
                <a:lnTo>
                  <a:pt x="19342" y="9434"/>
                </a:lnTo>
                <a:lnTo>
                  <a:pt x="18859" y="0"/>
                </a:lnTo>
                <a:lnTo>
                  <a:pt x="14958" y="190"/>
                </a:lnTo>
                <a:lnTo>
                  <a:pt x="4171" y="640"/>
                </a:lnTo>
                <a:lnTo>
                  <a:pt x="0" y="781"/>
                </a:lnTo>
                <a:lnTo>
                  <a:pt x="330" y="1021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7814984" y="3740667"/>
            <a:ext cx="19685" cy="11430"/>
          </a:xfrm>
          <a:custGeom>
            <a:avLst/>
            <a:gdLst/>
            <a:ahLst/>
            <a:cxnLst/>
            <a:rect l="l" t="t" r="r" b="b"/>
            <a:pathLst>
              <a:path w="19684" h="11429">
                <a:moveTo>
                  <a:pt x="702" y="10958"/>
                </a:moveTo>
                <a:lnTo>
                  <a:pt x="3347" y="10767"/>
                </a:lnTo>
                <a:lnTo>
                  <a:pt x="14100" y="9911"/>
                </a:lnTo>
                <a:lnTo>
                  <a:pt x="19638" y="9432"/>
                </a:lnTo>
                <a:lnTo>
                  <a:pt x="18823" y="0"/>
                </a:lnTo>
                <a:lnTo>
                  <a:pt x="13327" y="478"/>
                </a:lnTo>
                <a:lnTo>
                  <a:pt x="2645" y="1334"/>
                </a:lnTo>
                <a:lnTo>
                  <a:pt x="0" y="1526"/>
                </a:lnTo>
                <a:lnTo>
                  <a:pt x="702" y="1095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7880817" y="3733718"/>
            <a:ext cx="20320" cy="12065"/>
          </a:xfrm>
          <a:custGeom>
            <a:avLst/>
            <a:gdLst/>
            <a:ahLst/>
            <a:cxnLst/>
            <a:rect l="l" t="t" r="r" b="b"/>
            <a:pathLst>
              <a:path w="20320" h="12064">
                <a:moveTo>
                  <a:pt x="1069" y="11645"/>
                </a:moveTo>
                <a:lnTo>
                  <a:pt x="1724" y="11573"/>
                </a:lnTo>
                <a:lnTo>
                  <a:pt x="12344" y="10321"/>
                </a:lnTo>
                <a:lnTo>
                  <a:pt x="19936" y="9359"/>
                </a:lnTo>
                <a:lnTo>
                  <a:pt x="18752" y="0"/>
                </a:lnTo>
                <a:lnTo>
                  <a:pt x="11235" y="924"/>
                </a:lnTo>
                <a:lnTo>
                  <a:pt x="651" y="2178"/>
                </a:lnTo>
                <a:lnTo>
                  <a:pt x="0" y="2250"/>
                </a:lnTo>
                <a:lnTo>
                  <a:pt x="1069" y="1164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7946338" y="3724160"/>
            <a:ext cx="20320" cy="12700"/>
          </a:xfrm>
          <a:custGeom>
            <a:avLst/>
            <a:gdLst/>
            <a:ahLst/>
            <a:cxnLst/>
            <a:rect l="l" t="t" r="r" b="b"/>
            <a:pathLst>
              <a:path w="20320" h="12700">
                <a:moveTo>
                  <a:pt x="1475" y="12322"/>
                </a:moveTo>
                <a:lnTo>
                  <a:pt x="10209" y="10955"/>
                </a:lnTo>
                <a:lnTo>
                  <a:pt x="20220" y="9320"/>
                </a:lnTo>
                <a:lnTo>
                  <a:pt x="18668" y="0"/>
                </a:lnTo>
                <a:lnTo>
                  <a:pt x="8733" y="1634"/>
                </a:lnTo>
                <a:lnTo>
                  <a:pt x="0" y="3002"/>
                </a:lnTo>
                <a:lnTo>
                  <a:pt x="1475" y="1232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8011493" y="3712032"/>
            <a:ext cx="20955" cy="13335"/>
          </a:xfrm>
          <a:custGeom>
            <a:avLst/>
            <a:gdLst/>
            <a:ahLst/>
            <a:cxnLst/>
            <a:rect l="l" t="t" r="r" b="b"/>
            <a:pathLst>
              <a:path w="20954" h="13335">
                <a:moveTo>
                  <a:pt x="1807" y="13007"/>
                </a:moveTo>
                <a:lnTo>
                  <a:pt x="7668" y="11857"/>
                </a:lnTo>
                <a:lnTo>
                  <a:pt x="18032" y="9756"/>
                </a:lnTo>
                <a:lnTo>
                  <a:pt x="20458" y="9255"/>
                </a:lnTo>
                <a:lnTo>
                  <a:pt x="18496" y="0"/>
                </a:lnTo>
                <a:lnTo>
                  <a:pt x="16149" y="504"/>
                </a:lnTo>
                <a:lnTo>
                  <a:pt x="5857" y="2578"/>
                </a:lnTo>
                <a:lnTo>
                  <a:pt x="0" y="3722"/>
                </a:lnTo>
                <a:lnTo>
                  <a:pt x="1807" y="1300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8076127" y="3697344"/>
            <a:ext cx="20955" cy="13970"/>
          </a:xfrm>
          <a:custGeom>
            <a:avLst/>
            <a:gdLst/>
            <a:ahLst/>
            <a:cxnLst/>
            <a:rect l="l" t="t" r="r" b="b"/>
            <a:pathLst>
              <a:path w="20954" h="13970">
                <a:moveTo>
                  <a:pt x="2178" y="13665"/>
                </a:moveTo>
                <a:lnTo>
                  <a:pt x="4860" y="13035"/>
                </a:lnTo>
                <a:lnTo>
                  <a:pt x="15069" y="10554"/>
                </a:lnTo>
                <a:lnTo>
                  <a:pt x="20650" y="9175"/>
                </a:lnTo>
                <a:lnTo>
                  <a:pt x="18356" y="0"/>
                </a:lnTo>
                <a:lnTo>
                  <a:pt x="12852" y="1375"/>
                </a:lnTo>
                <a:lnTo>
                  <a:pt x="2678" y="3818"/>
                </a:lnTo>
                <a:lnTo>
                  <a:pt x="0" y="4448"/>
                </a:lnTo>
                <a:lnTo>
                  <a:pt x="2178" y="1366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8140143" y="3680132"/>
            <a:ext cx="20955" cy="14604"/>
          </a:xfrm>
          <a:custGeom>
            <a:avLst/>
            <a:gdLst/>
            <a:ahLst/>
            <a:cxnLst/>
            <a:rect l="l" t="t" r="r" b="b"/>
            <a:pathLst>
              <a:path w="20954" h="14604">
                <a:moveTo>
                  <a:pt x="2584" y="14274"/>
                </a:moveTo>
                <a:lnTo>
                  <a:pt x="11891" y="11657"/>
                </a:lnTo>
                <a:lnTo>
                  <a:pt x="20825" y="9065"/>
                </a:lnTo>
                <a:lnTo>
                  <a:pt x="18205" y="0"/>
                </a:lnTo>
                <a:lnTo>
                  <a:pt x="9305" y="2552"/>
                </a:lnTo>
                <a:lnTo>
                  <a:pt x="0" y="5173"/>
                </a:lnTo>
                <a:lnTo>
                  <a:pt x="2584" y="1427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8203485" y="3660394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90" h="15239">
                <a:moveTo>
                  <a:pt x="2927" y="14875"/>
                </a:moveTo>
                <a:lnTo>
                  <a:pt x="8468" y="13093"/>
                </a:lnTo>
                <a:lnTo>
                  <a:pt x="18350" y="9827"/>
                </a:lnTo>
                <a:lnTo>
                  <a:pt x="20977" y="8949"/>
                </a:lnTo>
                <a:lnTo>
                  <a:pt x="17946" y="0"/>
                </a:lnTo>
                <a:lnTo>
                  <a:pt x="15387" y="875"/>
                </a:lnTo>
                <a:lnTo>
                  <a:pt x="5541" y="4107"/>
                </a:lnTo>
                <a:lnTo>
                  <a:pt x="0" y="5886"/>
                </a:lnTo>
                <a:lnTo>
                  <a:pt x="2927" y="1487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8266024" y="3638174"/>
            <a:ext cx="21590" cy="15875"/>
          </a:xfrm>
          <a:custGeom>
            <a:avLst/>
            <a:gdLst/>
            <a:ahLst/>
            <a:cxnLst/>
            <a:rect l="l" t="t" r="r" b="b"/>
            <a:pathLst>
              <a:path w="21590" h="15875">
                <a:moveTo>
                  <a:pt x="3257" y="15480"/>
                </a:moveTo>
                <a:lnTo>
                  <a:pt x="4892" y="14890"/>
                </a:lnTo>
                <a:lnTo>
                  <a:pt x="14618" y="11272"/>
                </a:lnTo>
                <a:lnTo>
                  <a:pt x="21070" y="8845"/>
                </a:lnTo>
                <a:lnTo>
                  <a:pt x="17708" y="0"/>
                </a:lnTo>
                <a:lnTo>
                  <a:pt x="11325" y="2423"/>
                </a:lnTo>
                <a:lnTo>
                  <a:pt x="1634" y="6005"/>
                </a:lnTo>
                <a:lnTo>
                  <a:pt x="0" y="6596"/>
                </a:lnTo>
                <a:lnTo>
                  <a:pt x="3257" y="1548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8327652" y="3613532"/>
            <a:ext cx="21590" cy="16510"/>
          </a:xfrm>
          <a:custGeom>
            <a:avLst/>
            <a:gdLst/>
            <a:ahLst/>
            <a:cxnLst/>
            <a:rect l="l" t="t" r="r" b="b"/>
            <a:pathLst>
              <a:path w="21590" h="16510">
                <a:moveTo>
                  <a:pt x="3629" y="16021"/>
                </a:moveTo>
                <a:lnTo>
                  <a:pt x="10796" y="13058"/>
                </a:lnTo>
                <a:lnTo>
                  <a:pt x="20347" y="9039"/>
                </a:lnTo>
                <a:lnTo>
                  <a:pt x="21164" y="8694"/>
                </a:lnTo>
                <a:lnTo>
                  <a:pt x="17424" y="0"/>
                </a:lnTo>
                <a:lnTo>
                  <a:pt x="16643" y="345"/>
                </a:lnTo>
                <a:lnTo>
                  <a:pt x="7171" y="4324"/>
                </a:lnTo>
                <a:lnTo>
                  <a:pt x="0" y="7289"/>
                </a:lnTo>
                <a:lnTo>
                  <a:pt x="3629" y="1602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8388295" y="3586482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90" h="17145">
                <a:moveTo>
                  <a:pt x="3959" y="16549"/>
                </a:moveTo>
                <a:lnTo>
                  <a:pt x="6918" y="15203"/>
                </a:lnTo>
                <a:lnTo>
                  <a:pt x="16268" y="10849"/>
                </a:lnTo>
                <a:lnTo>
                  <a:pt x="21178" y="8542"/>
                </a:lnTo>
                <a:lnTo>
                  <a:pt x="17142" y="0"/>
                </a:lnTo>
                <a:lnTo>
                  <a:pt x="12272" y="2303"/>
                </a:lnTo>
                <a:lnTo>
                  <a:pt x="2959" y="6620"/>
                </a:lnTo>
                <a:lnTo>
                  <a:pt x="0" y="7970"/>
                </a:lnTo>
                <a:lnTo>
                  <a:pt x="3959" y="1654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8447853" y="3557080"/>
            <a:ext cx="21590" cy="17145"/>
          </a:xfrm>
          <a:custGeom>
            <a:avLst/>
            <a:gdLst/>
            <a:ahLst/>
            <a:cxnLst/>
            <a:rect l="l" t="t" r="r" b="b"/>
            <a:pathLst>
              <a:path w="21590" h="17145">
                <a:moveTo>
                  <a:pt x="4291" y="17061"/>
                </a:moveTo>
                <a:lnTo>
                  <a:pt x="12175" y="13042"/>
                </a:lnTo>
                <a:lnTo>
                  <a:pt x="21182" y="8402"/>
                </a:lnTo>
                <a:lnTo>
                  <a:pt x="16819" y="0"/>
                </a:lnTo>
                <a:lnTo>
                  <a:pt x="7887" y="4640"/>
                </a:lnTo>
                <a:lnTo>
                  <a:pt x="0" y="8658"/>
                </a:lnTo>
                <a:lnTo>
                  <a:pt x="4291" y="1706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8506238" y="3525404"/>
            <a:ext cx="21590" cy="17780"/>
          </a:xfrm>
          <a:custGeom>
            <a:avLst/>
            <a:gdLst/>
            <a:ahLst/>
            <a:cxnLst/>
            <a:rect l="l" t="t" r="r" b="b"/>
            <a:pathLst>
              <a:path w="21590" h="17779">
                <a:moveTo>
                  <a:pt x="4621" y="17520"/>
                </a:moveTo>
                <a:lnTo>
                  <a:pt x="8135" y="15570"/>
                </a:lnTo>
                <a:lnTo>
                  <a:pt x="17070" y="10523"/>
                </a:lnTo>
                <a:lnTo>
                  <a:pt x="21163" y="8172"/>
                </a:lnTo>
                <a:lnTo>
                  <a:pt x="16465" y="0"/>
                </a:lnTo>
                <a:lnTo>
                  <a:pt x="12411" y="2311"/>
                </a:lnTo>
                <a:lnTo>
                  <a:pt x="3512" y="7319"/>
                </a:lnTo>
                <a:lnTo>
                  <a:pt x="0" y="9269"/>
                </a:lnTo>
                <a:lnTo>
                  <a:pt x="4621" y="1752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8563367" y="3491442"/>
            <a:ext cx="21590" cy="18415"/>
          </a:xfrm>
          <a:custGeom>
            <a:avLst/>
            <a:gdLst/>
            <a:ahLst/>
            <a:cxnLst/>
            <a:rect l="l" t="t" r="r" b="b"/>
            <a:pathLst>
              <a:path w="21590" h="18414">
                <a:moveTo>
                  <a:pt x="4952" y="17981"/>
                </a:moveTo>
                <a:lnTo>
                  <a:pt x="12876" y="13129"/>
                </a:lnTo>
                <a:lnTo>
                  <a:pt x="21095" y="8031"/>
                </a:lnTo>
                <a:lnTo>
                  <a:pt x="16106" y="0"/>
                </a:lnTo>
                <a:lnTo>
                  <a:pt x="7923" y="5097"/>
                </a:lnTo>
                <a:lnTo>
                  <a:pt x="0" y="9950"/>
                </a:lnTo>
                <a:lnTo>
                  <a:pt x="4952" y="1798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8619156" y="3455323"/>
            <a:ext cx="21590" cy="18415"/>
          </a:xfrm>
          <a:custGeom>
            <a:avLst/>
            <a:gdLst/>
            <a:ahLst/>
            <a:cxnLst/>
            <a:rect l="l" t="t" r="r" b="b"/>
            <a:pathLst>
              <a:path w="21590" h="18414">
                <a:moveTo>
                  <a:pt x="5256" y="18392"/>
                </a:moveTo>
                <a:lnTo>
                  <a:pt x="8784" y="16052"/>
                </a:lnTo>
                <a:lnTo>
                  <a:pt x="17269" y="10360"/>
                </a:lnTo>
                <a:lnTo>
                  <a:pt x="21017" y="7805"/>
                </a:lnTo>
                <a:lnTo>
                  <a:pt x="15685" y="0"/>
                </a:lnTo>
                <a:lnTo>
                  <a:pt x="11977" y="2517"/>
                </a:lnTo>
                <a:lnTo>
                  <a:pt x="3528" y="8211"/>
                </a:lnTo>
                <a:lnTo>
                  <a:pt x="0" y="10552"/>
                </a:lnTo>
                <a:lnTo>
                  <a:pt x="5256" y="1839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8673523" y="3417069"/>
            <a:ext cx="20955" cy="19050"/>
          </a:xfrm>
          <a:custGeom>
            <a:avLst/>
            <a:gdLst/>
            <a:ahLst/>
            <a:cxnLst/>
            <a:rect l="l" t="t" r="r" b="b"/>
            <a:pathLst>
              <a:path w="20954" h="19050">
                <a:moveTo>
                  <a:pt x="5551" y="18784"/>
                </a:moveTo>
                <a:lnTo>
                  <a:pt x="13070" y="13323"/>
                </a:lnTo>
                <a:lnTo>
                  <a:pt x="20886" y="7589"/>
                </a:lnTo>
                <a:lnTo>
                  <a:pt x="15264" y="0"/>
                </a:lnTo>
                <a:lnTo>
                  <a:pt x="7519" y="5698"/>
                </a:lnTo>
                <a:lnTo>
                  <a:pt x="0" y="11160"/>
                </a:lnTo>
                <a:lnTo>
                  <a:pt x="5551" y="1878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8726374" y="3376745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4" h="19685">
                <a:moveTo>
                  <a:pt x="5843" y="19159"/>
                </a:moveTo>
                <a:lnTo>
                  <a:pt x="9069" y="16639"/>
                </a:lnTo>
                <a:lnTo>
                  <a:pt x="17067" y="10299"/>
                </a:lnTo>
                <a:lnTo>
                  <a:pt x="20732" y="7358"/>
                </a:lnTo>
                <a:lnTo>
                  <a:pt x="14814" y="0"/>
                </a:lnTo>
                <a:lnTo>
                  <a:pt x="11186" y="2901"/>
                </a:lnTo>
                <a:lnTo>
                  <a:pt x="3225" y="9206"/>
                </a:lnTo>
                <a:lnTo>
                  <a:pt x="0" y="11725"/>
                </a:lnTo>
                <a:lnTo>
                  <a:pt x="5843" y="1915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8777645" y="3334420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4" h="19685">
                <a:moveTo>
                  <a:pt x="6137" y="19484"/>
                </a:moveTo>
                <a:lnTo>
                  <a:pt x="13003" y="13641"/>
                </a:lnTo>
                <a:lnTo>
                  <a:pt x="20542" y="7142"/>
                </a:lnTo>
                <a:lnTo>
                  <a:pt x="14367" y="0"/>
                </a:lnTo>
                <a:lnTo>
                  <a:pt x="6865" y="6459"/>
                </a:lnTo>
                <a:lnTo>
                  <a:pt x="0" y="12305"/>
                </a:lnTo>
                <a:lnTo>
                  <a:pt x="6137" y="1948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8827258" y="3290158"/>
            <a:ext cx="20955" cy="20320"/>
          </a:xfrm>
          <a:custGeom>
            <a:avLst/>
            <a:gdLst/>
            <a:ahLst/>
            <a:cxnLst/>
            <a:rect l="l" t="t" r="r" b="b"/>
            <a:pathLst>
              <a:path w="20954" h="20320">
                <a:moveTo>
                  <a:pt x="6400" y="19796"/>
                </a:moveTo>
                <a:lnTo>
                  <a:pt x="9161" y="17265"/>
                </a:lnTo>
                <a:lnTo>
                  <a:pt x="16645" y="10342"/>
                </a:lnTo>
                <a:lnTo>
                  <a:pt x="20342" y="6887"/>
                </a:lnTo>
                <a:lnTo>
                  <a:pt x="13867" y="0"/>
                </a:lnTo>
                <a:lnTo>
                  <a:pt x="10205" y="3431"/>
                </a:lnTo>
                <a:lnTo>
                  <a:pt x="2760" y="10314"/>
                </a:lnTo>
                <a:lnTo>
                  <a:pt x="0" y="12844"/>
                </a:lnTo>
                <a:lnTo>
                  <a:pt x="6400" y="1979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8875131" y="32440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6699" y="20034"/>
                </a:moveTo>
                <a:lnTo>
                  <a:pt x="12807" y="13967"/>
                </a:lnTo>
                <a:lnTo>
                  <a:pt x="19997" y="6717"/>
                </a:lnTo>
                <a:lnTo>
                  <a:pt x="20134" y="6581"/>
                </a:lnTo>
                <a:lnTo>
                  <a:pt x="13362" y="0"/>
                </a:lnTo>
                <a:lnTo>
                  <a:pt x="6108" y="7272"/>
                </a:lnTo>
                <a:lnTo>
                  <a:pt x="0" y="13337"/>
                </a:lnTo>
                <a:lnTo>
                  <a:pt x="6699" y="2003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8921235" y="319609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6915" y="20318"/>
                </a:moveTo>
                <a:lnTo>
                  <a:pt x="9175" y="17903"/>
                </a:lnTo>
                <a:lnTo>
                  <a:pt x="16106" y="10419"/>
                </a:lnTo>
                <a:lnTo>
                  <a:pt x="19814" y="6365"/>
                </a:lnTo>
                <a:lnTo>
                  <a:pt x="12823" y="0"/>
                </a:lnTo>
                <a:lnTo>
                  <a:pt x="9154" y="4018"/>
                </a:lnTo>
                <a:lnTo>
                  <a:pt x="2264" y="11463"/>
                </a:lnTo>
                <a:lnTo>
                  <a:pt x="0" y="13874"/>
                </a:lnTo>
                <a:lnTo>
                  <a:pt x="6915" y="2031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8965436" y="3146450"/>
            <a:ext cx="19685" cy="20955"/>
          </a:xfrm>
          <a:custGeom>
            <a:avLst/>
            <a:gdLst/>
            <a:ahLst/>
            <a:cxnLst/>
            <a:rect l="l" t="t" r="r" b="b"/>
            <a:pathLst>
              <a:path w="19684" h="20955">
                <a:moveTo>
                  <a:pt x="7178" y="20502"/>
                </a:moveTo>
                <a:lnTo>
                  <a:pt x="12534" y="14288"/>
                </a:lnTo>
                <a:lnTo>
                  <a:pt x="19151" y="6526"/>
                </a:lnTo>
                <a:lnTo>
                  <a:pt x="19536" y="6069"/>
                </a:lnTo>
                <a:lnTo>
                  <a:pt x="12283" y="0"/>
                </a:lnTo>
                <a:lnTo>
                  <a:pt x="11934" y="417"/>
                </a:lnTo>
                <a:lnTo>
                  <a:pt x="5356" y="8150"/>
                </a:lnTo>
                <a:lnTo>
                  <a:pt x="0" y="14363"/>
                </a:lnTo>
                <a:lnTo>
                  <a:pt x="7178" y="2050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9007721" y="3095118"/>
            <a:ext cx="19685" cy="20955"/>
          </a:xfrm>
          <a:custGeom>
            <a:avLst/>
            <a:gdLst/>
            <a:ahLst/>
            <a:cxnLst/>
            <a:rect l="l" t="t" r="r" b="b"/>
            <a:pathLst>
              <a:path w="19684" h="20955">
                <a:moveTo>
                  <a:pt x="7399" y="20714"/>
                </a:moveTo>
                <a:lnTo>
                  <a:pt x="9237" y="18413"/>
                </a:lnTo>
                <a:lnTo>
                  <a:pt x="15577" y="10407"/>
                </a:lnTo>
                <a:lnTo>
                  <a:pt x="19180" y="5806"/>
                </a:lnTo>
                <a:lnTo>
                  <a:pt x="11708" y="0"/>
                </a:lnTo>
                <a:lnTo>
                  <a:pt x="8140" y="4564"/>
                </a:lnTo>
                <a:lnTo>
                  <a:pt x="1844" y="12531"/>
                </a:lnTo>
                <a:lnTo>
                  <a:pt x="0" y="14832"/>
                </a:lnTo>
                <a:lnTo>
                  <a:pt x="7399" y="2071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9047991" y="3042241"/>
            <a:ext cx="19050" cy="20955"/>
          </a:xfrm>
          <a:custGeom>
            <a:avLst/>
            <a:gdLst/>
            <a:ahLst/>
            <a:cxnLst/>
            <a:rect l="l" t="t" r="r" b="b"/>
            <a:pathLst>
              <a:path w="19050" h="20955">
                <a:moveTo>
                  <a:pt x="7625" y="20829"/>
                </a:moveTo>
                <a:lnTo>
                  <a:pt x="12315" y="14439"/>
                </a:lnTo>
                <a:lnTo>
                  <a:pt x="18317" y="6169"/>
                </a:lnTo>
                <a:lnTo>
                  <a:pt x="18820" y="5474"/>
                </a:lnTo>
                <a:lnTo>
                  <a:pt x="11120" y="0"/>
                </a:lnTo>
                <a:lnTo>
                  <a:pt x="10655" y="657"/>
                </a:lnTo>
                <a:lnTo>
                  <a:pt x="4690" y="8887"/>
                </a:lnTo>
                <a:lnTo>
                  <a:pt x="0" y="15278"/>
                </a:lnTo>
                <a:lnTo>
                  <a:pt x="7625" y="2082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9086184" y="2987845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5" h="21589">
                <a:moveTo>
                  <a:pt x="7843" y="20970"/>
                </a:moveTo>
                <a:lnTo>
                  <a:pt x="9409" y="18666"/>
                </a:lnTo>
                <a:lnTo>
                  <a:pt x="15101" y="10184"/>
                </a:lnTo>
                <a:lnTo>
                  <a:pt x="18413" y="5180"/>
                </a:lnTo>
                <a:lnTo>
                  <a:pt x="10533" y="0"/>
                </a:lnTo>
                <a:lnTo>
                  <a:pt x="7260" y="4925"/>
                </a:lnTo>
                <a:lnTo>
                  <a:pt x="1568" y="13370"/>
                </a:lnTo>
                <a:lnTo>
                  <a:pt x="0" y="15678"/>
                </a:lnTo>
                <a:lnTo>
                  <a:pt x="7843" y="20970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9122262" y="2932038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5" h="21589">
                <a:moveTo>
                  <a:pt x="8032" y="21037"/>
                </a:moveTo>
                <a:lnTo>
                  <a:pt x="12218" y="14287"/>
                </a:lnTo>
                <a:lnTo>
                  <a:pt x="17579" y="5565"/>
                </a:lnTo>
                <a:lnTo>
                  <a:pt x="18000" y="4848"/>
                </a:lnTo>
                <a:lnTo>
                  <a:pt x="9904" y="0"/>
                </a:lnTo>
                <a:lnTo>
                  <a:pt x="9508" y="640"/>
                </a:lnTo>
                <a:lnTo>
                  <a:pt x="4187" y="9334"/>
                </a:lnTo>
                <a:lnTo>
                  <a:pt x="0" y="16084"/>
                </a:lnTo>
                <a:lnTo>
                  <a:pt x="8032" y="2103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9156146" y="2874863"/>
            <a:ext cx="17780" cy="21590"/>
          </a:xfrm>
          <a:custGeom>
            <a:avLst/>
            <a:gdLst/>
            <a:ahLst/>
            <a:cxnLst/>
            <a:rect l="l" t="t" r="r" b="b"/>
            <a:pathLst>
              <a:path w="17779" h="21589">
                <a:moveTo>
                  <a:pt x="8215" y="21117"/>
                </a:moveTo>
                <a:lnTo>
                  <a:pt x="9691" y="18531"/>
                </a:lnTo>
                <a:lnTo>
                  <a:pt x="14738" y="9593"/>
                </a:lnTo>
                <a:lnTo>
                  <a:pt x="17546" y="4546"/>
                </a:lnTo>
                <a:lnTo>
                  <a:pt x="9259" y="0"/>
                </a:lnTo>
                <a:lnTo>
                  <a:pt x="6490" y="4970"/>
                </a:lnTo>
                <a:lnTo>
                  <a:pt x="1479" y="13870"/>
                </a:lnTo>
                <a:lnTo>
                  <a:pt x="0" y="16455"/>
                </a:lnTo>
                <a:lnTo>
                  <a:pt x="8215" y="2111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9187783" y="2816445"/>
            <a:ext cx="17145" cy="21590"/>
          </a:xfrm>
          <a:custGeom>
            <a:avLst/>
            <a:gdLst/>
            <a:ahLst/>
            <a:cxnLst/>
            <a:rect l="l" t="t" r="r" b="b"/>
            <a:pathLst>
              <a:path w="17145" h="21589">
                <a:moveTo>
                  <a:pt x="8402" y="21117"/>
                </a:moveTo>
                <a:lnTo>
                  <a:pt x="12250" y="13669"/>
                </a:lnTo>
                <a:lnTo>
                  <a:pt x="16926" y="4511"/>
                </a:lnTo>
                <a:lnTo>
                  <a:pt x="17081" y="4215"/>
                </a:lnTo>
                <a:lnTo>
                  <a:pt x="8604" y="0"/>
                </a:lnTo>
                <a:lnTo>
                  <a:pt x="8484" y="255"/>
                </a:lnTo>
                <a:lnTo>
                  <a:pt x="3851" y="9377"/>
                </a:lnTo>
                <a:lnTo>
                  <a:pt x="0" y="16826"/>
                </a:lnTo>
                <a:lnTo>
                  <a:pt x="8402" y="2111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9217126" y="2756854"/>
            <a:ext cx="17145" cy="21590"/>
          </a:xfrm>
          <a:custGeom>
            <a:avLst/>
            <a:gdLst/>
            <a:ahLst/>
            <a:cxnLst/>
            <a:rect l="l" t="t" r="r" b="b"/>
            <a:pathLst>
              <a:path w="17145" h="21589">
                <a:moveTo>
                  <a:pt x="8543" y="21128"/>
                </a:moveTo>
                <a:lnTo>
                  <a:pt x="10116" y="17795"/>
                </a:lnTo>
                <a:lnTo>
                  <a:pt x="14469" y="8445"/>
                </a:lnTo>
                <a:lnTo>
                  <a:pt x="16556" y="3884"/>
                </a:lnTo>
                <a:lnTo>
                  <a:pt x="7938" y="0"/>
                </a:lnTo>
                <a:lnTo>
                  <a:pt x="5886" y="4485"/>
                </a:lnTo>
                <a:lnTo>
                  <a:pt x="1573" y="13794"/>
                </a:lnTo>
                <a:lnTo>
                  <a:pt x="0" y="17128"/>
                </a:lnTo>
                <a:lnTo>
                  <a:pt x="8543" y="2112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9244101" y="2696166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09" h="21589">
                <a:moveTo>
                  <a:pt x="8733" y="21092"/>
                </a:moveTo>
                <a:lnTo>
                  <a:pt x="12399" y="12368"/>
                </a:lnTo>
                <a:lnTo>
                  <a:pt x="16023" y="3589"/>
                </a:lnTo>
                <a:lnTo>
                  <a:pt x="7289" y="0"/>
                </a:lnTo>
                <a:lnTo>
                  <a:pt x="3665" y="8740"/>
                </a:lnTo>
                <a:lnTo>
                  <a:pt x="0" y="17462"/>
                </a:lnTo>
                <a:lnTo>
                  <a:pt x="8733" y="21092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9268696" y="2634533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89">
                <a:moveTo>
                  <a:pt x="8845" y="21003"/>
                </a:moveTo>
                <a:lnTo>
                  <a:pt x="10660" y="16197"/>
                </a:lnTo>
                <a:lnTo>
                  <a:pt x="14278" y="6473"/>
                </a:lnTo>
                <a:lnTo>
                  <a:pt x="15462" y="3182"/>
                </a:lnTo>
                <a:lnTo>
                  <a:pt x="6577" y="0"/>
                </a:lnTo>
                <a:lnTo>
                  <a:pt x="5393" y="3215"/>
                </a:lnTo>
                <a:lnTo>
                  <a:pt x="1811" y="12899"/>
                </a:lnTo>
                <a:lnTo>
                  <a:pt x="0" y="17705"/>
                </a:lnTo>
                <a:lnTo>
                  <a:pt x="8845" y="2100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9290859" y="2571977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40" h="20955">
                <a:moveTo>
                  <a:pt x="8952" y="20911"/>
                </a:moveTo>
                <a:lnTo>
                  <a:pt x="9273" y="19947"/>
                </a:lnTo>
                <a:lnTo>
                  <a:pt x="12541" y="10058"/>
                </a:lnTo>
                <a:lnTo>
                  <a:pt x="14852" y="2851"/>
                </a:lnTo>
                <a:lnTo>
                  <a:pt x="5863" y="0"/>
                </a:lnTo>
                <a:lnTo>
                  <a:pt x="3552" y="7131"/>
                </a:lnTo>
                <a:lnTo>
                  <a:pt x="323" y="16984"/>
                </a:lnTo>
                <a:lnTo>
                  <a:pt x="0" y="17948"/>
                </a:lnTo>
                <a:lnTo>
                  <a:pt x="8952" y="2091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9310503" y="2508634"/>
            <a:ext cx="14604" cy="20955"/>
          </a:xfrm>
          <a:custGeom>
            <a:avLst/>
            <a:gdLst/>
            <a:ahLst/>
            <a:cxnLst/>
            <a:rect l="l" t="t" r="r" b="b"/>
            <a:pathLst>
              <a:path w="14604" h="20955">
                <a:moveTo>
                  <a:pt x="9100" y="20758"/>
                </a:moveTo>
                <a:lnTo>
                  <a:pt x="11196" y="13482"/>
                </a:lnTo>
                <a:lnTo>
                  <a:pt x="14025" y="3402"/>
                </a:lnTo>
                <a:lnTo>
                  <a:pt x="14296" y="2480"/>
                </a:lnTo>
                <a:lnTo>
                  <a:pt x="5158" y="0"/>
                </a:lnTo>
                <a:lnTo>
                  <a:pt x="4925" y="882"/>
                </a:lnTo>
                <a:lnTo>
                  <a:pt x="2091" y="10897"/>
                </a:lnTo>
                <a:lnTo>
                  <a:pt x="0" y="18173"/>
                </a:lnTo>
                <a:lnTo>
                  <a:pt x="9100" y="2075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9327672" y="2444583"/>
            <a:ext cx="13970" cy="20955"/>
          </a:xfrm>
          <a:custGeom>
            <a:avLst/>
            <a:gdLst/>
            <a:ahLst/>
            <a:cxnLst/>
            <a:rect l="l" t="t" r="r" b="b"/>
            <a:pathLst>
              <a:path w="13970" h="20955">
                <a:moveTo>
                  <a:pt x="9175" y="20585"/>
                </a:moveTo>
                <a:lnTo>
                  <a:pt x="10137" y="16696"/>
                </a:lnTo>
                <a:lnTo>
                  <a:pt x="12621" y="6487"/>
                </a:lnTo>
                <a:lnTo>
                  <a:pt x="13643" y="2113"/>
                </a:lnTo>
                <a:lnTo>
                  <a:pt x="4427" y="0"/>
                </a:lnTo>
                <a:lnTo>
                  <a:pt x="3404" y="4309"/>
                </a:lnTo>
                <a:lnTo>
                  <a:pt x="960" y="14483"/>
                </a:lnTo>
                <a:lnTo>
                  <a:pt x="0" y="18370"/>
                </a:lnTo>
                <a:lnTo>
                  <a:pt x="9175" y="2058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9342298" y="2379914"/>
            <a:ext cx="13335" cy="20955"/>
          </a:xfrm>
          <a:custGeom>
            <a:avLst/>
            <a:gdLst/>
            <a:ahLst/>
            <a:cxnLst/>
            <a:rect l="l" t="t" r="r" b="b"/>
            <a:pathLst>
              <a:path w="13334" h="20955">
                <a:moveTo>
                  <a:pt x="9255" y="20411"/>
                </a:moveTo>
                <a:lnTo>
                  <a:pt x="9403" y="19698"/>
                </a:lnTo>
                <a:lnTo>
                  <a:pt x="11504" y="9330"/>
                </a:lnTo>
                <a:lnTo>
                  <a:pt x="12981" y="1781"/>
                </a:lnTo>
                <a:lnTo>
                  <a:pt x="3700" y="0"/>
                </a:lnTo>
                <a:lnTo>
                  <a:pt x="2221" y="7523"/>
                </a:lnTo>
                <a:lnTo>
                  <a:pt x="147" y="17811"/>
                </a:lnTo>
                <a:lnTo>
                  <a:pt x="0" y="18529"/>
                </a:lnTo>
                <a:lnTo>
                  <a:pt x="9255" y="2041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9354351" y="2314775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9320" y="20148"/>
                </a:moveTo>
                <a:lnTo>
                  <a:pt x="10674" y="11857"/>
                </a:lnTo>
                <a:lnTo>
                  <a:pt x="12330" y="1399"/>
                </a:lnTo>
                <a:lnTo>
                  <a:pt x="2970" y="0"/>
                </a:lnTo>
                <a:lnTo>
                  <a:pt x="1357" y="10378"/>
                </a:lnTo>
                <a:lnTo>
                  <a:pt x="0" y="18672"/>
                </a:lnTo>
                <a:lnTo>
                  <a:pt x="9320" y="2014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9363823" y="2249243"/>
            <a:ext cx="12065" cy="20320"/>
          </a:xfrm>
          <a:custGeom>
            <a:avLst/>
            <a:gdLst/>
            <a:ahLst/>
            <a:cxnLst/>
            <a:rect l="l" t="t" r="r" b="b"/>
            <a:pathLst>
              <a:path w="12065" h="20319">
                <a:moveTo>
                  <a:pt x="9396" y="19865"/>
                </a:moveTo>
                <a:lnTo>
                  <a:pt x="10126" y="14004"/>
                </a:lnTo>
                <a:lnTo>
                  <a:pt x="11379" y="3380"/>
                </a:lnTo>
                <a:lnTo>
                  <a:pt x="11645" y="994"/>
                </a:lnTo>
                <a:lnTo>
                  <a:pt x="2250" y="0"/>
                </a:lnTo>
                <a:lnTo>
                  <a:pt x="1987" y="2311"/>
                </a:lnTo>
                <a:lnTo>
                  <a:pt x="731" y="12895"/>
                </a:lnTo>
                <a:lnTo>
                  <a:pt x="0" y="18760"/>
                </a:lnTo>
                <a:lnTo>
                  <a:pt x="9396" y="1986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9370728" y="2183406"/>
            <a:ext cx="11430" cy="19685"/>
          </a:xfrm>
          <a:custGeom>
            <a:avLst/>
            <a:gdLst/>
            <a:ahLst/>
            <a:cxnLst/>
            <a:rect l="l" t="t" r="r" b="b"/>
            <a:pathLst>
              <a:path w="11429" h="19685">
                <a:moveTo>
                  <a:pt x="9436" y="19588"/>
                </a:moveTo>
                <a:lnTo>
                  <a:pt x="9763" y="15764"/>
                </a:lnTo>
                <a:lnTo>
                  <a:pt x="10619" y="5007"/>
                </a:lnTo>
                <a:lnTo>
                  <a:pt x="10939" y="623"/>
                </a:lnTo>
                <a:lnTo>
                  <a:pt x="1508" y="0"/>
                </a:lnTo>
                <a:lnTo>
                  <a:pt x="1184" y="4310"/>
                </a:lnTo>
                <a:lnTo>
                  <a:pt x="327" y="14987"/>
                </a:lnTo>
                <a:lnTo>
                  <a:pt x="0" y="18811"/>
                </a:lnTo>
                <a:lnTo>
                  <a:pt x="9436" y="1958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9375066" y="2117357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5">
                <a:moveTo>
                  <a:pt x="9434" y="19284"/>
                </a:moveTo>
                <a:lnTo>
                  <a:pt x="9540" y="17049"/>
                </a:lnTo>
                <a:lnTo>
                  <a:pt x="9989" y="6192"/>
                </a:lnTo>
                <a:lnTo>
                  <a:pt x="10198" y="295"/>
                </a:lnTo>
                <a:lnTo>
                  <a:pt x="763" y="0"/>
                </a:lnTo>
                <a:lnTo>
                  <a:pt x="553" y="5861"/>
                </a:lnTo>
                <a:lnTo>
                  <a:pt x="104" y="16643"/>
                </a:lnTo>
                <a:lnTo>
                  <a:pt x="0" y="18878"/>
                </a:lnTo>
                <a:lnTo>
                  <a:pt x="9434" y="1928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9376805" y="2051189"/>
            <a:ext cx="9525" cy="19050"/>
          </a:xfrm>
          <a:custGeom>
            <a:avLst/>
            <a:gdLst/>
            <a:ahLst/>
            <a:cxnLst/>
            <a:rect l="l" t="t" r="r" b="b"/>
            <a:pathLst>
              <a:path w="9525" h="19050">
                <a:moveTo>
                  <a:pt x="9471" y="18983"/>
                </a:moveTo>
                <a:lnTo>
                  <a:pt x="9481" y="17842"/>
                </a:lnTo>
                <a:lnTo>
                  <a:pt x="9514" y="6894"/>
                </a:lnTo>
                <a:lnTo>
                  <a:pt x="9489" y="0"/>
                </a:lnTo>
                <a:lnTo>
                  <a:pt x="17" y="40"/>
                </a:lnTo>
                <a:lnTo>
                  <a:pt x="43" y="6894"/>
                </a:lnTo>
                <a:lnTo>
                  <a:pt x="10" y="17802"/>
                </a:lnTo>
                <a:lnTo>
                  <a:pt x="0" y="18943"/>
                </a:lnTo>
                <a:lnTo>
                  <a:pt x="9471" y="1898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9375288" y="1984709"/>
            <a:ext cx="10160" cy="19685"/>
          </a:xfrm>
          <a:custGeom>
            <a:avLst/>
            <a:gdLst/>
            <a:ahLst/>
            <a:cxnLst/>
            <a:rect l="l" t="t" r="r" b="b"/>
            <a:pathLst>
              <a:path w="10159" h="19685">
                <a:moveTo>
                  <a:pt x="10148" y="18994"/>
                </a:moveTo>
                <a:lnTo>
                  <a:pt x="10146" y="18778"/>
                </a:lnTo>
                <a:lnTo>
                  <a:pt x="9767" y="7913"/>
                </a:lnTo>
                <a:lnTo>
                  <a:pt x="9436" y="0"/>
                </a:lnTo>
                <a:lnTo>
                  <a:pt x="0" y="406"/>
                </a:lnTo>
                <a:lnTo>
                  <a:pt x="331" y="8243"/>
                </a:lnTo>
                <a:lnTo>
                  <a:pt x="713" y="19069"/>
                </a:lnTo>
                <a:lnTo>
                  <a:pt x="717" y="19288"/>
                </a:lnTo>
                <a:lnTo>
                  <a:pt x="10148" y="1899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9371159" y="1918350"/>
            <a:ext cx="11430" cy="19685"/>
          </a:xfrm>
          <a:custGeom>
            <a:avLst/>
            <a:gdLst/>
            <a:ahLst/>
            <a:cxnLst/>
            <a:rect l="l" t="t" r="r" b="b"/>
            <a:pathLst>
              <a:path w="11429" h="19685">
                <a:moveTo>
                  <a:pt x="10882" y="18925"/>
                </a:moveTo>
                <a:lnTo>
                  <a:pt x="10187" y="9406"/>
                </a:lnTo>
                <a:lnTo>
                  <a:pt x="9436" y="0"/>
                </a:lnTo>
                <a:lnTo>
                  <a:pt x="0" y="777"/>
                </a:lnTo>
                <a:lnTo>
                  <a:pt x="753" y="10105"/>
                </a:lnTo>
                <a:lnTo>
                  <a:pt x="1451" y="19624"/>
                </a:lnTo>
                <a:lnTo>
                  <a:pt x="10882" y="1892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9364481" y="1852171"/>
            <a:ext cx="12065" cy="20320"/>
          </a:xfrm>
          <a:custGeom>
            <a:avLst/>
            <a:gdLst/>
            <a:ahLst/>
            <a:cxnLst/>
            <a:rect l="l" t="t" r="r" b="b"/>
            <a:pathLst>
              <a:path w="12065" h="20319">
                <a:moveTo>
                  <a:pt x="11555" y="18878"/>
                </a:moveTo>
                <a:lnTo>
                  <a:pt x="10720" y="11369"/>
                </a:lnTo>
                <a:lnTo>
                  <a:pt x="9467" y="748"/>
                </a:lnTo>
                <a:lnTo>
                  <a:pt x="9359" y="0"/>
                </a:lnTo>
                <a:lnTo>
                  <a:pt x="0" y="1183"/>
                </a:lnTo>
                <a:lnTo>
                  <a:pt x="72" y="1856"/>
                </a:lnTo>
                <a:lnTo>
                  <a:pt x="1328" y="12440"/>
                </a:lnTo>
                <a:lnTo>
                  <a:pt x="2160" y="19947"/>
                </a:lnTo>
                <a:lnTo>
                  <a:pt x="11555" y="1887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9355187" y="1786327"/>
            <a:ext cx="12700" cy="20320"/>
          </a:xfrm>
          <a:custGeom>
            <a:avLst/>
            <a:gdLst/>
            <a:ahLst/>
            <a:cxnLst/>
            <a:rect l="l" t="t" r="r" b="b"/>
            <a:pathLst>
              <a:path w="12700" h="20319">
                <a:moveTo>
                  <a:pt x="12261" y="18799"/>
                </a:moveTo>
                <a:lnTo>
                  <a:pt x="11502" y="13727"/>
                </a:lnTo>
                <a:lnTo>
                  <a:pt x="9838" y="3208"/>
                </a:lnTo>
                <a:lnTo>
                  <a:pt x="9320" y="0"/>
                </a:lnTo>
                <a:lnTo>
                  <a:pt x="0" y="1555"/>
                </a:lnTo>
                <a:lnTo>
                  <a:pt x="521" y="4683"/>
                </a:lnTo>
                <a:lnTo>
                  <a:pt x="2145" y="15126"/>
                </a:lnTo>
                <a:lnTo>
                  <a:pt x="2901" y="20199"/>
                </a:lnTo>
                <a:lnTo>
                  <a:pt x="12261" y="18799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9343328" y="1720926"/>
            <a:ext cx="13335" cy="20955"/>
          </a:xfrm>
          <a:custGeom>
            <a:avLst/>
            <a:gdLst/>
            <a:ahLst/>
            <a:cxnLst/>
            <a:rect l="l" t="t" r="r" b="b"/>
            <a:pathLst>
              <a:path w="13334" h="20955">
                <a:moveTo>
                  <a:pt x="12928" y="18641"/>
                </a:moveTo>
                <a:lnTo>
                  <a:pt x="12503" y="16369"/>
                </a:lnTo>
                <a:lnTo>
                  <a:pt x="10476" y="5998"/>
                </a:lnTo>
                <a:lnTo>
                  <a:pt x="9253" y="0"/>
                </a:lnTo>
                <a:lnTo>
                  <a:pt x="0" y="1885"/>
                </a:lnTo>
                <a:lnTo>
                  <a:pt x="1192" y="7805"/>
                </a:lnTo>
                <a:lnTo>
                  <a:pt x="3219" y="18148"/>
                </a:lnTo>
                <a:lnTo>
                  <a:pt x="3647" y="20422"/>
                </a:lnTo>
                <a:lnTo>
                  <a:pt x="12928" y="1864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9328906" y="1656039"/>
            <a:ext cx="13970" cy="20955"/>
          </a:xfrm>
          <a:custGeom>
            <a:avLst/>
            <a:gdLst/>
            <a:ahLst/>
            <a:cxnLst/>
            <a:rect l="l" t="t" r="r" b="b"/>
            <a:pathLst>
              <a:path w="13970" h="20955">
                <a:moveTo>
                  <a:pt x="13594" y="18454"/>
                </a:moveTo>
                <a:lnTo>
                  <a:pt x="11386" y="9057"/>
                </a:lnTo>
                <a:lnTo>
                  <a:pt x="9175" y="0"/>
                </a:lnTo>
                <a:lnTo>
                  <a:pt x="0" y="2218"/>
                </a:lnTo>
                <a:lnTo>
                  <a:pt x="2170" y="11235"/>
                </a:lnTo>
                <a:lnTo>
                  <a:pt x="4377" y="20632"/>
                </a:lnTo>
                <a:lnTo>
                  <a:pt x="13594" y="18454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9311950" y="1591736"/>
            <a:ext cx="14604" cy="20955"/>
          </a:xfrm>
          <a:custGeom>
            <a:avLst/>
            <a:gdLst/>
            <a:ahLst/>
            <a:cxnLst/>
            <a:rect l="l" t="t" r="r" b="b"/>
            <a:pathLst>
              <a:path w="14604" h="20955">
                <a:moveTo>
                  <a:pt x="14204" y="18298"/>
                </a:moveTo>
                <a:lnTo>
                  <a:pt x="12578" y="12395"/>
                </a:lnTo>
                <a:lnTo>
                  <a:pt x="9748" y="2311"/>
                </a:lnTo>
                <a:lnTo>
                  <a:pt x="9063" y="0"/>
                </a:lnTo>
                <a:lnTo>
                  <a:pt x="0" y="2623"/>
                </a:lnTo>
                <a:lnTo>
                  <a:pt x="643" y="4895"/>
                </a:lnTo>
                <a:lnTo>
                  <a:pt x="3477" y="14914"/>
                </a:lnTo>
                <a:lnTo>
                  <a:pt x="5100" y="20819"/>
                </a:lnTo>
                <a:lnTo>
                  <a:pt x="14204" y="1829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9292482" y="1528196"/>
            <a:ext cx="15240" cy="20955"/>
          </a:xfrm>
          <a:custGeom>
            <a:avLst/>
            <a:gdLst/>
            <a:ahLst/>
            <a:cxnLst/>
            <a:rect l="l" t="t" r="r" b="b"/>
            <a:pathLst>
              <a:path w="15240" h="20955">
                <a:moveTo>
                  <a:pt x="14806" y="18087"/>
                </a:moveTo>
                <a:lnTo>
                  <a:pt x="14104" y="15866"/>
                </a:lnTo>
                <a:lnTo>
                  <a:pt x="10918" y="5933"/>
                </a:lnTo>
                <a:lnTo>
                  <a:pt x="8953" y="0"/>
                </a:lnTo>
                <a:lnTo>
                  <a:pt x="0" y="2962"/>
                </a:lnTo>
                <a:lnTo>
                  <a:pt x="1929" y="8860"/>
                </a:lnTo>
                <a:lnTo>
                  <a:pt x="5115" y="18717"/>
                </a:lnTo>
                <a:lnTo>
                  <a:pt x="5817" y="20938"/>
                </a:lnTo>
                <a:lnTo>
                  <a:pt x="14806" y="18087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9270522" y="1465484"/>
            <a:ext cx="15875" cy="21590"/>
          </a:xfrm>
          <a:custGeom>
            <a:avLst/>
            <a:gdLst/>
            <a:ahLst/>
            <a:cxnLst/>
            <a:rect l="l" t="t" r="r" b="b"/>
            <a:pathLst>
              <a:path w="15875" h="21590">
                <a:moveTo>
                  <a:pt x="15407" y="17801"/>
                </a:moveTo>
                <a:lnTo>
                  <a:pt x="12452" y="9676"/>
                </a:lnTo>
                <a:lnTo>
                  <a:pt x="8848" y="0"/>
                </a:lnTo>
                <a:lnTo>
                  <a:pt x="0" y="3296"/>
                </a:lnTo>
                <a:lnTo>
                  <a:pt x="3567" y="12934"/>
                </a:lnTo>
                <a:lnTo>
                  <a:pt x="6522" y="21060"/>
                </a:lnTo>
                <a:lnTo>
                  <a:pt x="15407" y="1780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9246128" y="1403668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09" h="21590">
                <a:moveTo>
                  <a:pt x="15951" y="17546"/>
                </a:moveTo>
                <a:lnTo>
                  <a:pt x="14314" y="13515"/>
                </a:lnTo>
                <a:lnTo>
                  <a:pt x="10372" y="3957"/>
                </a:lnTo>
                <a:lnTo>
                  <a:pt x="8694" y="0"/>
                </a:lnTo>
                <a:lnTo>
                  <a:pt x="0" y="3665"/>
                </a:lnTo>
                <a:lnTo>
                  <a:pt x="1638" y="7585"/>
                </a:lnTo>
                <a:lnTo>
                  <a:pt x="5580" y="17104"/>
                </a:lnTo>
                <a:lnTo>
                  <a:pt x="7218" y="21135"/>
                </a:lnTo>
                <a:lnTo>
                  <a:pt x="15951" y="1754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9219330" y="1342878"/>
            <a:ext cx="16510" cy="21590"/>
          </a:xfrm>
          <a:custGeom>
            <a:avLst/>
            <a:gdLst/>
            <a:ahLst/>
            <a:cxnLst/>
            <a:rect l="l" t="t" r="r" b="b"/>
            <a:pathLst>
              <a:path w="16509" h="21590">
                <a:moveTo>
                  <a:pt x="16484" y="17226"/>
                </a:moveTo>
                <a:lnTo>
                  <a:pt x="12265" y="7989"/>
                </a:lnTo>
                <a:lnTo>
                  <a:pt x="8543" y="0"/>
                </a:lnTo>
                <a:lnTo>
                  <a:pt x="0" y="3996"/>
                </a:lnTo>
                <a:lnTo>
                  <a:pt x="3682" y="11949"/>
                </a:lnTo>
                <a:lnTo>
                  <a:pt x="7901" y="21186"/>
                </a:lnTo>
                <a:lnTo>
                  <a:pt x="16484" y="1722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9190165" y="1283173"/>
            <a:ext cx="17145" cy="21590"/>
          </a:xfrm>
          <a:custGeom>
            <a:avLst/>
            <a:gdLst/>
            <a:ahLst/>
            <a:cxnLst/>
            <a:rect l="l" t="t" r="r" b="b"/>
            <a:pathLst>
              <a:path w="17145" h="21590">
                <a:moveTo>
                  <a:pt x="17006" y="16945"/>
                </a:moveTo>
                <a:lnTo>
                  <a:pt x="14544" y="12038"/>
                </a:lnTo>
                <a:lnTo>
                  <a:pt x="9867" y="2872"/>
                </a:lnTo>
                <a:lnTo>
                  <a:pt x="8399" y="0"/>
                </a:lnTo>
                <a:lnTo>
                  <a:pt x="0" y="4366"/>
                </a:lnTo>
                <a:lnTo>
                  <a:pt x="1469" y="7164"/>
                </a:lnTo>
                <a:lnTo>
                  <a:pt x="6102" y="16290"/>
                </a:lnTo>
                <a:lnTo>
                  <a:pt x="8568" y="21196"/>
                </a:lnTo>
                <a:lnTo>
                  <a:pt x="17006" y="16945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9158709" y="1224695"/>
            <a:ext cx="17780" cy="21590"/>
          </a:xfrm>
          <a:custGeom>
            <a:avLst/>
            <a:gdLst/>
            <a:ahLst/>
            <a:cxnLst/>
            <a:rect l="l" t="t" r="r" b="b"/>
            <a:pathLst>
              <a:path w="17779" h="21590">
                <a:moveTo>
                  <a:pt x="17500" y="16598"/>
                </a:moveTo>
                <a:lnTo>
                  <a:pt x="17172" y="15998"/>
                </a:lnTo>
                <a:lnTo>
                  <a:pt x="12175" y="7009"/>
                </a:lnTo>
                <a:lnTo>
                  <a:pt x="8211" y="0"/>
                </a:lnTo>
                <a:lnTo>
                  <a:pt x="0" y="4658"/>
                </a:lnTo>
                <a:lnTo>
                  <a:pt x="3928" y="11631"/>
                </a:lnTo>
                <a:lnTo>
                  <a:pt x="8884" y="20544"/>
                </a:lnTo>
                <a:lnTo>
                  <a:pt x="9212" y="21146"/>
                </a:lnTo>
                <a:lnTo>
                  <a:pt x="17500" y="16598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9124995" y="116748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5" h="21590">
                <a:moveTo>
                  <a:pt x="17934" y="16196"/>
                </a:moveTo>
                <a:lnTo>
                  <a:pt x="14846" y="11084"/>
                </a:lnTo>
                <a:lnTo>
                  <a:pt x="9485" y="2354"/>
                </a:lnTo>
                <a:lnTo>
                  <a:pt x="8031" y="0"/>
                </a:lnTo>
                <a:lnTo>
                  <a:pt x="0" y="4992"/>
                </a:lnTo>
                <a:lnTo>
                  <a:pt x="1454" y="7307"/>
                </a:lnTo>
                <a:lnTo>
                  <a:pt x="6775" y="16008"/>
                </a:lnTo>
                <a:lnTo>
                  <a:pt x="9864" y="21121"/>
                </a:lnTo>
                <a:lnTo>
                  <a:pt x="17934" y="16196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9089088" y="1111641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5" h="21590">
                <a:moveTo>
                  <a:pt x="18374" y="15821"/>
                </a:moveTo>
                <a:lnTo>
                  <a:pt x="17860" y="15036"/>
                </a:lnTo>
                <a:lnTo>
                  <a:pt x="12197" y="6497"/>
                </a:lnTo>
                <a:lnTo>
                  <a:pt x="7840" y="0"/>
                </a:lnTo>
                <a:lnTo>
                  <a:pt x="0" y="5294"/>
                </a:lnTo>
                <a:lnTo>
                  <a:pt x="4356" y="11753"/>
                </a:lnTo>
                <a:lnTo>
                  <a:pt x="9979" y="20217"/>
                </a:lnTo>
                <a:lnTo>
                  <a:pt x="10494" y="21001"/>
                </a:lnTo>
                <a:lnTo>
                  <a:pt x="18374" y="15821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9051073" y="1057230"/>
            <a:ext cx="19050" cy="20955"/>
          </a:xfrm>
          <a:custGeom>
            <a:avLst/>
            <a:gdLst/>
            <a:ahLst/>
            <a:cxnLst/>
            <a:rect l="l" t="t" r="r" b="b"/>
            <a:pathLst>
              <a:path w="19050" h="20955">
                <a:moveTo>
                  <a:pt x="18741" y="15403"/>
                </a:moveTo>
                <a:lnTo>
                  <a:pt x="15236" y="10519"/>
                </a:lnTo>
                <a:lnTo>
                  <a:pt x="9234" y="2252"/>
                </a:lnTo>
                <a:lnTo>
                  <a:pt x="7589" y="0"/>
                </a:lnTo>
                <a:lnTo>
                  <a:pt x="0" y="5626"/>
                </a:lnTo>
                <a:lnTo>
                  <a:pt x="1609" y="7804"/>
                </a:lnTo>
                <a:lnTo>
                  <a:pt x="7574" y="16029"/>
                </a:lnTo>
                <a:lnTo>
                  <a:pt x="11076" y="20919"/>
                </a:lnTo>
                <a:lnTo>
                  <a:pt x="18741" y="15403"/>
                </a:lnTo>
              </a:path>
            </a:pathLst>
          </a:custGeom>
          <a:ln w="7199">
            <a:solidFill>
              <a:srgbClr val="6E61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7377738" y="1449396"/>
            <a:ext cx="674958" cy="280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595329" y="3645759"/>
            <a:ext cx="3425825" cy="3194685"/>
          </a:xfrm>
          <a:custGeom>
            <a:avLst/>
            <a:gdLst/>
            <a:ahLst/>
            <a:cxnLst/>
            <a:rect l="l" t="t" r="r" b="b"/>
            <a:pathLst>
              <a:path w="3425825" h="3194684">
                <a:moveTo>
                  <a:pt x="1712688" y="0"/>
                </a:moveTo>
                <a:lnTo>
                  <a:pt x="1712688" y="9550"/>
                </a:lnTo>
                <a:lnTo>
                  <a:pt x="1731775" y="9662"/>
                </a:lnTo>
                <a:lnTo>
                  <a:pt x="1731811" y="111"/>
                </a:lnTo>
                <a:lnTo>
                  <a:pt x="1712688" y="0"/>
                </a:lnTo>
                <a:close/>
              </a:path>
              <a:path w="3425825" h="3194684">
                <a:moveTo>
                  <a:pt x="1704002" y="29"/>
                </a:moveTo>
                <a:lnTo>
                  <a:pt x="1684842" y="233"/>
                </a:lnTo>
                <a:lnTo>
                  <a:pt x="1684994" y="9785"/>
                </a:lnTo>
                <a:lnTo>
                  <a:pt x="1704041" y="9579"/>
                </a:lnTo>
                <a:lnTo>
                  <a:pt x="1704002" y="29"/>
                </a:lnTo>
                <a:close/>
              </a:path>
              <a:path w="3425825" h="3194684">
                <a:moveTo>
                  <a:pt x="1636958" y="1681"/>
                </a:moveTo>
                <a:lnTo>
                  <a:pt x="1617817" y="2627"/>
                </a:lnTo>
                <a:lnTo>
                  <a:pt x="1618343" y="12139"/>
                </a:lnTo>
                <a:lnTo>
                  <a:pt x="1637369" y="11196"/>
                </a:lnTo>
                <a:lnTo>
                  <a:pt x="1636958" y="1681"/>
                </a:lnTo>
                <a:close/>
              </a:path>
              <a:path w="3425825" h="3194684">
                <a:moveTo>
                  <a:pt x="1570024" y="5914"/>
                </a:moveTo>
                <a:lnTo>
                  <a:pt x="1550954" y="7621"/>
                </a:lnTo>
                <a:lnTo>
                  <a:pt x="1551851" y="17100"/>
                </a:lnTo>
                <a:lnTo>
                  <a:pt x="1570845" y="15426"/>
                </a:lnTo>
                <a:lnTo>
                  <a:pt x="1570024" y="5914"/>
                </a:lnTo>
                <a:close/>
              </a:path>
              <a:path w="3425825" h="3194684">
                <a:moveTo>
                  <a:pt x="1503309" y="12801"/>
                </a:moveTo>
                <a:lnTo>
                  <a:pt x="1484304" y="15224"/>
                </a:lnTo>
                <a:lnTo>
                  <a:pt x="1485615" y="24663"/>
                </a:lnTo>
                <a:lnTo>
                  <a:pt x="1504504" y="22237"/>
                </a:lnTo>
                <a:lnTo>
                  <a:pt x="1503309" y="12801"/>
                </a:lnTo>
                <a:close/>
              </a:path>
              <a:path w="3425825" h="3194684">
                <a:moveTo>
                  <a:pt x="1436924" y="22277"/>
                </a:moveTo>
                <a:lnTo>
                  <a:pt x="1420732" y="24984"/>
                </a:lnTo>
                <a:lnTo>
                  <a:pt x="1418024" y="25473"/>
                </a:lnTo>
                <a:lnTo>
                  <a:pt x="1419706" y="34837"/>
                </a:lnTo>
                <a:lnTo>
                  <a:pt x="1438490" y="31672"/>
                </a:lnTo>
                <a:lnTo>
                  <a:pt x="1436924" y="22277"/>
                </a:lnTo>
                <a:close/>
              </a:path>
              <a:path w="3425825" h="3194684">
                <a:moveTo>
                  <a:pt x="1370976" y="34368"/>
                </a:moveTo>
                <a:lnTo>
                  <a:pt x="1352223" y="38293"/>
                </a:lnTo>
                <a:lnTo>
                  <a:pt x="1354240" y="47625"/>
                </a:lnTo>
                <a:lnTo>
                  <a:pt x="1370169" y="44244"/>
                </a:lnTo>
                <a:lnTo>
                  <a:pt x="1372877" y="43700"/>
                </a:lnTo>
                <a:lnTo>
                  <a:pt x="1370976" y="34368"/>
                </a:lnTo>
                <a:close/>
              </a:path>
              <a:path w="3425825" h="3194684">
                <a:moveTo>
                  <a:pt x="1305518" y="49053"/>
                </a:moveTo>
                <a:lnTo>
                  <a:pt x="1286949" y="53733"/>
                </a:lnTo>
                <a:lnTo>
                  <a:pt x="1289339" y="62953"/>
                </a:lnTo>
                <a:lnTo>
                  <a:pt x="1307832" y="58309"/>
                </a:lnTo>
                <a:lnTo>
                  <a:pt x="1305518" y="49053"/>
                </a:lnTo>
                <a:close/>
              </a:path>
              <a:path w="3425825" h="3194684">
                <a:moveTo>
                  <a:pt x="1240729" y="66333"/>
                </a:moveTo>
                <a:lnTo>
                  <a:pt x="1224481" y="71074"/>
                </a:lnTo>
                <a:lnTo>
                  <a:pt x="1222343" y="71733"/>
                </a:lnTo>
                <a:lnTo>
                  <a:pt x="1225100" y="80838"/>
                </a:lnTo>
                <a:lnTo>
                  <a:pt x="1243374" y="75473"/>
                </a:lnTo>
                <a:lnTo>
                  <a:pt x="1240729" y="66333"/>
                </a:lnTo>
                <a:close/>
              </a:path>
              <a:path w="3425825" h="3194684">
                <a:moveTo>
                  <a:pt x="1176670" y="86147"/>
                </a:moveTo>
                <a:lnTo>
                  <a:pt x="1164372" y="90255"/>
                </a:lnTo>
                <a:lnTo>
                  <a:pt x="1158511" y="92282"/>
                </a:lnTo>
                <a:lnTo>
                  <a:pt x="1161608" y="101268"/>
                </a:lnTo>
                <a:lnTo>
                  <a:pt x="1177317" y="95943"/>
                </a:lnTo>
                <a:lnTo>
                  <a:pt x="1179658" y="95173"/>
                </a:lnTo>
                <a:lnTo>
                  <a:pt x="1176670" y="86147"/>
                </a:lnTo>
                <a:close/>
              </a:path>
              <a:path w="3425825" h="3194684">
                <a:moveTo>
                  <a:pt x="1113407" y="108471"/>
                </a:moveTo>
                <a:lnTo>
                  <a:pt x="1095537" y="115304"/>
                </a:lnTo>
                <a:lnTo>
                  <a:pt x="1098964" y="124189"/>
                </a:lnTo>
                <a:lnTo>
                  <a:pt x="1116798" y="117392"/>
                </a:lnTo>
                <a:lnTo>
                  <a:pt x="1113407" y="108471"/>
                </a:lnTo>
                <a:close/>
              </a:path>
              <a:path w="3425825" h="3194684">
                <a:moveTo>
                  <a:pt x="1051105" y="133286"/>
                </a:moveTo>
                <a:lnTo>
                  <a:pt x="1037530" y="139061"/>
                </a:lnTo>
                <a:lnTo>
                  <a:pt x="1033509" y="140825"/>
                </a:lnTo>
                <a:lnTo>
                  <a:pt x="1037310" y="149555"/>
                </a:lnTo>
                <a:lnTo>
                  <a:pt x="1054842" y="142055"/>
                </a:lnTo>
                <a:lnTo>
                  <a:pt x="1051105" y="133286"/>
                </a:lnTo>
                <a:close/>
              </a:path>
              <a:path w="3425825" h="3194684">
                <a:moveTo>
                  <a:pt x="989830" y="160524"/>
                </a:moveTo>
                <a:lnTo>
                  <a:pt x="972539" y="168742"/>
                </a:lnTo>
                <a:lnTo>
                  <a:pt x="976683" y="177321"/>
                </a:lnTo>
                <a:lnTo>
                  <a:pt x="993902" y="169138"/>
                </a:lnTo>
                <a:lnTo>
                  <a:pt x="989830" y="160524"/>
                </a:lnTo>
                <a:close/>
              </a:path>
              <a:path w="3425825" h="3194684">
                <a:moveTo>
                  <a:pt x="929678" y="190144"/>
                </a:moveTo>
                <a:lnTo>
                  <a:pt x="912696" y="199050"/>
                </a:lnTo>
                <a:lnTo>
                  <a:pt x="917214" y="207446"/>
                </a:lnTo>
                <a:lnTo>
                  <a:pt x="934081" y="198615"/>
                </a:lnTo>
                <a:lnTo>
                  <a:pt x="929678" y="190144"/>
                </a:lnTo>
                <a:close/>
              </a:path>
              <a:path w="3425825" h="3194684">
                <a:moveTo>
                  <a:pt x="870734" y="222109"/>
                </a:moveTo>
                <a:lnTo>
                  <a:pt x="854114" y="231656"/>
                </a:lnTo>
                <a:lnTo>
                  <a:pt x="858926" y="239900"/>
                </a:lnTo>
                <a:lnTo>
                  <a:pt x="866068" y="235734"/>
                </a:lnTo>
                <a:lnTo>
                  <a:pt x="875432" y="230389"/>
                </a:lnTo>
                <a:lnTo>
                  <a:pt x="870734" y="222109"/>
                </a:lnTo>
                <a:close/>
              </a:path>
              <a:path w="3425825" h="3194684">
                <a:moveTo>
                  <a:pt x="813074" y="256352"/>
                </a:moveTo>
                <a:lnTo>
                  <a:pt x="799397" y="264909"/>
                </a:lnTo>
                <a:lnTo>
                  <a:pt x="796831" y="266555"/>
                </a:lnTo>
                <a:lnTo>
                  <a:pt x="801982" y="274575"/>
                </a:lnTo>
                <a:lnTo>
                  <a:pt x="818109" y="264452"/>
                </a:lnTo>
                <a:lnTo>
                  <a:pt x="813074" y="256352"/>
                </a:lnTo>
                <a:close/>
              </a:path>
              <a:path w="3425825" h="3194684">
                <a:moveTo>
                  <a:pt x="756795" y="292806"/>
                </a:moveTo>
                <a:lnTo>
                  <a:pt x="740998" y="303635"/>
                </a:lnTo>
                <a:lnTo>
                  <a:pt x="746401" y="311464"/>
                </a:lnTo>
                <a:lnTo>
                  <a:pt x="762133" y="300715"/>
                </a:lnTo>
                <a:lnTo>
                  <a:pt x="756795" y="292806"/>
                </a:lnTo>
                <a:close/>
              </a:path>
              <a:path w="3425825" h="3194684">
                <a:moveTo>
                  <a:pt x="701974" y="331459"/>
                </a:moveTo>
                <a:lnTo>
                  <a:pt x="697318" y="334878"/>
                </a:lnTo>
                <a:lnTo>
                  <a:pt x="686595" y="342870"/>
                </a:lnTo>
                <a:lnTo>
                  <a:pt x="692344" y="350485"/>
                </a:lnTo>
                <a:lnTo>
                  <a:pt x="694770" y="348641"/>
                </a:lnTo>
                <a:lnTo>
                  <a:pt x="707647" y="339109"/>
                </a:lnTo>
                <a:lnTo>
                  <a:pt x="701974" y="331459"/>
                </a:lnTo>
                <a:close/>
              </a:path>
              <a:path w="3425825" h="3194684">
                <a:moveTo>
                  <a:pt x="648716" y="372168"/>
                </a:moveTo>
                <a:lnTo>
                  <a:pt x="640276" y="378924"/>
                </a:lnTo>
                <a:lnTo>
                  <a:pt x="633789" y="384188"/>
                </a:lnTo>
                <a:lnTo>
                  <a:pt x="639798" y="391571"/>
                </a:lnTo>
                <a:lnTo>
                  <a:pt x="646245" y="386347"/>
                </a:lnTo>
                <a:lnTo>
                  <a:pt x="654648" y="379627"/>
                </a:lnTo>
                <a:lnTo>
                  <a:pt x="648716" y="372168"/>
                </a:lnTo>
                <a:close/>
              </a:path>
              <a:path w="3425825" h="3194684">
                <a:moveTo>
                  <a:pt x="597060" y="414950"/>
                </a:moveTo>
                <a:lnTo>
                  <a:pt x="592908" y="418522"/>
                </a:lnTo>
                <a:lnTo>
                  <a:pt x="585157" y="425282"/>
                </a:lnTo>
                <a:lnTo>
                  <a:pt x="582608" y="427536"/>
                </a:lnTo>
                <a:lnTo>
                  <a:pt x="588912" y="434660"/>
                </a:lnTo>
                <a:lnTo>
                  <a:pt x="599136" y="425725"/>
                </a:lnTo>
                <a:lnTo>
                  <a:pt x="603286" y="422154"/>
                </a:lnTo>
                <a:lnTo>
                  <a:pt x="597060" y="414950"/>
                </a:lnTo>
                <a:close/>
              </a:path>
              <a:path w="3425825" h="3194684">
                <a:moveTo>
                  <a:pt x="547098" y="459670"/>
                </a:moveTo>
                <a:lnTo>
                  <a:pt x="539492" y="466793"/>
                </a:lnTo>
                <a:lnTo>
                  <a:pt x="533152" y="472805"/>
                </a:lnTo>
                <a:lnTo>
                  <a:pt x="539725" y="479710"/>
                </a:lnTo>
                <a:lnTo>
                  <a:pt x="553593" y="466639"/>
                </a:lnTo>
                <a:lnTo>
                  <a:pt x="547098" y="459670"/>
                </a:lnTo>
                <a:close/>
              </a:path>
              <a:path w="3425825" h="3194684">
                <a:moveTo>
                  <a:pt x="498905" y="506332"/>
                </a:moveTo>
                <a:lnTo>
                  <a:pt x="495341" y="509915"/>
                </a:lnTo>
                <a:lnTo>
                  <a:pt x="488137" y="517248"/>
                </a:lnTo>
                <a:lnTo>
                  <a:pt x="485466" y="519998"/>
                </a:lnTo>
                <a:lnTo>
                  <a:pt x="492335" y="526597"/>
                </a:lnTo>
                <a:lnTo>
                  <a:pt x="494967" y="523886"/>
                </a:lnTo>
                <a:lnTo>
                  <a:pt x="502135" y="516592"/>
                </a:lnTo>
                <a:lnTo>
                  <a:pt x="505698" y="513011"/>
                </a:lnTo>
                <a:lnTo>
                  <a:pt x="498905" y="506332"/>
                </a:lnTo>
                <a:close/>
              </a:path>
              <a:path w="3425825" h="3194684">
                <a:moveTo>
                  <a:pt x="452551" y="554789"/>
                </a:moveTo>
                <a:lnTo>
                  <a:pt x="445827" y="562140"/>
                </a:lnTo>
                <a:lnTo>
                  <a:pt x="439674" y="568943"/>
                </a:lnTo>
                <a:lnTo>
                  <a:pt x="446763" y="575326"/>
                </a:lnTo>
                <a:lnTo>
                  <a:pt x="452875" y="568558"/>
                </a:lnTo>
                <a:lnTo>
                  <a:pt x="459600" y="561207"/>
                </a:lnTo>
                <a:lnTo>
                  <a:pt x="452551" y="554789"/>
                </a:lnTo>
                <a:close/>
              </a:path>
              <a:path w="3425825" h="3194684">
                <a:moveTo>
                  <a:pt x="408131" y="605012"/>
                </a:moveTo>
                <a:lnTo>
                  <a:pt x="405124" y="608544"/>
                </a:lnTo>
                <a:lnTo>
                  <a:pt x="398501" y="616413"/>
                </a:lnTo>
                <a:lnTo>
                  <a:pt x="395790" y="619671"/>
                </a:lnTo>
                <a:lnTo>
                  <a:pt x="403144" y="625755"/>
                </a:lnTo>
                <a:lnTo>
                  <a:pt x="405817" y="622537"/>
                </a:lnTo>
                <a:lnTo>
                  <a:pt x="412404" y="614704"/>
                </a:lnTo>
                <a:lnTo>
                  <a:pt x="415406" y="611176"/>
                </a:lnTo>
                <a:lnTo>
                  <a:pt x="408131" y="605012"/>
                </a:lnTo>
                <a:close/>
              </a:path>
              <a:path w="3425825" h="3194684">
                <a:moveTo>
                  <a:pt x="365658" y="656927"/>
                </a:moveTo>
                <a:lnTo>
                  <a:pt x="359740" y="664498"/>
                </a:lnTo>
                <a:lnTo>
                  <a:pt x="353918" y="672052"/>
                </a:lnTo>
                <a:lnTo>
                  <a:pt x="361492" y="677833"/>
                </a:lnTo>
                <a:lnTo>
                  <a:pt x="367275" y="670352"/>
                </a:lnTo>
                <a:lnTo>
                  <a:pt x="373193" y="662781"/>
                </a:lnTo>
                <a:lnTo>
                  <a:pt x="365658" y="656927"/>
                </a:lnTo>
                <a:close/>
              </a:path>
              <a:path w="3425825" h="3194684">
                <a:moveTo>
                  <a:pt x="325273" y="710453"/>
                </a:moveTo>
                <a:lnTo>
                  <a:pt x="322706" y="713985"/>
                </a:lnTo>
                <a:lnTo>
                  <a:pt x="316698" y="722362"/>
                </a:lnTo>
                <a:lnTo>
                  <a:pt x="314110" y="726019"/>
                </a:lnTo>
                <a:lnTo>
                  <a:pt x="321904" y="731502"/>
                </a:lnTo>
                <a:lnTo>
                  <a:pt x="324463" y="727883"/>
                </a:lnTo>
                <a:lnTo>
                  <a:pt x="330436" y="719542"/>
                </a:lnTo>
                <a:lnTo>
                  <a:pt x="332999" y="716010"/>
                </a:lnTo>
                <a:lnTo>
                  <a:pt x="325273" y="710453"/>
                </a:lnTo>
                <a:close/>
              </a:path>
              <a:path w="3425825" h="3194684">
                <a:moveTo>
                  <a:pt x="286969" y="765507"/>
                </a:moveTo>
                <a:lnTo>
                  <a:pt x="281724" y="773413"/>
                </a:lnTo>
                <a:lnTo>
                  <a:pt x="276432" y="781476"/>
                </a:lnTo>
                <a:lnTo>
                  <a:pt x="284421" y="786664"/>
                </a:lnTo>
                <a:lnTo>
                  <a:pt x="289673" y="778636"/>
                </a:lnTo>
                <a:lnTo>
                  <a:pt x="294918" y="770731"/>
                </a:lnTo>
                <a:lnTo>
                  <a:pt x="286969" y="765507"/>
                </a:lnTo>
                <a:close/>
              </a:path>
              <a:path w="3425825" h="3194684">
                <a:moveTo>
                  <a:pt x="250858" y="821977"/>
                </a:moveTo>
                <a:lnTo>
                  <a:pt x="248558" y="825736"/>
                </a:lnTo>
                <a:lnTo>
                  <a:pt x="243208" y="834595"/>
                </a:lnTo>
                <a:lnTo>
                  <a:pt x="240940" y="838389"/>
                </a:lnTo>
                <a:lnTo>
                  <a:pt x="249144" y="843241"/>
                </a:lnTo>
                <a:lnTo>
                  <a:pt x="251376" y="839487"/>
                </a:lnTo>
                <a:lnTo>
                  <a:pt x="256693" y="830703"/>
                </a:lnTo>
                <a:lnTo>
                  <a:pt x="258997" y="826945"/>
                </a:lnTo>
                <a:lnTo>
                  <a:pt x="250858" y="821977"/>
                </a:lnTo>
                <a:close/>
              </a:path>
              <a:path w="3425825" h="3194684">
                <a:moveTo>
                  <a:pt x="216946" y="879872"/>
                </a:moveTo>
                <a:lnTo>
                  <a:pt x="212208" y="888394"/>
                </a:lnTo>
                <a:lnTo>
                  <a:pt x="207704" y="896612"/>
                </a:lnTo>
                <a:lnTo>
                  <a:pt x="216060" y="901166"/>
                </a:lnTo>
                <a:lnTo>
                  <a:pt x="220564" y="892976"/>
                </a:lnTo>
                <a:lnTo>
                  <a:pt x="225301" y="884454"/>
                </a:lnTo>
                <a:lnTo>
                  <a:pt x="216946" y="879872"/>
                </a:lnTo>
                <a:close/>
              </a:path>
              <a:path w="3425825" h="3194684">
                <a:moveTo>
                  <a:pt x="185356" y="939006"/>
                </a:moveTo>
                <a:lnTo>
                  <a:pt x="183135" y="943372"/>
                </a:lnTo>
                <a:lnTo>
                  <a:pt x="178469" y="952643"/>
                </a:lnTo>
                <a:lnTo>
                  <a:pt x="176759" y="956134"/>
                </a:lnTo>
                <a:lnTo>
                  <a:pt x="185309" y="960318"/>
                </a:lnTo>
                <a:lnTo>
                  <a:pt x="191649" y="947660"/>
                </a:lnTo>
                <a:lnTo>
                  <a:pt x="193866" y="943297"/>
                </a:lnTo>
                <a:lnTo>
                  <a:pt x="185356" y="939006"/>
                </a:lnTo>
                <a:close/>
              </a:path>
              <a:path w="3425825" h="3194684">
                <a:moveTo>
                  <a:pt x="156105" y="999317"/>
                </a:moveTo>
                <a:lnTo>
                  <a:pt x="151692" y="1008975"/>
                </a:lnTo>
                <a:lnTo>
                  <a:pt x="148186" y="1016777"/>
                </a:lnTo>
                <a:lnTo>
                  <a:pt x="156880" y="1020657"/>
                </a:lnTo>
                <a:lnTo>
                  <a:pt x="160383" y="1012892"/>
                </a:lnTo>
                <a:lnTo>
                  <a:pt x="164760" y="1003308"/>
                </a:lnTo>
                <a:lnTo>
                  <a:pt x="156105" y="999317"/>
                </a:lnTo>
                <a:close/>
              </a:path>
              <a:path w="3425825" h="3194684">
                <a:moveTo>
                  <a:pt x="129246" y="1060782"/>
                </a:moveTo>
                <a:lnTo>
                  <a:pt x="126935" y="1066377"/>
                </a:lnTo>
                <a:lnTo>
                  <a:pt x="121996" y="1078530"/>
                </a:lnTo>
                <a:lnTo>
                  <a:pt x="130877" y="1082037"/>
                </a:lnTo>
                <a:lnTo>
                  <a:pt x="131838" y="1079604"/>
                </a:lnTo>
                <a:lnTo>
                  <a:pt x="135741" y="1069995"/>
                </a:lnTo>
                <a:lnTo>
                  <a:pt x="138052" y="1064404"/>
                </a:lnTo>
                <a:lnTo>
                  <a:pt x="129246" y="1060782"/>
                </a:lnTo>
                <a:close/>
              </a:path>
              <a:path w="3425825" h="3194684">
                <a:moveTo>
                  <a:pt x="104806" y="1123228"/>
                </a:moveTo>
                <a:lnTo>
                  <a:pt x="100637" y="1134701"/>
                </a:lnTo>
                <a:lnTo>
                  <a:pt x="98294" y="1141253"/>
                </a:lnTo>
                <a:lnTo>
                  <a:pt x="107279" y="1144426"/>
                </a:lnTo>
                <a:lnTo>
                  <a:pt x="109597" y="1137909"/>
                </a:lnTo>
                <a:lnTo>
                  <a:pt x="113766" y="1126515"/>
                </a:lnTo>
                <a:lnTo>
                  <a:pt x="104806" y="1123228"/>
                </a:lnTo>
                <a:close/>
              </a:path>
              <a:path w="3425825" h="3194684">
                <a:moveTo>
                  <a:pt x="82875" y="1186628"/>
                </a:moveTo>
                <a:lnTo>
                  <a:pt x="80398" y="1194328"/>
                </a:lnTo>
                <a:lnTo>
                  <a:pt x="77219" y="1204351"/>
                </a:lnTo>
                <a:lnTo>
                  <a:pt x="77064" y="1204898"/>
                </a:lnTo>
                <a:lnTo>
                  <a:pt x="86165" y="1207655"/>
                </a:lnTo>
                <a:lnTo>
                  <a:pt x="89462" y="1197202"/>
                </a:lnTo>
                <a:lnTo>
                  <a:pt x="91940" y="1189504"/>
                </a:lnTo>
                <a:lnTo>
                  <a:pt x="82875" y="1186628"/>
                </a:lnTo>
                <a:close/>
              </a:path>
              <a:path w="3425825" h="3194684">
                <a:moveTo>
                  <a:pt x="63456" y="1250809"/>
                </a:moveTo>
                <a:lnTo>
                  <a:pt x="62301" y="1254906"/>
                </a:lnTo>
                <a:lnTo>
                  <a:pt x="59489" y="1265083"/>
                </a:lnTo>
                <a:lnTo>
                  <a:pt x="58366" y="1269291"/>
                </a:lnTo>
                <a:lnTo>
                  <a:pt x="67581" y="1271718"/>
                </a:lnTo>
                <a:lnTo>
                  <a:pt x="71480" y="1257447"/>
                </a:lnTo>
                <a:lnTo>
                  <a:pt x="72636" y="1253347"/>
                </a:lnTo>
                <a:lnTo>
                  <a:pt x="63456" y="1250809"/>
                </a:lnTo>
                <a:close/>
              </a:path>
              <a:path w="3425825" h="3194684">
                <a:moveTo>
                  <a:pt x="46568" y="1315706"/>
                </a:moveTo>
                <a:lnTo>
                  <a:pt x="43983" y="1326722"/>
                </a:lnTo>
                <a:lnTo>
                  <a:pt x="42241" y="1334372"/>
                </a:lnTo>
                <a:lnTo>
                  <a:pt x="51536" y="1336464"/>
                </a:lnTo>
                <a:lnTo>
                  <a:pt x="53279" y="1328850"/>
                </a:lnTo>
                <a:lnTo>
                  <a:pt x="55864" y="1317905"/>
                </a:lnTo>
                <a:lnTo>
                  <a:pt x="46568" y="1315706"/>
                </a:lnTo>
                <a:close/>
              </a:path>
              <a:path w="3425825" h="3194684">
                <a:moveTo>
                  <a:pt x="32287" y="1381248"/>
                </a:moveTo>
                <a:lnTo>
                  <a:pt x="30736" y="1389193"/>
                </a:lnTo>
                <a:lnTo>
                  <a:pt x="28691" y="1400068"/>
                </a:lnTo>
                <a:lnTo>
                  <a:pt x="38055" y="1401749"/>
                </a:lnTo>
                <a:lnTo>
                  <a:pt x="40096" y="1390989"/>
                </a:lnTo>
                <a:lnTo>
                  <a:pt x="41650" y="1383043"/>
                </a:lnTo>
                <a:lnTo>
                  <a:pt x="32287" y="1381248"/>
                </a:lnTo>
                <a:close/>
              </a:path>
              <a:path w="3425825" h="3194684">
                <a:moveTo>
                  <a:pt x="20598" y="1447290"/>
                </a:moveTo>
                <a:lnTo>
                  <a:pt x="19785" y="1452485"/>
                </a:lnTo>
                <a:lnTo>
                  <a:pt x="18197" y="1463094"/>
                </a:lnTo>
                <a:lnTo>
                  <a:pt x="17746" y="1466232"/>
                </a:lnTo>
                <a:lnTo>
                  <a:pt x="27183" y="1467543"/>
                </a:lnTo>
                <a:lnTo>
                  <a:pt x="29223" y="1453899"/>
                </a:lnTo>
                <a:lnTo>
                  <a:pt x="30034" y="1448701"/>
                </a:lnTo>
                <a:lnTo>
                  <a:pt x="20598" y="1447290"/>
                </a:lnTo>
                <a:close/>
              </a:path>
              <a:path w="3425825" h="3194684">
                <a:moveTo>
                  <a:pt x="11530" y="1513714"/>
                </a:moveTo>
                <a:lnTo>
                  <a:pt x="11078" y="1517590"/>
                </a:lnTo>
                <a:lnTo>
                  <a:pt x="9899" y="1528268"/>
                </a:lnTo>
                <a:lnTo>
                  <a:pt x="9427" y="1532779"/>
                </a:lnTo>
                <a:lnTo>
                  <a:pt x="18902" y="1533715"/>
                </a:lnTo>
                <a:lnTo>
                  <a:pt x="19591" y="1527267"/>
                </a:lnTo>
                <a:lnTo>
                  <a:pt x="20674" y="1517590"/>
                </a:lnTo>
                <a:lnTo>
                  <a:pt x="21005" y="1514789"/>
                </a:lnTo>
                <a:lnTo>
                  <a:pt x="11530" y="1513714"/>
                </a:lnTo>
                <a:close/>
              </a:path>
              <a:path w="3425825" h="3194684">
                <a:moveTo>
                  <a:pt x="5068" y="1580465"/>
                </a:moveTo>
                <a:lnTo>
                  <a:pt x="4168" y="1592762"/>
                </a:lnTo>
                <a:lnTo>
                  <a:pt x="3710" y="1599573"/>
                </a:lnTo>
                <a:lnTo>
                  <a:pt x="13221" y="1600174"/>
                </a:lnTo>
                <a:lnTo>
                  <a:pt x="13772" y="1592132"/>
                </a:lnTo>
                <a:lnTo>
                  <a:pt x="14579" y="1581170"/>
                </a:lnTo>
                <a:lnTo>
                  <a:pt x="5068" y="1580465"/>
                </a:lnTo>
                <a:close/>
              </a:path>
              <a:path w="3425825" h="3194684">
                <a:moveTo>
                  <a:pt x="1238" y="1647428"/>
                </a:moveTo>
                <a:lnTo>
                  <a:pt x="872" y="1657936"/>
                </a:lnTo>
                <a:lnTo>
                  <a:pt x="626" y="1666566"/>
                </a:lnTo>
                <a:lnTo>
                  <a:pt x="10137" y="1666786"/>
                </a:lnTo>
                <a:lnTo>
                  <a:pt x="10406" y="1657638"/>
                </a:lnTo>
                <a:lnTo>
                  <a:pt x="10749" y="1647723"/>
                </a:lnTo>
                <a:lnTo>
                  <a:pt x="1238" y="1647428"/>
                </a:lnTo>
                <a:close/>
              </a:path>
              <a:path w="3425825" h="3194684">
                <a:moveTo>
                  <a:pt x="9550" y="1714413"/>
                </a:moveTo>
                <a:lnTo>
                  <a:pt x="0" y="1714453"/>
                </a:lnTo>
                <a:lnTo>
                  <a:pt x="118" y="1733594"/>
                </a:lnTo>
                <a:lnTo>
                  <a:pt x="9668" y="1733478"/>
                </a:lnTo>
                <a:lnTo>
                  <a:pt x="9550" y="1714413"/>
                </a:lnTo>
                <a:close/>
              </a:path>
              <a:path w="3425825" h="3194684">
                <a:moveTo>
                  <a:pt x="10892" y="1781086"/>
                </a:moveTo>
                <a:lnTo>
                  <a:pt x="1377" y="1781496"/>
                </a:lnTo>
                <a:lnTo>
                  <a:pt x="1719" y="1789667"/>
                </a:lnTo>
                <a:lnTo>
                  <a:pt x="2245" y="1800644"/>
                </a:lnTo>
                <a:lnTo>
                  <a:pt x="11756" y="1800118"/>
                </a:lnTo>
                <a:lnTo>
                  <a:pt x="11231" y="1789257"/>
                </a:lnTo>
                <a:lnTo>
                  <a:pt x="10892" y="1781086"/>
                </a:lnTo>
                <a:close/>
              </a:path>
              <a:path w="3425825" h="3194684">
                <a:moveTo>
                  <a:pt x="14864" y="1847653"/>
                </a:moveTo>
                <a:lnTo>
                  <a:pt x="5349" y="1848438"/>
                </a:lnTo>
                <a:lnTo>
                  <a:pt x="5867" y="1854979"/>
                </a:lnTo>
                <a:lnTo>
                  <a:pt x="6795" y="1865786"/>
                </a:lnTo>
                <a:lnTo>
                  <a:pt x="6976" y="1867532"/>
                </a:lnTo>
                <a:lnTo>
                  <a:pt x="16451" y="1866632"/>
                </a:lnTo>
                <a:lnTo>
                  <a:pt x="15382" y="1854198"/>
                </a:lnTo>
                <a:lnTo>
                  <a:pt x="14864" y="1847653"/>
                </a:lnTo>
                <a:close/>
              </a:path>
              <a:path w="3425825" h="3194684">
                <a:moveTo>
                  <a:pt x="21416" y="1914037"/>
                </a:moveTo>
                <a:lnTo>
                  <a:pt x="11940" y="1915157"/>
                </a:lnTo>
                <a:lnTo>
                  <a:pt x="12466" y="1919599"/>
                </a:lnTo>
                <a:lnTo>
                  <a:pt x="14316" y="1934193"/>
                </a:lnTo>
                <a:lnTo>
                  <a:pt x="23755" y="1932923"/>
                </a:lnTo>
                <a:lnTo>
                  <a:pt x="23248" y="1929117"/>
                </a:lnTo>
                <a:lnTo>
                  <a:pt x="21941" y="1918479"/>
                </a:lnTo>
                <a:lnTo>
                  <a:pt x="21416" y="1914037"/>
                </a:lnTo>
                <a:close/>
              </a:path>
              <a:path w="3425825" h="3194684">
                <a:moveTo>
                  <a:pt x="30560" y="1980090"/>
                </a:moveTo>
                <a:lnTo>
                  <a:pt x="21160" y="1981580"/>
                </a:lnTo>
                <a:lnTo>
                  <a:pt x="23186" y="1994108"/>
                </a:lnTo>
                <a:lnTo>
                  <a:pt x="24267" y="2000491"/>
                </a:lnTo>
                <a:lnTo>
                  <a:pt x="33662" y="1998889"/>
                </a:lnTo>
                <a:lnTo>
                  <a:pt x="32586" y="1992542"/>
                </a:lnTo>
                <a:lnTo>
                  <a:pt x="30560" y="1980090"/>
                </a:lnTo>
                <a:close/>
              </a:path>
              <a:path w="3425825" h="3194684">
                <a:moveTo>
                  <a:pt x="42313" y="2045714"/>
                </a:moveTo>
                <a:lnTo>
                  <a:pt x="32983" y="2047615"/>
                </a:lnTo>
                <a:lnTo>
                  <a:pt x="34900" y="2057115"/>
                </a:lnTo>
                <a:lnTo>
                  <a:pt x="36831" y="2066367"/>
                </a:lnTo>
                <a:lnTo>
                  <a:pt x="46161" y="2064391"/>
                </a:lnTo>
                <a:lnTo>
                  <a:pt x="44232" y="2055214"/>
                </a:lnTo>
                <a:lnTo>
                  <a:pt x="42313" y="2045714"/>
                </a:lnTo>
                <a:close/>
              </a:path>
              <a:path w="3425825" h="3194684">
                <a:moveTo>
                  <a:pt x="56667" y="2110853"/>
                </a:moveTo>
                <a:lnTo>
                  <a:pt x="47411" y="2113088"/>
                </a:lnTo>
                <a:lnTo>
                  <a:pt x="48908" y="2119308"/>
                </a:lnTo>
                <a:lnTo>
                  <a:pt x="51461" y="2129598"/>
                </a:lnTo>
                <a:lnTo>
                  <a:pt x="52009" y="2131721"/>
                </a:lnTo>
                <a:lnTo>
                  <a:pt x="61227" y="2129331"/>
                </a:lnTo>
                <a:lnTo>
                  <a:pt x="58164" y="2117073"/>
                </a:lnTo>
                <a:lnTo>
                  <a:pt x="56667" y="2110853"/>
                </a:lnTo>
                <a:close/>
              </a:path>
              <a:path w="3425825" h="3194684">
                <a:moveTo>
                  <a:pt x="73583" y="2175357"/>
                </a:moveTo>
                <a:lnTo>
                  <a:pt x="64402" y="2177963"/>
                </a:lnTo>
                <a:lnTo>
                  <a:pt x="65156" y="2180661"/>
                </a:lnTo>
                <a:lnTo>
                  <a:pt x="68089" y="2190784"/>
                </a:lnTo>
                <a:lnTo>
                  <a:pt x="69731" y="2196378"/>
                </a:lnTo>
                <a:lnTo>
                  <a:pt x="78872" y="2193653"/>
                </a:lnTo>
                <a:lnTo>
                  <a:pt x="77229" y="2188137"/>
                </a:lnTo>
                <a:lnTo>
                  <a:pt x="74311" y="2177963"/>
                </a:lnTo>
                <a:lnTo>
                  <a:pt x="73583" y="2175357"/>
                </a:lnTo>
                <a:close/>
              </a:path>
              <a:path w="3425825" h="3194684">
                <a:moveTo>
                  <a:pt x="92994" y="2239138"/>
                </a:moveTo>
                <a:lnTo>
                  <a:pt x="83969" y="2242130"/>
                </a:lnTo>
                <a:lnTo>
                  <a:pt x="86907" y="2251054"/>
                </a:lnTo>
                <a:lnTo>
                  <a:pt x="90002" y="2260292"/>
                </a:lnTo>
                <a:lnTo>
                  <a:pt x="99028" y="2257235"/>
                </a:lnTo>
                <a:lnTo>
                  <a:pt x="95931" y="2248066"/>
                </a:lnTo>
                <a:lnTo>
                  <a:pt x="92994" y="2239138"/>
                </a:lnTo>
                <a:close/>
              </a:path>
              <a:path w="3425825" h="3194684">
                <a:moveTo>
                  <a:pt x="114961" y="2302121"/>
                </a:moveTo>
                <a:lnTo>
                  <a:pt x="106037" y="2305443"/>
                </a:lnTo>
                <a:lnTo>
                  <a:pt x="107858" y="2310357"/>
                </a:lnTo>
                <a:lnTo>
                  <a:pt x="111545" y="2320150"/>
                </a:lnTo>
                <a:lnTo>
                  <a:pt x="112801" y="2323378"/>
                </a:lnTo>
                <a:lnTo>
                  <a:pt x="121686" y="2319948"/>
                </a:lnTo>
                <a:lnTo>
                  <a:pt x="116780" y="2307035"/>
                </a:lnTo>
                <a:lnTo>
                  <a:pt x="114961" y="2302121"/>
                </a:lnTo>
                <a:close/>
              </a:path>
              <a:path w="3425825" h="3194684">
                <a:moveTo>
                  <a:pt x="139379" y="2364185"/>
                </a:moveTo>
                <a:lnTo>
                  <a:pt x="130571" y="2367842"/>
                </a:lnTo>
                <a:lnTo>
                  <a:pt x="134962" y="2378282"/>
                </a:lnTo>
                <a:lnTo>
                  <a:pt x="138041" y="2385496"/>
                </a:lnTo>
                <a:lnTo>
                  <a:pt x="146810" y="2381723"/>
                </a:lnTo>
                <a:lnTo>
                  <a:pt x="143729" y="2374545"/>
                </a:lnTo>
                <a:lnTo>
                  <a:pt x="139379" y="2364185"/>
                </a:lnTo>
                <a:close/>
              </a:path>
              <a:path w="3425825" h="3194684">
                <a:moveTo>
                  <a:pt x="166203" y="2425216"/>
                </a:moveTo>
                <a:lnTo>
                  <a:pt x="157589" y="2429244"/>
                </a:lnTo>
                <a:lnTo>
                  <a:pt x="160411" y="2435324"/>
                </a:lnTo>
                <a:lnTo>
                  <a:pt x="164835" y="2444720"/>
                </a:lnTo>
                <a:lnTo>
                  <a:pt x="165736" y="2446596"/>
                </a:lnTo>
                <a:lnTo>
                  <a:pt x="174315" y="2442452"/>
                </a:lnTo>
                <a:lnTo>
                  <a:pt x="169030" y="2431295"/>
                </a:lnTo>
                <a:lnTo>
                  <a:pt x="166203" y="2425216"/>
                </a:lnTo>
                <a:close/>
              </a:path>
              <a:path w="3425825" h="3194684">
                <a:moveTo>
                  <a:pt x="195428" y="2485177"/>
                </a:moveTo>
                <a:lnTo>
                  <a:pt x="186957" y="2489504"/>
                </a:lnTo>
                <a:lnTo>
                  <a:pt x="192606" y="2500487"/>
                </a:lnTo>
                <a:lnTo>
                  <a:pt x="195781" y="2506513"/>
                </a:lnTo>
                <a:lnTo>
                  <a:pt x="204215" y="2502072"/>
                </a:lnTo>
                <a:lnTo>
                  <a:pt x="201080" y="2496084"/>
                </a:lnTo>
                <a:lnTo>
                  <a:pt x="195428" y="2485177"/>
                </a:lnTo>
                <a:close/>
              </a:path>
              <a:path w="3425825" h="3194684">
                <a:moveTo>
                  <a:pt x="226968" y="2543911"/>
                </a:moveTo>
                <a:lnTo>
                  <a:pt x="218688" y="2548609"/>
                </a:lnTo>
                <a:lnTo>
                  <a:pt x="222338" y="2555074"/>
                </a:lnTo>
                <a:lnTo>
                  <a:pt x="228164" y="2565270"/>
                </a:lnTo>
                <a:lnTo>
                  <a:pt x="236407" y="2560453"/>
                </a:lnTo>
                <a:lnTo>
                  <a:pt x="235723" y="2559319"/>
                </a:lnTo>
                <a:lnTo>
                  <a:pt x="230619" y="2550377"/>
                </a:lnTo>
                <a:lnTo>
                  <a:pt x="226968" y="2543911"/>
                </a:lnTo>
                <a:close/>
              </a:path>
              <a:path w="3425825" h="3194684">
                <a:moveTo>
                  <a:pt x="260794" y="2601399"/>
                </a:moveTo>
                <a:lnTo>
                  <a:pt x="252694" y="2606393"/>
                </a:lnTo>
                <a:lnTo>
                  <a:pt x="259397" y="2617228"/>
                </a:lnTo>
                <a:lnTo>
                  <a:pt x="262813" y="2622668"/>
                </a:lnTo>
                <a:lnTo>
                  <a:pt x="270874" y="2617560"/>
                </a:lnTo>
                <a:lnTo>
                  <a:pt x="267497" y="2612195"/>
                </a:lnTo>
                <a:lnTo>
                  <a:pt x="262058" y="2603461"/>
                </a:lnTo>
                <a:lnTo>
                  <a:pt x="260794" y="2601399"/>
                </a:lnTo>
                <a:close/>
              </a:path>
              <a:path w="3425825" h="3194684">
                <a:moveTo>
                  <a:pt x="296830" y="2657491"/>
                </a:moveTo>
                <a:lnTo>
                  <a:pt x="288925" y="2662830"/>
                </a:lnTo>
                <a:lnTo>
                  <a:pt x="293173" y="2669147"/>
                </a:lnTo>
                <a:lnTo>
                  <a:pt x="299688" y="2678677"/>
                </a:lnTo>
                <a:lnTo>
                  <a:pt x="307521" y="2673269"/>
                </a:lnTo>
                <a:lnTo>
                  <a:pt x="301081" y="2663809"/>
                </a:lnTo>
                <a:lnTo>
                  <a:pt x="296830" y="2657491"/>
                </a:lnTo>
                <a:close/>
              </a:path>
              <a:path w="3425825" h="3194684">
                <a:moveTo>
                  <a:pt x="335018" y="2712175"/>
                </a:moveTo>
                <a:lnTo>
                  <a:pt x="327329" y="2717773"/>
                </a:lnTo>
                <a:lnTo>
                  <a:pt x="334867" y="2728059"/>
                </a:lnTo>
                <a:lnTo>
                  <a:pt x="338709" y="2733213"/>
                </a:lnTo>
                <a:lnTo>
                  <a:pt x="346318" y="2727500"/>
                </a:lnTo>
                <a:lnTo>
                  <a:pt x="342517" y="2722384"/>
                </a:lnTo>
                <a:lnTo>
                  <a:pt x="335018" y="2712175"/>
                </a:lnTo>
                <a:close/>
              </a:path>
              <a:path w="3425825" h="3194684">
                <a:moveTo>
                  <a:pt x="375314" y="2765296"/>
                </a:moveTo>
                <a:lnTo>
                  <a:pt x="367854" y="2771230"/>
                </a:lnTo>
                <a:lnTo>
                  <a:pt x="372477" y="2777075"/>
                </a:lnTo>
                <a:lnTo>
                  <a:pt x="379810" y="2786202"/>
                </a:lnTo>
                <a:lnTo>
                  <a:pt x="387193" y="2780193"/>
                </a:lnTo>
                <a:lnTo>
                  <a:pt x="379935" y="2771143"/>
                </a:lnTo>
                <a:lnTo>
                  <a:pt x="375314" y="2765296"/>
                </a:lnTo>
                <a:close/>
              </a:path>
              <a:path w="3425825" h="3194684">
                <a:moveTo>
                  <a:pt x="417639" y="2816844"/>
                </a:moveTo>
                <a:lnTo>
                  <a:pt x="410399" y="2823033"/>
                </a:lnTo>
                <a:lnTo>
                  <a:pt x="411796" y="2824681"/>
                </a:lnTo>
                <a:lnTo>
                  <a:pt x="418513" y="2832473"/>
                </a:lnTo>
                <a:lnTo>
                  <a:pt x="422931" y="2837534"/>
                </a:lnTo>
                <a:lnTo>
                  <a:pt x="430094" y="2831266"/>
                </a:lnTo>
                <a:lnTo>
                  <a:pt x="425714" y="2826245"/>
                </a:lnTo>
                <a:lnTo>
                  <a:pt x="417639" y="2816844"/>
                </a:lnTo>
                <a:close/>
              </a:path>
              <a:path w="3425825" h="3194684">
                <a:moveTo>
                  <a:pt x="461915" y="2866690"/>
                </a:moveTo>
                <a:lnTo>
                  <a:pt x="454941" y="2873185"/>
                </a:lnTo>
                <a:lnTo>
                  <a:pt x="459759" y="2878387"/>
                </a:lnTo>
                <a:lnTo>
                  <a:pt x="468014" y="2887188"/>
                </a:lnTo>
                <a:lnTo>
                  <a:pt x="474921" y="2880615"/>
                </a:lnTo>
                <a:lnTo>
                  <a:pt x="466728" y="2871892"/>
                </a:lnTo>
                <a:lnTo>
                  <a:pt x="461915" y="2866690"/>
                </a:lnTo>
                <a:close/>
              </a:path>
              <a:path w="3425825" h="3194684">
                <a:moveTo>
                  <a:pt x="508114" y="2914804"/>
                </a:moveTo>
                <a:lnTo>
                  <a:pt x="501360" y="2921554"/>
                </a:lnTo>
                <a:lnTo>
                  <a:pt x="509903" y="2930039"/>
                </a:lnTo>
                <a:lnTo>
                  <a:pt x="514997" y="2935043"/>
                </a:lnTo>
                <a:lnTo>
                  <a:pt x="521635" y="2928214"/>
                </a:lnTo>
                <a:lnTo>
                  <a:pt x="516581" y="2923246"/>
                </a:lnTo>
                <a:lnTo>
                  <a:pt x="508114" y="2914804"/>
                </a:lnTo>
                <a:close/>
              </a:path>
              <a:path w="3425825" h="3194684">
                <a:moveTo>
                  <a:pt x="556116" y="2961086"/>
                </a:moveTo>
                <a:lnTo>
                  <a:pt x="549658" y="2968099"/>
                </a:lnTo>
                <a:lnTo>
                  <a:pt x="554540" y="2972610"/>
                </a:lnTo>
                <a:lnTo>
                  <a:pt x="563780" y="2981048"/>
                </a:lnTo>
                <a:lnTo>
                  <a:pt x="570163" y="2973964"/>
                </a:lnTo>
                <a:lnTo>
                  <a:pt x="560998" y="2965601"/>
                </a:lnTo>
                <a:lnTo>
                  <a:pt x="556116" y="2961086"/>
                </a:lnTo>
                <a:close/>
              </a:path>
              <a:path w="3425825" h="3194684">
                <a:moveTo>
                  <a:pt x="605886" y="3005477"/>
                </a:moveTo>
                <a:lnTo>
                  <a:pt x="599697" y="3012718"/>
                </a:lnTo>
                <a:lnTo>
                  <a:pt x="608533" y="3020255"/>
                </a:lnTo>
                <a:lnTo>
                  <a:pt x="614300" y="3025112"/>
                </a:lnTo>
                <a:lnTo>
                  <a:pt x="620422" y="3017796"/>
                </a:lnTo>
                <a:lnTo>
                  <a:pt x="614692" y="3012977"/>
                </a:lnTo>
                <a:lnTo>
                  <a:pt x="605886" y="3005477"/>
                </a:lnTo>
                <a:close/>
              </a:path>
              <a:path w="3425825" h="3194684">
                <a:moveTo>
                  <a:pt x="657330" y="3047889"/>
                </a:moveTo>
                <a:lnTo>
                  <a:pt x="651437" y="3055388"/>
                </a:lnTo>
                <a:lnTo>
                  <a:pt x="664486" y="3065641"/>
                </a:lnTo>
                <a:lnTo>
                  <a:pt x="666535" y="3067211"/>
                </a:lnTo>
                <a:lnTo>
                  <a:pt x="672313" y="3059637"/>
                </a:lnTo>
                <a:lnTo>
                  <a:pt x="662269" y="3051799"/>
                </a:lnTo>
                <a:lnTo>
                  <a:pt x="657330" y="3047889"/>
                </a:lnTo>
                <a:close/>
              </a:path>
              <a:path w="3425825" h="3194684">
                <a:moveTo>
                  <a:pt x="710387" y="3088307"/>
                </a:moveTo>
                <a:lnTo>
                  <a:pt x="704789" y="3095997"/>
                </a:lnTo>
                <a:lnTo>
                  <a:pt x="720316" y="3107225"/>
                </a:lnTo>
                <a:lnTo>
                  <a:pt x="725838" y="3099459"/>
                </a:lnTo>
                <a:lnTo>
                  <a:pt x="710387" y="3088307"/>
                </a:lnTo>
                <a:close/>
              </a:path>
              <a:path w="3425825" h="3194684">
                <a:moveTo>
                  <a:pt x="764984" y="3126604"/>
                </a:moveTo>
                <a:lnTo>
                  <a:pt x="759686" y="3134512"/>
                </a:lnTo>
                <a:lnTo>
                  <a:pt x="764790" y="3137947"/>
                </a:lnTo>
                <a:lnTo>
                  <a:pt x="775651" y="3145135"/>
                </a:lnTo>
                <a:lnTo>
                  <a:pt x="780835" y="3137151"/>
                </a:lnTo>
                <a:lnTo>
                  <a:pt x="778625" y="3135707"/>
                </a:lnTo>
                <a:lnTo>
                  <a:pt x="764984" y="3126604"/>
                </a:lnTo>
                <a:close/>
              </a:path>
              <a:path w="3425825" h="3194684">
                <a:moveTo>
                  <a:pt x="821021" y="3162766"/>
                </a:moveTo>
                <a:lnTo>
                  <a:pt x="816025" y="3170862"/>
                </a:lnTo>
                <a:lnTo>
                  <a:pt x="825727" y="3176823"/>
                </a:lnTo>
                <a:lnTo>
                  <a:pt x="832394" y="3180848"/>
                </a:lnTo>
                <a:lnTo>
                  <a:pt x="837284" y="3172683"/>
                </a:lnTo>
                <a:lnTo>
                  <a:pt x="821021" y="3162766"/>
                </a:lnTo>
                <a:close/>
              </a:path>
              <a:path w="3425825" h="3194684">
                <a:moveTo>
                  <a:pt x="2554455" y="3192433"/>
                </a:moveTo>
                <a:lnTo>
                  <a:pt x="2551282" y="3194240"/>
                </a:lnTo>
                <a:lnTo>
                  <a:pt x="2555493" y="3194240"/>
                </a:lnTo>
                <a:lnTo>
                  <a:pt x="2554455" y="3192433"/>
                </a:lnTo>
                <a:close/>
              </a:path>
              <a:path w="3425825" h="3194684">
                <a:moveTo>
                  <a:pt x="2611701" y="3158182"/>
                </a:moveTo>
                <a:lnTo>
                  <a:pt x="2603450" y="3163323"/>
                </a:lnTo>
                <a:lnTo>
                  <a:pt x="2595458" y="3168219"/>
                </a:lnTo>
                <a:lnTo>
                  <a:pt x="2600455" y="3176319"/>
                </a:lnTo>
                <a:lnTo>
                  <a:pt x="2616738" y="3166282"/>
                </a:lnTo>
                <a:lnTo>
                  <a:pt x="2611701" y="3158182"/>
                </a:lnTo>
                <a:close/>
              </a:path>
              <a:path w="3425825" h="3194684">
                <a:moveTo>
                  <a:pt x="2667538" y="3121757"/>
                </a:moveTo>
                <a:lnTo>
                  <a:pt x="2655280" y="3130038"/>
                </a:lnTo>
                <a:lnTo>
                  <a:pt x="2651719" y="3132399"/>
                </a:lnTo>
                <a:lnTo>
                  <a:pt x="2657022" y="3140308"/>
                </a:lnTo>
                <a:lnTo>
                  <a:pt x="2669139" y="3132208"/>
                </a:lnTo>
                <a:lnTo>
                  <a:pt x="2672916" y="3129627"/>
                </a:lnTo>
                <a:lnTo>
                  <a:pt x="2667538" y="3121757"/>
                </a:lnTo>
                <a:close/>
              </a:path>
              <a:path w="3425825" h="3194684">
                <a:moveTo>
                  <a:pt x="2721941" y="3083184"/>
                </a:moveTo>
                <a:lnTo>
                  <a:pt x="2714133" y="3088929"/>
                </a:lnTo>
                <a:lnTo>
                  <a:pt x="2706547" y="3094433"/>
                </a:lnTo>
                <a:lnTo>
                  <a:pt x="2712145" y="3102123"/>
                </a:lnTo>
                <a:lnTo>
                  <a:pt x="2727614" y="3090834"/>
                </a:lnTo>
                <a:lnTo>
                  <a:pt x="2721941" y="3083184"/>
                </a:lnTo>
                <a:close/>
              </a:path>
              <a:path w="3425825" h="3194684">
                <a:moveTo>
                  <a:pt x="2774786" y="3042514"/>
                </a:moveTo>
                <a:lnTo>
                  <a:pt x="2763099" y="3051799"/>
                </a:lnTo>
                <a:lnTo>
                  <a:pt x="2759845" y="3054341"/>
                </a:lnTo>
                <a:lnTo>
                  <a:pt x="2765742" y="3061839"/>
                </a:lnTo>
                <a:lnTo>
                  <a:pt x="2768993" y="3059297"/>
                </a:lnTo>
                <a:lnTo>
                  <a:pt x="2777060" y="3052904"/>
                </a:lnTo>
                <a:lnTo>
                  <a:pt x="2780755" y="3049938"/>
                </a:lnTo>
                <a:lnTo>
                  <a:pt x="2774786" y="3042514"/>
                </a:lnTo>
                <a:close/>
              </a:path>
              <a:path w="3425825" h="3194684">
                <a:moveTo>
                  <a:pt x="2826042" y="2999832"/>
                </a:moveTo>
                <a:lnTo>
                  <a:pt x="2811552" y="3012241"/>
                </a:lnTo>
                <a:lnTo>
                  <a:pt x="2817741" y="3019482"/>
                </a:lnTo>
                <a:lnTo>
                  <a:pt x="2824667" y="3013589"/>
                </a:lnTo>
                <a:lnTo>
                  <a:pt x="2832270" y="3007037"/>
                </a:lnTo>
                <a:lnTo>
                  <a:pt x="2826042" y="2999832"/>
                </a:lnTo>
                <a:close/>
              </a:path>
              <a:path w="3425825" h="3194684">
                <a:moveTo>
                  <a:pt x="2875568" y="2955197"/>
                </a:moveTo>
                <a:lnTo>
                  <a:pt x="2871877" y="2958656"/>
                </a:lnTo>
                <a:lnTo>
                  <a:pt x="2864337" y="2965629"/>
                </a:lnTo>
                <a:lnTo>
                  <a:pt x="2861585" y="2968150"/>
                </a:lnTo>
                <a:lnTo>
                  <a:pt x="2868039" y="2975162"/>
                </a:lnTo>
                <a:lnTo>
                  <a:pt x="2878402" y="2965601"/>
                </a:lnTo>
                <a:lnTo>
                  <a:pt x="2882101" y="2962141"/>
                </a:lnTo>
                <a:lnTo>
                  <a:pt x="2875568" y="2955197"/>
                </a:lnTo>
                <a:close/>
              </a:path>
              <a:path w="3425825" h="3194684">
                <a:moveTo>
                  <a:pt x="2923336" y="2908702"/>
                </a:moveTo>
                <a:lnTo>
                  <a:pt x="2909864" y="2922159"/>
                </a:lnTo>
                <a:lnTo>
                  <a:pt x="2916614" y="2928909"/>
                </a:lnTo>
                <a:lnTo>
                  <a:pt x="2922778" y="2922793"/>
                </a:lnTo>
                <a:lnTo>
                  <a:pt x="2930165" y="2915340"/>
                </a:lnTo>
                <a:lnTo>
                  <a:pt x="2923336" y="2908702"/>
                </a:lnTo>
                <a:close/>
              </a:path>
              <a:path w="3425825" h="3194684">
                <a:moveTo>
                  <a:pt x="2969290" y="2860333"/>
                </a:moveTo>
                <a:lnTo>
                  <a:pt x="2965589" y="2864383"/>
                </a:lnTo>
                <a:lnTo>
                  <a:pt x="2958641" y="2871892"/>
                </a:lnTo>
                <a:lnTo>
                  <a:pt x="2956355" y="2874326"/>
                </a:lnTo>
                <a:lnTo>
                  <a:pt x="2963329" y="2880821"/>
                </a:lnTo>
                <a:lnTo>
                  <a:pt x="2965615" y="2878387"/>
                </a:lnTo>
                <a:lnTo>
                  <a:pt x="2972598" y="2870841"/>
                </a:lnTo>
                <a:lnTo>
                  <a:pt x="2976338" y="2866751"/>
                </a:lnTo>
                <a:lnTo>
                  <a:pt x="2969290" y="2860333"/>
                </a:lnTo>
                <a:close/>
              </a:path>
              <a:path w="3425825" h="3194684">
                <a:moveTo>
                  <a:pt x="3013317" y="2810271"/>
                </a:moveTo>
                <a:lnTo>
                  <a:pt x="3006330" y="2818490"/>
                </a:lnTo>
                <a:lnTo>
                  <a:pt x="3000929" y="2824758"/>
                </a:lnTo>
                <a:lnTo>
                  <a:pt x="3008170" y="2830946"/>
                </a:lnTo>
                <a:lnTo>
                  <a:pt x="3013574" y="2824681"/>
                </a:lnTo>
                <a:lnTo>
                  <a:pt x="3020636" y="2816395"/>
                </a:lnTo>
                <a:lnTo>
                  <a:pt x="3013317" y="2810271"/>
                </a:lnTo>
                <a:close/>
              </a:path>
              <a:path w="3425825" h="3194684">
                <a:moveTo>
                  <a:pt x="3055379" y="2758507"/>
                </a:moveTo>
                <a:lnTo>
                  <a:pt x="3051784" y="2763112"/>
                </a:lnTo>
                <a:lnTo>
                  <a:pt x="3043576" y="2773465"/>
                </a:lnTo>
                <a:lnTo>
                  <a:pt x="3051035" y="2779397"/>
                </a:lnTo>
                <a:lnTo>
                  <a:pt x="3059282" y="2769005"/>
                </a:lnTo>
                <a:lnTo>
                  <a:pt x="3062918" y="2764360"/>
                </a:lnTo>
                <a:lnTo>
                  <a:pt x="3055379" y="2758507"/>
                </a:lnTo>
                <a:close/>
              </a:path>
              <a:path w="3425825" h="3194684">
                <a:moveTo>
                  <a:pt x="3095397" y="2705183"/>
                </a:moveTo>
                <a:lnTo>
                  <a:pt x="3088918" y="2714147"/>
                </a:lnTo>
                <a:lnTo>
                  <a:pt x="3084183" y="2720592"/>
                </a:lnTo>
                <a:lnTo>
                  <a:pt x="3091873" y="2726187"/>
                </a:lnTo>
                <a:lnTo>
                  <a:pt x="3096607" y="2719745"/>
                </a:lnTo>
                <a:lnTo>
                  <a:pt x="3103163" y="2710703"/>
                </a:lnTo>
                <a:lnTo>
                  <a:pt x="3095397" y="2705183"/>
                </a:lnTo>
                <a:close/>
              </a:path>
              <a:path w="3425825" h="3194684">
                <a:moveTo>
                  <a:pt x="3133323" y="2650327"/>
                </a:moveTo>
                <a:lnTo>
                  <a:pt x="3130022" y="2655295"/>
                </a:lnTo>
                <a:lnTo>
                  <a:pt x="3122700" y="2666135"/>
                </a:lnTo>
                <a:lnTo>
                  <a:pt x="3130609" y="2671474"/>
                </a:lnTo>
                <a:lnTo>
                  <a:pt x="3137932" y="2660594"/>
                </a:lnTo>
                <a:lnTo>
                  <a:pt x="3141268" y="2655550"/>
                </a:lnTo>
                <a:lnTo>
                  <a:pt x="3133323" y="2650327"/>
                </a:lnTo>
                <a:close/>
              </a:path>
              <a:path w="3425825" h="3194684">
                <a:moveTo>
                  <a:pt x="3169071" y="2594048"/>
                </a:moveTo>
                <a:lnTo>
                  <a:pt x="3163308" y="2603461"/>
                </a:lnTo>
                <a:lnTo>
                  <a:pt x="3159085" y="2610266"/>
                </a:lnTo>
                <a:lnTo>
                  <a:pt x="3167185" y="2615262"/>
                </a:lnTo>
                <a:lnTo>
                  <a:pt x="3171408" y="2608455"/>
                </a:lnTo>
                <a:lnTo>
                  <a:pt x="3176812" y="2599660"/>
                </a:lnTo>
                <a:lnTo>
                  <a:pt x="3177236" y="2598936"/>
                </a:lnTo>
                <a:lnTo>
                  <a:pt x="3169071" y="2594048"/>
                </a:lnTo>
                <a:close/>
              </a:path>
              <a:path w="3425825" h="3194684">
                <a:moveTo>
                  <a:pt x="3202595" y="2536386"/>
                </a:moveTo>
                <a:lnTo>
                  <a:pt x="3199798" y="2541402"/>
                </a:lnTo>
                <a:lnTo>
                  <a:pt x="3194747" y="2550377"/>
                </a:lnTo>
                <a:lnTo>
                  <a:pt x="3193257" y="2552983"/>
                </a:lnTo>
                <a:lnTo>
                  <a:pt x="3201536" y="2557684"/>
                </a:lnTo>
                <a:lnTo>
                  <a:pt x="3208117" y="2546064"/>
                </a:lnTo>
                <a:lnTo>
                  <a:pt x="3210951" y="2540974"/>
                </a:lnTo>
                <a:lnTo>
                  <a:pt x="3202595" y="2536386"/>
                </a:lnTo>
                <a:close/>
              </a:path>
              <a:path w="3425825" h="3194684">
                <a:moveTo>
                  <a:pt x="3233836" y="2477476"/>
                </a:moveTo>
                <a:lnTo>
                  <a:pt x="3229041" y="2486934"/>
                </a:lnTo>
                <a:lnTo>
                  <a:pt x="3225159" y="2494447"/>
                </a:lnTo>
                <a:lnTo>
                  <a:pt x="3233630" y="2498774"/>
                </a:lnTo>
                <a:lnTo>
                  <a:pt x="3237515" y="2491261"/>
                </a:lnTo>
                <a:lnTo>
                  <a:pt x="3242386" y="2481728"/>
                </a:lnTo>
                <a:lnTo>
                  <a:pt x="3233836" y="2477476"/>
                </a:lnTo>
                <a:close/>
              </a:path>
              <a:path w="3425825" h="3194684">
                <a:moveTo>
                  <a:pt x="3262754" y="2417381"/>
                </a:moveTo>
                <a:lnTo>
                  <a:pt x="3260688" y="2421903"/>
                </a:lnTo>
                <a:lnTo>
                  <a:pt x="3256335" y="2431295"/>
                </a:lnTo>
                <a:lnTo>
                  <a:pt x="3254752" y="2434654"/>
                </a:lnTo>
                <a:lnTo>
                  <a:pt x="3263366" y="2438687"/>
                </a:lnTo>
                <a:lnTo>
                  <a:pt x="3264954" y="2435324"/>
                </a:lnTo>
                <a:lnTo>
                  <a:pt x="3269343" y="2425895"/>
                </a:lnTo>
                <a:lnTo>
                  <a:pt x="3271448" y="2421299"/>
                </a:lnTo>
                <a:lnTo>
                  <a:pt x="3262754" y="2417381"/>
                </a:lnTo>
                <a:close/>
              </a:path>
              <a:path w="3425825" h="3194684">
                <a:moveTo>
                  <a:pt x="3289305" y="2356178"/>
                </a:moveTo>
                <a:lnTo>
                  <a:pt x="3285651" y="2364995"/>
                </a:lnTo>
                <a:lnTo>
                  <a:pt x="3281954" y="2373793"/>
                </a:lnTo>
                <a:lnTo>
                  <a:pt x="3290763" y="2377451"/>
                </a:lnTo>
                <a:lnTo>
                  <a:pt x="3294460" y="2368652"/>
                </a:lnTo>
                <a:lnTo>
                  <a:pt x="3298109" y="2359799"/>
                </a:lnTo>
                <a:lnTo>
                  <a:pt x="3289305" y="2356178"/>
                </a:lnTo>
                <a:close/>
              </a:path>
              <a:path w="3425825" h="3194684">
                <a:moveTo>
                  <a:pt x="3313389" y="2294025"/>
                </a:moveTo>
                <a:lnTo>
                  <a:pt x="3308586" y="2307035"/>
                </a:lnTo>
                <a:lnTo>
                  <a:pt x="3306757" y="2311880"/>
                </a:lnTo>
                <a:lnTo>
                  <a:pt x="3315679" y="2315207"/>
                </a:lnTo>
                <a:lnTo>
                  <a:pt x="3317507" y="2310357"/>
                </a:lnTo>
                <a:lnTo>
                  <a:pt x="3321154" y="2300555"/>
                </a:lnTo>
                <a:lnTo>
                  <a:pt x="3322349" y="2297235"/>
                </a:lnTo>
                <a:lnTo>
                  <a:pt x="3313389" y="2294025"/>
                </a:lnTo>
                <a:close/>
              </a:path>
              <a:path w="3425825" h="3194684">
                <a:moveTo>
                  <a:pt x="3335021" y="2230941"/>
                </a:moveTo>
                <a:lnTo>
                  <a:pt x="3329106" y="2249042"/>
                </a:lnTo>
                <a:lnTo>
                  <a:pt x="3338135" y="2252030"/>
                </a:lnTo>
                <a:lnTo>
                  <a:pt x="3341753" y="2241082"/>
                </a:lnTo>
                <a:lnTo>
                  <a:pt x="3344086" y="2233814"/>
                </a:lnTo>
                <a:lnTo>
                  <a:pt x="3335021" y="2230941"/>
                </a:lnTo>
                <a:close/>
              </a:path>
              <a:path w="3425825" h="3194684">
                <a:moveTo>
                  <a:pt x="3354119" y="2167063"/>
                </a:moveTo>
                <a:lnTo>
                  <a:pt x="3353885" y="2167948"/>
                </a:lnTo>
                <a:lnTo>
                  <a:pt x="3351030" y="2178050"/>
                </a:lnTo>
                <a:lnTo>
                  <a:pt x="3348917" y="2185386"/>
                </a:lnTo>
                <a:lnTo>
                  <a:pt x="3358097" y="2187994"/>
                </a:lnTo>
                <a:lnTo>
                  <a:pt x="3360206" y="2180661"/>
                </a:lnTo>
                <a:lnTo>
                  <a:pt x="3363335" y="2169565"/>
                </a:lnTo>
                <a:lnTo>
                  <a:pt x="3354119" y="2167063"/>
                </a:lnTo>
                <a:close/>
              </a:path>
              <a:path w="3425825" h="3194684">
                <a:moveTo>
                  <a:pt x="3370696" y="2102468"/>
                </a:moveTo>
                <a:lnTo>
                  <a:pt x="3367201" y="2117073"/>
                </a:lnTo>
                <a:lnTo>
                  <a:pt x="3366230" y="2120993"/>
                </a:lnTo>
                <a:lnTo>
                  <a:pt x="3375486" y="2123229"/>
                </a:lnTo>
                <a:lnTo>
                  <a:pt x="3376457" y="2119308"/>
                </a:lnTo>
                <a:lnTo>
                  <a:pt x="3378959" y="2109010"/>
                </a:lnTo>
                <a:lnTo>
                  <a:pt x="3379989" y="2104599"/>
                </a:lnTo>
                <a:lnTo>
                  <a:pt x="3370696" y="2102468"/>
                </a:lnTo>
                <a:close/>
              </a:path>
              <a:path w="3425825" h="3194684">
                <a:moveTo>
                  <a:pt x="3384712" y="2037253"/>
                </a:moveTo>
                <a:lnTo>
                  <a:pt x="3383221" y="2044835"/>
                </a:lnTo>
                <a:lnTo>
                  <a:pt x="3380982" y="2055934"/>
                </a:lnTo>
                <a:lnTo>
                  <a:pt x="3390317" y="2057835"/>
                </a:lnTo>
                <a:lnTo>
                  <a:pt x="3392585" y="2046660"/>
                </a:lnTo>
                <a:lnTo>
                  <a:pt x="3394076" y="2039047"/>
                </a:lnTo>
                <a:lnTo>
                  <a:pt x="3384712" y="2037253"/>
                </a:lnTo>
                <a:close/>
              </a:path>
              <a:path w="3425825" h="3194684">
                <a:moveTo>
                  <a:pt x="3396131" y="1971561"/>
                </a:moveTo>
                <a:lnTo>
                  <a:pt x="3394504" y="1982030"/>
                </a:lnTo>
                <a:lnTo>
                  <a:pt x="3393140" y="1990393"/>
                </a:lnTo>
                <a:lnTo>
                  <a:pt x="3402535" y="1991880"/>
                </a:lnTo>
                <a:lnTo>
                  <a:pt x="3403903" y="1983517"/>
                </a:lnTo>
                <a:lnTo>
                  <a:pt x="3405571" y="1972972"/>
                </a:lnTo>
                <a:lnTo>
                  <a:pt x="3396131" y="1971561"/>
                </a:lnTo>
                <a:close/>
              </a:path>
              <a:path w="3425825" h="3194684">
                <a:moveTo>
                  <a:pt x="3404958" y="1905476"/>
                </a:moveTo>
                <a:lnTo>
                  <a:pt x="3403424" y="1918479"/>
                </a:lnTo>
                <a:lnTo>
                  <a:pt x="3402690" y="1924394"/>
                </a:lnTo>
                <a:lnTo>
                  <a:pt x="3412166" y="1925510"/>
                </a:lnTo>
                <a:lnTo>
                  <a:pt x="3412900" y="1919599"/>
                </a:lnTo>
                <a:lnTo>
                  <a:pt x="3414167" y="1908886"/>
                </a:lnTo>
                <a:lnTo>
                  <a:pt x="3414434" y="1906477"/>
                </a:lnTo>
                <a:lnTo>
                  <a:pt x="3404958" y="1905476"/>
                </a:lnTo>
                <a:close/>
              </a:path>
              <a:path w="3425825" h="3194684">
                <a:moveTo>
                  <a:pt x="3411171" y="1839081"/>
                </a:moveTo>
                <a:lnTo>
                  <a:pt x="3410791" y="1844132"/>
                </a:lnTo>
                <a:lnTo>
                  <a:pt x="3409917" y="1854979"/>
                </a:lnTo>
                <a:lnTo>
                  <a:pt x="3409652" y="1858050"/>
                </a:lnTo>
                <a:lnTo>
                  <a:pt x="3419167" y="1858835"/>
                </a:lnTo>
                <a:lnTo>
                  <a:pt x="3419557" y="1854198"/>
                </a:lnTo>
                <a:lnTo>
                  <a:pt x="3420411" y="1843426"/>
                </a:lnTo>
                <a:lnTo>
                  <a:pt x="3420686" y="1839711"/>
                </a:lnTo>
                <a:lnTo>
                  <a:pt x="3411171" y="1839081"/>
                </a:lnTo>
                <a:close/>
              </a:path>
              <a:path w="3425825" h="3194684">
                <a:moveTo>
                  <a:pt x="3414797" y="1772474"/>
                </a:moveTo>
                <a:lnTo>
                  <a:pt x="3414573" y="1778716"/>
                </a:lnTo>
                <a:lnTo>
                  <a:pt x="3414026" y="1791511"/>
                </a:lnTo>
                <a:lnTo>
                  <a:pt x="3423541" y="1791925"/>
                </a:lnTo>
                <a:lnTo>
                  <a:pt x="3424112" y="1778386"/>
                </a:lnTo>
                <a:lnTo>
                  <a:pt x="3424312" y="1772772"/>
                </a:lnTo>
                <a:lnTo>
                  <a:pt x="3414797" y="1772474"/>
                </a:lnTo>
                <a:close/>
              </a:path>
              <a:path w="3425825" h="3194684">
                <a:moveTo>
                  <a:pt x="3425352" y="1705748"/>
                </a:moveTo>
                <a:lnTo>
                  <a:pt x="3415802" y="1705783"/>
                </a:lnTo>
                <a:lnTo>
                  <a:pt x="3415780" y="1724850"/>
                </a:lnTo>
                <a:lnTo>
                  <a:pt x="3425334" y="1724889"/>
                </a:lnTo>
                <a:lnTo>
                  <a:pt x="3425352" y="1705748"/>
                </a:lnTo>
                <a:close/>
              </a:path>
              <a:path w="3425825" h="3194684">
                <a:moveTo>
                  <a:pt x="3423765" y="1638702"/>
                </a:moveTo>
                <a:lnTo>
                  <a:pt x="3414254" y="1639112"/>
                </a:lnTo>
                <a:lnTo>
                  <a:pt x="3414588" y="1647018"/>
                </a:lnTo>
                <a:lnTo>
                  <a:pt x="3414974" y="1658156"/>
                </a:lnTo>
                <a:lnTo>
                  <a:pt x="3424488" y="1657858"/>
                </a:lnTo>
                <a:lnTo>
                  <a:pt x="3424100" y="1646683"/>
                </a:lnTo>
                <a:lnTo>
                  <a:pt x="3423765" y="1638702"/>
                </a:lnTo>
                <a:close/>
              </a:path>
              <a:path w="3425825" h="3194684">
                <a:moveTo>
                  <a:pt x="3419603" y="1571781"/>
                </a:moveTo>
                <a:lnTo>
                  <a:pt x="3410088" y="1572566"/>
                </a:lnTo>
                <a:lnTo>
                  <a:pt x="3410847" y="1581972"/>
                </a:lnTo>
                <a:lnTo>
                  <a:pt x="3411550" y="1591574"/>
                </a:lnTo>
                <a:lnTo>
                  <a:pt x="3421061" y="1590869"/>
                </a:lnTo>
                <a:lnTo>
                  <a:pt x="3420358" y="1581268"/>
                </a:lnTo>
                <a:lnTo>
                  <a:pt x="3419603" y="1571781"/>
                </a:lnTo>
                <a:close/>
              </a:path>
              <a:path w="3425825" h="3194684">
                <a:moveTo>
                  <a:pt x="3412792" y="1505045"/>
                </a:moveTo>
                <a:lnTo>
                  <a:pt x="3403353" y="1506236"/>
                </a:lnTo>
                <a:lnTo>
                  <a:pt x="3404692" y="1517590"/>
                </a:lnTo>
                <a:lnTo>
                  <a:pt x="3405530" y="1525162"/>
                </a:lnTo>
                <a:lnTo>
                  <a:pt x="3415005" y="1524081"/>
                </a:lnTo>
                <a:lnTo>
                  <a:pt x="3414167" y="1516510"/>
                </a:lnTo>
                <a:lnTo>
                  <a:pt x="3412900" y="1505797"/>
                </a:lnTo>
                <a:lnTo>
                  <a:pt x="3412792" y="1505045"/>
                </a:lnTo>
                <a:close/>
              </a:path>
              <a:path w="3425825" h="3194684">
                <a:moveTo>
                  <a:pt x="3403377" y="1438643"/>
                </a:moveTo>
                <a:lnTo>
                  <a:pt x="3393978" y="1440213"/>
                </a:lnTo>
                <a:lnTo>
                  <a:pt x="3394504" y="1443366"/>
                </a:lnTo>
                <a:lnTo>
                  <a:pt x="3396142" y="1453899"/>
                </a:lnTo>
                <a:lnTo>
                  <a:pt x="3396905" y="1459015"/>
                </a:lnTo>
                <a:lnTo>
                  <a:pt x="3406344" y="1457600"/>
                </a:lnTo>
                <a:lnTo>
                  <a:pt x="3405581" y="1452485"/>
                </a:lnTo>
                <a:lnTo>
                  <a:pt x="3403377" y="1438643"/>
                </a:lnTo>
                <a:close/>
              </a:path>
              <a:path w="3425825" h="3194684">
                <a:moveTo>
                  <a:pt x="3391350" y="1372690"/>
                </a:moveTo>
                <a:lnTo>
                  <a:pt x="3382018" y="1374592"/>
                </a:lnTo>
                <a:lnTo>
                  <a:pt x="3383221" y="1380561"/>
                </a:lnTo>
                <a:lnTo>
                  <a:pt x="3385698" y="1393282"/>
                </a:lnTo>
                <a:lnTo>
                  <a:pt x="3395057" y="1391486"/>
                </a:lnTo>
                <a:lnTo>
                  <a:pt x="3394629" y="1389193"/>
                </a:lnTo>
                <a:lnTo>
                  <a:pt x="3392585" y="1378734"/>
                </a:lnTo>
                <a:lnTo>
                  <a:pt x="3391350" y="1372690"/>
                </a:lnTo>
                <a:close/>
              </a:path>
              <a:path w="3425825" h="3194684">
                <a:moveTo>
                  <a:pt x="3376734" y="1307254"/>
                </a:moveTo>
                <a:lnTo>
                  <a:pt x="3367478" y="1309489"/>
                </a:lnTo>
                <a:lnTo>
                  <a:pt x="3369664" y="1318582"/>
                </a:lnTo>
                <a:lnTo>
                  <a:pt x="3371889" y="1328058"/>
                </a:lnTo>
                <a:lnTo>
                  <a:pt x="3381184" y="1325862"/>
                </a:lnTo>
                <a:lnTo>
                  <a:pt x="3378959" y="1316386"/>
                </a:lnTo>
                <a:lnTo>
                  <a:pt x="3376734" y="1307254"/>
                </a:lnTo>
                <a:close/>
              </a:path>
              <a:path w="3425825" h="3194684">
                <a:moveTo>
                  <a:pt x="3359519" y="1242406"/>
                </a:moveTo>
                <a:lnTo>
                  <a:pt x="3350379" y="1245053"/>
                </a:lnTo>
                <a:lnTo>
                  <a:pt x="3353885" y="1257447"/>
                </a:lnTo>
                <a:lnTo>
                  <a:pt x="3355522" y="1263402"/>
                </a:lnTo>
                <a:lnTo>
                  <a:pt x="3364703" y="1260861"/>
                </a:lnTo>
                <a:lnTo>
                  <a:pt x="3363065" y="1254906"/>
                </a:lnTo>
                <a:lnTo>
                  <a:pt x="3360206" y="1244735"/>
                </a:lnTo>
                <a:lnTo>
                  <a:pt x="3359519" y="1242406"/>
                </a:lnTo>
                <a:close/>
              </a:path>
              <a:path w="3425825" h="3194684">
                <a:moveTo>
                  <a:pt x="3339773" y="1178326"/>
                </a:moveTo>
                <a:lnTo>
                  <a:pt x="3330745" y="1181318"/>
                </a:lnTo>
                <a:lnTo>
                  <a:pt x="3335903" y="1197202"/>
                </a:lnTo>
                <a:lnTo>
                  <a:pt x="3336608" y="1199443"/>
                </a:lnTo>
                <a:lnTo>
                  <a:pt x="3345674" y="1196568"/>
                </a:lnTo>
                <a:lnTo>
                  <a:pt x="3341753" y="1184313"/>
                </a:lnTo>
                <a:lnTo>
                  <a:pt x="3339773" y="1178326"/>
                </a:lnTo>
                <a:close/>
              </a:path>
              <a:path w="3425825" h="3194684">
                <a:moveTo>
                  <a:pt x="3317521" y="1115085"/>
                </a:moveTo>
                <a:lnTo>
                  <a:pt x="3308601" y="1118408"/>
                </a:lnTo>
                <a:lnTo>
                  <a:pt x="3312196" y="1128128"/>
                </a:lnTo>
                <a:lnTo>
                  <a:pt x="3315174" y="1136326"/>
                </a:lnTo>
                <a:lnTo>
                  <a:pt x="3324134" y="1133039"/>
                </a:lnTo>
                <a:lnTo>
                  <a:pt x="3321154" y="1124841"/>
                </a:lnTo>
                <a:lnTo>
                  <a:pt x="3317521" y="1115085"/>
                </a:lnTo>
                <a:close/>
              </a:path>
              <a:path w="3425825" h="3194684">
                <a:moveTo>
                  <a:pt x="3292768" y="1052744"/>
                </a:moveTo>
                <a:lnTo>
                  <a:pt x="3283999" y="1056441"/>
                </a:lnTo>
                <a:lnTo>
                  <a:pt x="3289625" y="1069995"/>
                </a:lnTo>
                <a:lnTo>
                  <a:pt x="3291277" y="1074060"/>
                </a:lnTo>
                <a:lnTo>
                  <a:pt x="3300083" y="1070442"/>
                </a:lnTo>
                <a:lnTo>
                  <a:pt x="3298431" y="1066377"/>
                </a:lnTo>
                <a:lnTo>
                  <a:pt x="3294335" y="1056441"/>
                </a:lnTo>
                <a:lnTo>
                  <a:pt x="3292768" y="1052744"/>
                </a:lnTo>
                <a:close/>
              </a:path>
              <a:path w="3425825" h="3194684">
                <a:moveTo>
                  <a:pt x="3265587" y="991443"/>
                </a:moveTo>
                <a:lnTo>
                  <a:pt x="3256973" y="995471"/>
                </a:lnTo>
                <a:lnTo>
                  <a:pt x="3260688" y="1003493"/>
                </a:lnTo>
                <a:lnTo>
                  <a:pt x="3264943" y="1012809"/>
                </a:lnTo>
                <a:lnTo>
                  <a:pt x="3273597" y="1008816"/>
                </a:lnTo>
                <a:lnTo>
                  <a:pt x="3269343" y="999500"/>
                </a:lnTo>
                <a:lnTo>
                  <a:pt x="3265587" y="991443"/>
                </a:lnTo>
                <a:close/>
              </a:path>
              <a:path w="3425825" h="3194684">
                <a:moveTo>
                  <a:pt x="3236036" y="931233"/>
                </a:moveTo>
                <a:lnTo>
                  <a:pt x="3227561" y="935636"/>
                </a:lnTo>
                <a:lnTo>
                  <a:pt x="3229041" y="938458"/>
                </a:lnTo>
                <a:lnTo>
                  <a:pt x="3233717" y="947660"/>
                </a:lnTo>
                <a:lnTo>
                  <a:pt x="3236201" y="952610"/>
                </a:lnTo>
                <a:lnTo>
                  <a:pt x="3244711" y="948319"/>
                </a:lnTo>
                <a:lnTo>
                  <a:pt x="3242227" y="943372"/>
                </a:lnTo>
                <a:lnTo>
                  <a:pt x="3236036" y="931233"/>
                </a:lnTo>
                <a:close/>
              </a:path>
              <a:path w="3425825" h="3194684">
                <a:moveTo>
                  <a:pt x="3204122" y="872258"/>
                </a:moveTo>
                <a:lnTo>
                  <a:pt x="3195841" y="876960"/>
                </a:lnTo>
                <a:lnTo>
                  <a:pt x="3199798" y="883987"/>
                </a:lnTo>
                <a:lnTo>
                  <a:pt x="3205129" y="893584"/>
                </a:lnTo>
                <a:lnTo>
                  <a:pt x="3213488" y="888998"/>
                </a:lnTo>
                <a:lnTo>
                  <a:pt x="3208117" y="879328"/>
                </a:lnTo>
                <a:lnTo>
                  <a:pt x="3204122" y="872258"/>
                </a:lnTo>
                <a:close/>
              </a:path>
              <a:path w="3425825" h="3194684">
                <a:moveTo>
                  <a:pt x="3169940" y="814561"/>
                </a:moveTo>
                <a:lnTo>
                  <a:pt x="3161840" y="819594"/>
                </a:lnTo>
                <a:lnTo>
                  <a:pt x="3163308" y="821930"/>
                </a:lnTo>
                <a:lnTo>
                  <a:pt x="3168792" y="830894"/>
                </a:lnTo>
                <a:lnTo>
                  <a:pt x="3171790" y="835861"/>
                </a:lnTo>
                <a:lnTo>
                  <a:pt x="3179926" y="830894"/>
                </a:lnTo>
                <a:lnTo>
                  <a:pt x="3176812" y="825736"/>
                </a:lnTo>
                <a:lnTo>
                  <a:pt x="3169940" y="814561"/>
                </a:lnTo>
                <a:close/>
              </a:path>
              <a:path w="3425825" h="3194684">
                <a:moveTo>
                  <a:pt x="3133539" y="758249"/>
                </a:moveTo>
                <a:lnTo>
                  <a:pt x="3125631" y="763588"/>
                </a:lnTo>
                <a:lnTo>
                  <a:pt x="3130022" y="770101"/>
                </a:lnTo>
                <a:lnTo>
                  <a:pt x="3136215" y="779429"/>
                </a:lnTo>
                <a:lnTo>
                  <a:pt x="3144160" y="774204"/>
                </a:lnTo>
                <a:lnTo>
                  <a:pt x="3137932" y="764801"/>
                </a:lnTo>
                <a:lnTo>
                  <a:pt x="3133539" y="758249"/>
                </a:lnTo>
                <a:close/>
              </a:path>
              <a:path w="3425825" h="3194684">
                <a:moveTo>
                  <a:pt x="3094944" y="703379"/>
                </a:moveTo>
                <a:lnTo>
                  <a:pt x="3087295" y="709052"/>
                </a:lnTo>
                <a:lnTo>
                  <a:pt x="3088918" y="711248"/>
                </a:lnTo>
                <a:lnTo>
                  <a:pt x="3094930" y="719542"/>
                </a:lnTo>
                <a:lnTo>
                  <a:pt x="3098465" y="724475"/>
                </a:lnTo>
                <a:lnTo>
                  <a:pt x="3106191" y="718912"/>
                </a:lnTo>
                <a:lnTo>
                  <a:pt x="3102659" y="713985"/>
                </a:lnTo>
                <a:lnTo>
                  <a:pt x="3094944" y="703379"/>
                </a:lnTo>
                <a:close/>
              </a:path>
              <a:path w="3425825" h="3194684">
                <a:moveTo>
                  <a:pt x="3054286" y="650087"/>
                </a:moveTo>
                <a:lnTo>
                  <a:pt x="3046826" y="656021"/>
                </a:lnTo>
                <a:lnTo>
                  <a:pt x="3051784" y="662280"/>
                </a:lnTo>
                <a:lnTo>
                  <a:pt x="3058591" y="671000"/>
                </a:lnTo>
                <a:lnTo>
                  <a:pt x="3066126" y="665147"/>
                </a:lnTo>
                <a:lnTo>
                  <a:pt x="3059282" y="656388"/>
                </a:lnTo>
                <a:lnTo>
                  <a:pt x="3054286" y="650087"/>
                </a:lnTo>
                <a:close/>
              </a:path>
              <a:path w="3425825" h="3194684">
                <a:moveTo>
                  <a:pt x="3011561" y="598384"/>
                </a:moveTo>
                <a:lnTo>
                  <a:pt x="3004361" y="604612"/>
                </a:lnTo>
                <a:lnTo>
                  <a:pt x="3012965" y="614704"/>
                </a:lnTo>
                <a:lnTo>
                  <a:pt x="3016694" y="619138"/>
                </a:lnTo>
                <a:lnTo>
                  <a:pt x="3023974" y="612979"/>
                </a:lnTo>
                <a:lnTo>
                  <a:pt x="3020244" y="608544"/>
                </a:lnTo>
                <a:lnTo>
                  <a:pt x="3013574" y="600713"/>
                </a:lnTo>
                <a:lnTo>
                  <a:pt x="3011561" y="598384"/>
                </a:lnTo>
                <a:close/>
              </a:path>
              <a:path w="3425825" h="3194684">
                <a:moveTo>
                  <a:pt x="2966892" y="548384"/>
                </a:moveTo>
                <a:lnTo>
                  <a:pt x="2959919" y="554879"/>
                </a:lnTo>
                <a:lnTo>
                  <a:pt x="2965589" y="561009"/>
                </a:lnTo>
                <a:lnTo>
                  <a:pt x="2972810" y="568911"/>
                </a:lnTo>
                <a:lnTo>
                  <a:pt x="2979859" y="562493"/>
                </a:lnTo>
                <a:lnTo>
                  <a:pt x="2972598" y="554551"/>
                </a:lnTo>
                <a:lnTo>
                  <a:pt x="2966892" y="548384"/>
                </a:lnTo>
                <a:close/>
              </a:path>
              <a:path w="3425825" h="3194684">
                <a:moveTo>
                  <a:pt x="2920279" y="500137"/>
                </a:moveTo>
                <a:lnTo>
                  <a:pt x="2913602" y="506930"/>
                </a:lnTo>
                <a:lnTo>
                  <a:pt x="2923235" y="516592"/>
                </a:lnTo>
                <a:lnTo>
                  <a:pt x="2927015" y="520430"/>
                </a:lnTo>
                <a:lnTo>
                  <a:pt x="2933805" y="513755"/>
                </a:lnTo>
                <a:lnTo>
                  <a:pt x="2922778" y="502603"/>
                </a:lnTo>
                <a:lnTo>
                  <a:pt x="2920279" y="500137"/>
                </a:lnTo>
                <a:close/>
              </a:path>
              <a:path w="3425825" h="3194684">
                <a:moveTo>
                  <a:pt x="2871881" y="453758"/>
                </a:moveTo>
                <a:lnTo>
                  <a:pt x="2865423" y="460771"/>
                </a:lnTo>
                <a:lnTo>
                  <a:pt x="2871961" y="466818"/>
                </a:lnTo>
                <a:lnTo>
                  <a:pt x="2879369" y="473759"/>
                </a:lnTo>
                <a:lnTo>
                  <a:pt x="2885903" y="466818"/>
                </a:lnTo>
                <a:lnTo>
                  <a:pt x="2878372" y="459766"/>
                </a:lnTo>
                <a:lnTo>
                  <a:pt x="2871881" y="453758"/>
                </a:lnTo>
                <a:close/>
              </a:path>
              <a:path w="3425825" h="3194684">
                <a:moveTo>
                  <a:pt x="2821689" y="409266"/>
                </a:moveTo>
                <a:lnTo>
                  <a:pt x="2815530" y="416544"/>
                </a:lnTo>
                <a:lnTo>
                  <a:pt x="2818475" y="419047"/>
                </a:lnTo>
                <a:lnTo>
                  <a:pt x="2826233" y="425725"/>
                </a:lnTo>
                <a:lnTo>
                  <a:pt x="2829974" y="428983"/>
                </a:lnTo>
                <a:lnTo>
                  <a:pt x="2836198" y="421779"/>
                </a:lnTo>
                <a:lnTo>
                  <a:pt x="2832461" y="418522"/>
                </a:lnTo>
                <a:lnTo>
                  <a:pt x="2821689" y="409266"/>
                </a:lnTo>
                <a:close/>
              </a:path>
              <a:path w="3425825" h="3194684">
                <a:moveTo>
                  <a:pt x="2769839" y="366768"/>
                </a:moveTo>
                <a:lnTo>
                  <a:pt x="2763946" y="374263"/>
                </a:lnTo>
                <a:lnTo>
                  <a:pt x="2778867" y="386147"/>
                </a:lnTo>
                <a:lnTo>
                  <a:pt x="2784801" y="378687"/>
                </a:lnTo>
                <a:lnTo>
                  <a:pt x="2769839" y="366768"/>
                </a:lnTo>
                <a:close/>
              </a:path>
              <a:path w="3425825" h="3194684">
                <a:moveTo>
                  <a:pt x="2716339" y="326303"/>
                </a:moveTo>
                <a:lnTo>
                  <a:pt x="2710781" y="334032"/>
                </a:lnTo>
                <a:lnTo>
                  <a:pt x="2714133" y="336463"/>
                </a:lnTo>
                <a:lnTo>
                  <a:pt x="2726113" y="345311"/>
                </a:lnTo>
                <a:lnTo>
                  <a:pt x="2731787" y="337662"/>
                </a:lnTo>
                <a:lnTo>
                  <a:pt x="2728050" y="334878"/>
                </a:lnTo>
                <a:lnTo>
                  <a:pt x="2716339" y="326303"/>
                </a:lnTo>
                <a:close/>
              </a:path>
              <a:path w="3425825" h="3194684">
                <a:moveTo>
                  <a:pt x="2661357" y="287963"/>
                </a:moveTo>
                <a:lnTo>
                  <a:pt x="2656057" y="295873"/>
                </a:lnTo>
                <a:lnTo>
                  <a:pt x="2671861" y="306586"/>
                </a:lnTo>
                <a:lnTo>
                  <a:pt x="2677200" y="298677"/>
                </a:lnTo>
                <a:lnTo>
                  <a:pt x="2669139" y="293184"/>
                </a:lnTo>
                <a:lnTo>
                  <a:pt x="2661357" y="287963"/>
                </a:lnTo>
                <a:close/>
              </a:path>
              <a:path w="3425825" h="3194684">
                <a:moveTo>
                  <a:pt x="2604886" y="251777"/>
                </a:moveTo>
                <a:lnTo>
                  <a:pt x="2599919" y="259916"/>
                </a:lnTo>
                <a:lnTo>
                  <a:pt x="2603450" y="262069"/>
                </a:lnTo>
                <a:lnTo>
                  <a:pt x="2616116" y="269981"/>
                </a:lnTo>
                <a:lnTo>
                  <a:pt x="2621149" y="261881"/>
                </a:lnTo>
                <a:lnTo>
                  <a:pt x="2617221" y="259408"/>
                </a:lnTo>
                <a:lnTo>
                  <a:pt x="2604886" y="251777"/>
                </a:lnTo>
                <a:close/>
              </a:path>
              <a:path w="3425825" h="3194684">
                <a:moveTo>
                  <a:pt x="2547067" y="217825"/>
                </a:moveTo>
                <a:lnTo>
                  <a:pt x="2542405" y="226145"/>
                </a:lnTo>
                <a:lnTo>
                  <a:pt x="2559001" y="235565"/>
                </a:lnTo>
                <a:lnTo>
                  <a:pt x="2563699" y="227285"/>
                </a:lnTo>
                <a:lnTo>
                  <a:pt x="2547067" y="217825"/>
                </a:lnTo>
                <a:close/>
              </a:path>
              <a:path w="3425825" h="3194684">
                <a:moveTo>
                  <a:pt x="2487927" y="186159"/>
                </a:moveTo>
                <a:lnTo>
                  <a:pt x="2483636" y="194670"/>
                </a:lnTo>
                <a:lnTo>
                  <a:pt x="2486922" y="196336"/>
                </a:lnTo>
                <a:lnTo>
                  <a:pt x="2500548" y="203436"/>
                </a:lnTo>
                <a:lnTo>
                  <a:pt x="2504951" y="194961"/>
                </a:lnTo>
                <a:lnTo>
                  <a:pt x="2487927" y="186159"/>
                </a:lnTo>
                <a:close/>
              </a:path>
              <a:path w="3425825" h="3194684">
                <a:moveTo>
                  <a:pt x="2427644" y="156852"/>
                </a:moveTo>
                <a:lnTo>
                  <a:pt x="2423652" y="165506"/>
                </a:lnTo>
                <a:lnTo>
                  <a:pt x="2431284" y="169038"/>
                </a:lnTo>
                <a:lnTo>
                  <a:pt x="2440910" y="173592"/>
                </a:lnTo>
                <a:lnTo>
                  <a:pt x="2444982" y="164974"/>
                </a:lnTo>
                <a:lnTo>
                  <a:pt x="2427644" y="156852"/>
                </a:lnTo>
                <a:close/>
              </a:path>
              <a:path w="3425825" h="3194684">
                <a:moveTo>
                  <a:pt x="2366210" y="129920"/>
                </a:moveTo>
                <a:lnTo>
                  <a:pt x="2362592" y="138725"/>
                </a:lnTo>
                <a:lnTo>
                  <a:pt x="2380140" y="146135"/>
                </a:lnTo>
                <a:lnTo>
                  <a:pt x="2383872" y="137365"/>
                </a:lnTo>
                <a:lnTo>
                  <a:pt x="2368641" y="130917"/>
                </a:lnTo>
                <a:lnTo>
                  <a:pt x="2366210" y="129920"/>
                </a:lnTo>
                <a:close/>
              </a:path>
              <a:path w="3425825" h="3194684">
                <a:moveTo>
                  <a:pt x="2303787" y="105422"/>
                </a:moveTo>
                <a:lnTo>
                  <a:pt x="2300499" y="114382"/>
                </a:lnTo>
                <a:lnTo>
                  <a:pt x="2307023" y="116791"/>
                </a:lnTo>
                <a:lnTo>
                  <a:pt x="2318338" y="121089"/>
                </a:lnTo>
                <a:lnTo>
                  <a:pt x="2321728" y="112168"/>
                </a:lnTo>
                <a:lnTo>
                  <a:pt x="2303787" y="105422"/>
                </a:lnTo>
                <a:close/>
              </a:path>
              <a:path w="3425825" h="3194684">
                <a:moveTo>
                  <a:pt x="2240412" y="83422"/>
                </a:moveTo>
                <a:lnTo>
                  <a:pt x="2237539" y="92487"/>
                </a:lnTo>
                <a:lnTo>
                  <a:pt x="2255615" y="98484"/>
                </a:lnTo>
                <a:lnTo>
                  <a:pt x="2258607" y="89456"/>
                </a:lnTo>
                <a:lnTo>
                  <a:pt x="2241075" y="83620"/>
                </a:lnTo>
                <a:lnTo>
                  <a:pt x="2240412" y="83422"/>
                </a:lnTo>
                <a:close/>
              </a:path>
              <a:path w="3425825" h="3194684">
                <a:moveTo>
                  <a:pt x="2176252" y="63935"/>
                </a:moveTo>
                <a:lnTo>
                  <a:pt x="2173715" y="73116"/>
                </a:lnTo>
                <a:lnTo>
                  <a:pt x="2192021" y="78386"/>
                </a:lnTo>
                <a:lnTo>
                  <a:pt x="2194667" y="69245"/>
                </a:lnTo>
                <a:lnTo>
                  <a:pt x="2180648" y="65167"/>
                </a:lnTo>
                <a:lnTo>
                  <a:pt x="2176252" y="63935"/>
                </a:lnTo>
                <a:close/>
              </a:path>
              <a:path w="3425825" h="3194684">
                <a:moveTo>
                  <a:pt x="2111371" y="46991"/>
                </a:moveTo>
                <a:lnTo>
                  <a:pt x="2109171" y="56286"/>
                </a:lnTo>
                <a:lnTo>
                  <a:pt x="2117062" y="58176"/>
                </a:lnTo>
                <a:lnTo>
                  <a:pt x="2127675" y="60825"/>
                </a:lnTo>
                <a:lnTo>
                  <a:pt x="2129985" y="51569"/>
                </a:lnTo>
                <a:lnTo>
                  <a:pt x="2111371" y="46991"/>
                </a:lnTo>
                <a:close/>
              </a:path>
              <a:path w="3425825" h="3194684">
                <a:moveTo>
                  <a:pt x="2045846" y="32633"/>
                </a:moveTo>
                <a:lnTo>
                  <a:pt x="2044053" y="41993"/>
                </a:lnTo>
                <a:lnTo>
                  <a:pt x="2062716" y="45810"/>
                </a:lnTo>
                <a:lnTo>
                  <a:pt x="2064617" y="36479"/>
                </a:lnTo>
                <a:lnTo>
                  <a:pt x="2045846" y="32633"/>
                </a:lnTo>
                <a:close/>
              </a:path>
              <a:path w="3425825" h="3194684">
                <a:moveTo>
                  <a:pt x="1979815" y="20880"/>
                </a:moveTo>
                <a:lnTo>
                  <a:pt x="1978400" y="30318"/>
                </a:lnTo>
                <a:lnTo>
                  <a:pt x="1982019" y="30873"/>
                </a:lnTo>
                <a:lnTo>
                  <a:pt x="1997181" y="33383"/>
                </a:lnTo>
                <a:lnTo>
                  <a:pt x="1998747" y="23986"/>
                </a:lnTo>
                <a:lnTo>
                  <a:pt x="1979815" y="20880"/>
                </a:lnTo>
                <a:close/>
              </a:path>
              <a:path w="3425825" h="3194684">
                <a:moveTo>
                  <a:pt x="1913399" y="11743"/>
                </a:moveTo>
                <a:lnTo>
                  <a:pt x="1912319" y="21217"/>
                </a:lnTo>
                <a:lnTo>
                  <a:pt x="1931226" y="23536"/>
                </a:lnTo>
                <a:lnTo>
                  <a:pt x="1932421" y="14098"/>
                </a:lnTo>
                <a:lnTo>
                  <a:pt x="1913399" y="11743"/>
                </a:lnTo>
                <a:close/>
              </a:path>
              <a:path w="3425825" h="3194684">
                <a:moveTo>
                  <a:pt x="1846654" y="5215"/>
                </a:moveTo>
                <a:lnTo>
                  <a:pt x="1845946" y="14728"/>
                </a:lnTo>
                <a:lnTo>
                  <a:pt x="1864950" y="16315"/>
                </a:lnTo>
                <a:lnTo>
                  <a:pt x="1865735" y="6800"/>
                </a:lnTo>
                <a:lnTo>
                  <a:pt x="1846654" y="5215"/>
                </a:lnTo>
                <a:close/>
              </a:path>
              <a:path w="3425825" h="3194684">
                <a:moveTo>
                  <a:pt x="1779709" y="1314"/>
                </a:moveTo>
                <a:lnTo>
                  <a:pt x="1779375" y="10829"/>
                </a:lnTo>
                <a:lnTo>
                  <a:pt x="1798433" y="11678"/>
                </a:lnTo>
                <a:lnTo>
                  <a:pt x="1798843" y="2164"/>
                </a:lnTo>
                <a:lnTo>
                  <a:pt x="1779709" y="1314"/>
                </a:lnTo>
                <a:close/>
              </a:path>
            </a:pathLst>
          </a:custGeom>
          <a:solidFill>
            <a:srgbClr val="F09C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3829956" y="2742962"/>
            <a:ext cx="3074670" cy="3074670"/>
          </a:xfrm>
          <a:custGeom>
            <a:avLst/>
            <a:gdLst/>
            <a:ahLst/>
            <a:cxnLst/>
            <a:rect l="l" t="t" r="r" b="b"/>
            <a:pathLst>
              <a:path w="3074670" h="3074670">
                <a:moveTo>
                  <a:pt x="1537084" y="0"/>
                </a:moveTo>
                <a:lnTo>
                  <a:pt x="1537084" y="8571"/>
                </a:lnTo>
                <a:lnTo>
                  <a:pt x="1554214" y="8672"/>
                </a:lnTo>
                <a:lnTo>
                  <a:pt x="1554246" y="97"/>
                </a:lnTo>
                <a:lnTo>
                  <a:pt x="1537084" y="0"/>
                </a:lnTo>
                <a:close/>
              </a:path>
              <a:path w="3074670" h="3074670">
                <a:moveTo>
                  <a:pt x="1529255" y="25"/>
                </a:moveTo>
                <a:lnTo>
                  <a:pt x="1512058" y="209"/>
                </a:lnTo>
                <a:lnTo>
                  <a:pt x="1512195" y="8784"/>
                </a:lnTo>
                <a:lnTo>
                  <a:pt x="1529287" y="8596"/>
                </a:lnTo>
                <a:lnTo>
                  <a:pt x="1529255" y="25"/>
                </a:lnTo>
                <a:close/>
              </a:path>
              <a:path w="3074670" h="3074670">
                <a:moveTo>
                  <a:pt x="1469085" y="1508"/>
                </a:moveTo>
                <a:lnTo>
                  <a:pt x="1451905" y="2358"/>
                </a:lnTo>
                <a:lnTo>
                  <a:pt x="1452377" y="10897"/>
                </a:lnTo>
                <a:lnTo>
                  <a:pt x="1469452" y="10048"/>
                </a:lnTo>
                <a:lnTo>
                  <a:pt x="1469085" y="1508"/>
                </a:lnTo>
                <a:close/>
              </a:path>
              <a:path w="3074670" h="3074670">
                <a:moveTo>
                  <a:pt x="1409011" y="5309"/>
                </a:moveTo>
                <a:lnTo>
                  <a:pt x="1391897" y="6844"/>
                </a:lnTo>
                <a:lnTo>
                  <a:pt x="1392703" y="15350"/>
                </a:lnTo>
                <a:lnTo>
                  <a:pt x="1409749" y="13849"/>
                </a:lnTo>
                <a:lnTo>
                  <a:pt x="1409011" y="5309"/>
                </a:lnTo>
                <a:close/>
              </a:path>
              <a:path w="3074670" h="3074670">
                <a:moveTo>
                  <a:pt x="1349140" y="11490"/>
                </a:moveTo>
                <a:lnTo>
                  <a:pt x="1332082" y="13669"/>
                </a:lnTo>
                <a:lnTo>
                  <a:pt x="1333257" y="22139"/>
                </a:lnTo>
                <a:lnTo>
                  <a:pt x="1350209" y="19961"/>
                </a:lnTo>
                <a:lnTo>
                  <a:pt x="1349140" y="11490"/>
                </a:lnTo>
                <a:close/>
              </a:path>
              <a:path w="3074670" h="3074670">
                <a:moveTo>
                  <a:pt x="1289560" y="19998"/>
                </a:moveTo>
                <a:lnTo>
                  <a:pt x="1275062" y="22420"/>
                </a:lnTo>
                <a:lnTo>
                  <a:pt x="1272600" y="22867"/>
                </a:lnTo>
                <a:lnTo>
                  <a:pt x="1274108" y="31269"/>
                </a:lnTo>
                <a:lnTo>
                  <a:pt x="1290963" y="28436"/>
                </a:lnTo>
                <a:lnTo>
                  <a:pt x="1289560" y="19998"/>
                </a:lnTo>
                <a:close/>
              </a:path>
              <a:path w="3074670" h="3074670">
                <a:moveTo>
                  <a:pt x="1230376" y="30848"/>
                </a:moveTo>
                <a:lnTo>
                  <a:pt x="1213542" y="34376"/>
                </a:lnTo>
                <a:lnTo>
                  <a:pt x="1215353" y="42750"/>
                </a:lnTo>
                <a:lnTo>
                  <a:pt x="1232082" y="39222"/>
                </a:lnTo>
                <a:lnTo>
                  <a:pt x="1230376" y="30848"/>
                </a:lnTo>
                <a:close/>
              </a:path>
              <a:path w="3074670" h="3074670">
                <a:moveTo>
                  <a:pt x="1171627" y="44028"/>
                </a:moveTo>
                <a:lnTo>
                  <a:pt x="1154963" y="48233"/>
                </a:lnTo>
                <a:lnTo>
                  <a:pt x="1157104" y="56506"/>
                </a:lnTo>
                <a:lnTo>
                  <a:pt x="1173700" y="52332"/>
                </a:lnTo>
                <a:lnTo>
                  <a:pt x="1171627" y="44028"/>
                </a:lnTo>
                <a:close/>
              </a:path>
              <a:path w="3074670" h="3074670">
                <a:moveTo>
                  <a:pt x="1113483" y="59543"/>
                </a:moveTo>
                <a:lnTo>
                  <a:pt x="1098932" y="63788"/>
                </a:lnTo>
                <a:lnTo>
                  <a:pt x="1096977" y="64392"/>
                </a:lnTo>
                <a:lnTo>
                  <a:pt x="1099454" y="72561"/>
                </a:lnTo>
                <a:lnTo>
                  <a:pt x="1115860" y="67748"/>
                </a:lnTo>
                <a:lnTo>
                  <a:pt x="1113483" y="59543"/>
                </a:lnTo>
                <a:close/>
              </a:path>
              <a:path w="3074670" h="3074670">
                <a:moveTo>
                  <a:pt x="1055988" y="77327"/>
                </a:moveTo>
                <a:lnTo>
                  <a:pt x="1044990" y="81000"/>
                </a:lnTo>
                <a:lnTo>
                  <a:pt x="1039698" y="82833"/>
                </a:lnTo>
                <a:lnTo>
                  <a:pt x="1042474" y="90900"/>
                </a:lnTo>
                <a:lnTo>
                  <a:pt x="1056610" y="86104"/>
                </a:lnTo>
                <a:lnTo>
                  <a:pt x="1058674" y="85427"/>
                </a:lnTo>
                <a:lnTo>
                  <a:pt x="1055988" y="77327"/>
                </a:lnTo>
                <a:close/>
              </a:path>
              <a:path w="3074670" h="3074670">
                <a:moveTo>
                  <a:pt x="999219" y="97362"/>
                </a:moveTo>
                <a:lnTo>
                  <a:pt x="983174" y="103496"/>
                </a:lnTo>
                <a:lnTo>
                  <a:pt x="986252" y="111466"/>
                </a:lnTo>
                <a:lnTo>
                  <a:pt x="1002262" y="105368"/>
                </a:lnTo>
                <a:lnTo>
                  <a:pt x="999219" y="97362"/>
                </a:lnTo>
                <a:close/>
              </a:path>
              <a:path w="3074670" h="3074670">
                <a:moveTo>
                  <a:pt x="943305" y="119639"/>
                </a:moveTo>
                <a:lnTo>
                  <a:pt x="931147" y="124801"/>
                </a:lnTo>
                <a:lnTo>
                  <a:pt x="927507" y="126396"/>
                </a:lnTo>
                <a:lnTo>
                  <a:pt x="930921" y="134233"/>
                </a:lnTo>
                <a:lnTo>
                  <a:pt x="946656" y="127508"/>
                </a:lnTo>
                <a:lnTo>
                  <a:pt x="943305" y="119639"/>
                </a:lnTo>
                <a:close/>
              </a:path>
              <a:path w="3074670" h="3074670">
                <a:moveTo>
                  <a:pt x="888311" y="144078"/>
                </a:moveTo>
                <a:lnTo>
                  <a:pt x="872790" y="151458"/>
                </a:lnTo>
                <a:lnTo>
                  <a:pt x="876510" y="159156"/>
                </a:lnTo>
                <a:lnTo>
                  <a:pt x="891965" y="151808"/>
                </a:lnTo>
                <a:lnTo>
                  <a:pt x="888311" y="144078"/>
                </a:lnTo>
                <a:close/>
              </a:path>
              <a:path w="3074670" h="3074670">
                <a:moveTo>
                  <a:pt x="834321" y="170665"/>
                </a:moveTo>
                <a:lnTo>
                  <a:pt x="819080" y="178664"/>
                </a:lnTo>
                <a:lnTo>
                  <a:pt x="823136" y="186199"/>
                </a:lnTo>
                <a:lnTo>
                  <a:pt x="825818" y="184765"/>
                </a:lnTo>
                <a:lnTo>
                  <a:pt x="838274" y="178268"/>
                </a:lnTo>
                <a:lnTo>
                  <a:pt x="834321" y="170665"/>
                </a:lnTo>
                <a:close/>
              </a:path>
              <a:path w="3074670" h="3074670">
                <a:moveTo>
                  <a:pt x="781419" y="199353"/>
                </a:moveTo>
                <a:lnTo>
                  <a:pt x="766508" y="207925"/>
                </a:lnTo>
                <a:lnTo>
                  <a:pt x="770829" y="215323"/>
                </a:lnTo>
                <a:lnTo>
                  <a:pt x="777269" y="211565"/>
                </a:lnTo>
                <a:lnTo>
                  <a:pt x="785639" y="206783"/>
                </a:lnTo>
                <a:lnTo>
                  <a:pt x="781419" y="199353"/>
                </a:lnTo>
                <a:close/>
              </a:path>
              <a:path w="3074670" h="3074670">
                <a:moveTo>
                  <a:pt x="729673" y="230090"/>
                </a:moveTo>
                <a:lnTo>
                  <a:pt x="717436" y="237747"/>
                </a:lnTo>
                <a:lnTo>
                  <a:pt x="715101" y="239245"/>
                </a:lnTo>
                <a:lnTo>
                  <a:pt x="719719" y="246444"/>
                </a:lnTo>
                <a:lnTo>
                  <a:pt x="729810" y="240076"/>
                </a:lnTo>
                <a:lnTo>
                  <a:pt x="734192" y="237359"/>
                </a:lnTo>
                <a:lnTo>
                  <a:pt x="729673" y="230090"/>
                </a:lnTo>
                <a:close/>
              </a:path>
              <a:path w="3074670" h="3074670">
                <a:moveTo>
                  <a:pt x="679169" y="262807"/>
                </a:moveTo>
                <a:lnTo>
                  <a:pt x="664966" y="272526"/>
                </a:lnTo>
                <a:lnTo>
                  <a:pt x="669856" y="279558"/>
                </a:lnTo>
                <a:lnTo>
                  <a:pt x="675871" y="275400"/>
                </a:lnTo>
                <a:lnTo>
                  <a:pt x="683961" y="269902"/>
                </a:lnTo>
                <a:lnTo>
                  <a:pt x="679169" y="262807"/>
                </a:lnTo>
                <a:close/>
              </a:path>
              <a:path w="3074670" h="3074670">
                <a:moveTo>
                  <a:pt x="629968" y="297500"/>
                </a:moveTo>
                <a:lnTo>
                  <a:pt x="625824" y="300542"/>
                </a:lnTo>
                <a:lnTo>
                  <a:pt x="616165" y="307738"/>
                </a:lnTo>
                <a:lnTo>
                  <a:pt x="621328" y="314571"/>
                </a:lnTo>
                <a:lnTo>
                  <a:pt x="623534" y="312893"/>
                </a:lnTo>
                <a:lnTo>
                  <a:pt x="635058" y="304365"/>
                </a:lnTo>
                <a:lnTo>
                  <a:pt x="629968" y="297500"/>
                </a:lnTo>
                <a:close/>
              </a:path>
              <a:path w="3074670" h="3074670">
                <a:moveTo>
                  <a:pt x="582166" y="334036"/>
                </a:moveTo>
                <a:lnTo>
                  <a:pt x="568778" y="344822"/>
                </a:lnTo>
                <a:lnTo>
                  <a:pt x="574168" y="351449"/>
                </a:lnTo>
                <a:lnTo>
                  <a:pt x="587491" y="340729"/>
                </a:lnTo>
                <a:lnTo>
                  <a:pt x="582166" y="334036"/>
                </a:lnTo>
                <a:close/>
              </a:path>
              <a:path w="3074670" h="3074670">
                <a:moveTo>
                  <a:pt x="535816" y="372427"/>
                </a:moveTo>
                <a:lnTo>
                  <a:pt x="525161" y="381675"/>
                </a:lnTo>
                <a:lnTo>
                  <a:pt x="522850" y="383720"/>
                </a:lnTo>
                <a:lnTo>
                  <a:pt x="528509" y="390117"/>
                </a:lnTo>
                <a:lnTo>
                  <a:pt x="530783" y="388105"/>
                </a:lnTo>
                <a:lnTo>
                  <a:pt x="541404" y="378889"/>
                </a:lnTo>
                <a:lnTo>
                  <a:pt x="535816" y="372427"/>
                </a:lnTo>
                <a:close/>
              </a:path>
              <a:path w="3074670" h="3074670">
                <a:moveTo>
                  <a:pt x="490985" y="412560"/>
                </a:moveTo>
                <a:lnTo>
                  <a:pt x="484178" y="418932"/>
                </a:lnTo>
                <a:lnTo>
                  <a:pt x="478466" y="424346"/>
                </a:lnTo>
                <a:lnTo>
                  <a:pt x="484362" y="430545"/>
                </a:lnTo>
                <a:lnTo>
                  <a:pt x="496815" y="418816"/>
                </a:lnTo>
                <a:lnTo>
                  <a:pt x="490985" y="412560"/>
                </a:lnTo>
                <a:close/>
              </a:path>
              <a:path w="3074670" h="3074670">
                <a:moveTo>
                  <a:pt x="447728" y="454435"/>
                </a:moveTo>
                <a:lnTo>
                  <a:pt x="444553" y="457627"/>
                </a:lnTo>
                <a:lnTo>
                  <a:pt x="438087" y="464212"/>
                </a:lnTo>
                <a:lnTo>
                  <a:pt x="435672" y="466704"/>
                </a:lnTo>
                <a:lnTo>
                  <a:pt x="441835" y="472626"/>
                </a:lnTo>
                <a:lnTo>
                  <a:pt x="444219" y="470170"/>
                </a:lnTo>
                <a:lnTo>
                  <a:pt x="450648" y="463622"/>
                </a:lnTo>
                <a:lnTo>
                  <a:pt x="453823" y="460429"/>
                </a:lnTo>
                <a:lnTo>
                  <a:pt x="447728" y="454435"/>
                </a:lnTo>
                <a:close/>
              </a:path>
              <a:path w="3074670" h="3074670">
                <a:moveTo>
                  <a:pt x="406130" y="497926"/>
                </a:moveTo>
                <a:lnTo>
                  <a:pt x="400118" y="504503"/>
                </a:lnTo>
                <a:lnTo>
                  <a:pt x="394575" y="510631"/>
                </a:lnTo>
                <a:lnTo>
                  <a:pt x="400936" y="516359"/>
                </a:lnTo>
                <a:lnTo>
                  <a:pt x="406444" y="510264"/>
                </a:lnTo>
                <a:lnTo>
                  <a:pt x="412459" y="503690"/>
                </a:lnTo>
                <a:lnTo>
                  <a:pt x="406130" y="497926"/>
                </a:lnTo>
                <a:close/>
              </a:path>
              <a:path w="3074670" h="3074670">
                <a:moveTo>
                  <a:pt x="366275" y="542998"/>
                </a:moveTo>
                <a:lnTo>
                  <a:pt x="363589" y="546149"/>
                </a:lnTo>
                <a:lnTo>
                  <a:pt x="357645" y="553212"/>
                </a:lnTo>
                <a:lnTo>
                  <a:pt x="355197" y="556153"/>
                </a:lnTo>
                <a:lnTo>
                  <a:pt x="361800" y="561614"/>
                </a:lnTo>
                <a:lnTo>
                  <a:pt x="364211" y="558706"/>
                </a:lnTo>
                <a:lnTo>
                  <a:pt x="370123" y="551679"/>
                </a:lnTo>
                <a:lnTo>
                  <a:pt x="372805" y="548528"/>
                </a:lnTo>
                <a:lnTo>
                  <a:pt x="366275" y="542998"/>
                </a:lnTo>
                <a:close/>
              </a:path>
              <a:path w="3074670" h="3074670">
                <a:moveTo>
                  <a:pt x="328155" y="589586"/>
                </a:moveTo>
                <a:lnTo>
                  <a:pt x="322859" y="596365"/>
                </a:lnTo>
                <a:lnTo>
                  <a:pt x="317620" y="603158"/>
                </a:lnTo>
                <a:lnTo>
                  <a:pt x="324417" y="608346"/>
                </a:lnTo>
                <a:lnTo>
                  <a:pt x="329623" y="601621"/>
                </a:lnTo>
                <a:lnTo>
                  <a:pt x="334919" y="594838"/>
                </a:lnTo>
                <a:lnTo>
                  <a:pt x="328155" y="589586"/>
                </a:lnTo>
                <a:close/>
              </a:path>
              <a:path w="3074670" h="3074670">
                <a:moveTo>
                  <a:pt x="291917" y="637621"/>
                </a:moveTo>
                <a:lnTo>
                  <a:pt x="289623" y="640778"/>
                </a:lnTo>
                <a:lnTo>
                  <a:pt x="284231" y="648299"/>
                </a:lnTo>
                <a:lnTo>
                  <a:pt x="281894" y="651600"/>
                </a:lnTo>
                <a:lnTo>
                  <a:pt x="288889" y="656517"/>
                </a:lnTo>
                <a:lnTo>
                  <a:pt x="291200" y="653252"/>
                </a:lnTo>
                <a:lnTo>
                  <a:pt x="296557" y="645768"/>
                </a:lnTo>
                <a:lnTo>
                  <a:pt x="298851" y="642611"/>
                </a:lnTo>
                <a:lnTo>
                  <a:pt x="291917" y="637621"/>
                </a:lnTo>
                <a:close/>
              </a:path>
              <a:path w="3074670" h="3074670">
                <a:moveTo>
                  <a:pt x="257540" y="687031"/>
                </a:moveTo>
                <a:lnTo>
                  <a:pt x="252843" y="694112"/>
                </a:lnTo>
                <a:lnTo>
                  <a:pt x="248083" y="701366"/>
                </a:lnTo>
                <a:lnTo>
                  <a:pt x="255250" y="706020"/>
                </a:lnTo>
                <a:lnTo>
                  <a:pt x="259974" y="698803"/>
                </a:lnTo>
                <a:lnTo>
                  <a:pt x="264671" y="691722"/>
                </a:lnTo>
                <a:lnTo>
                  <a:pt x="257540" y="687031"/>
                </a:lnTo>
                <a:close/>
              </a:path>
              <a:path w="3074670" h="3074670">
                <a:moveTo>
                  <a:pt x="225126" y="737712"/>
                </a:moveTo>
                <a:lnTo>
                  <a:pt x="223070" y="741074"/>
                </a:lnTo>
                <a:lnTo>
                  <a:pt x="216227" y="752439"/>
                </a:lnTo>
                <a:lnTo>
                  <a:pt x="223589" y="756795"/>
                </a:lnTo>
                <a:lnTo>
                  <a:pt x="225605" y="753414"/>
                </a:lnTo>
                <a:lnTo>
                  <a:pt x="230375" y="745531"/>
                </a:lnTo>
                <a:lnTo>
                  <a:pt x="232430" y="742172"/>
                </a:lnTo>
                <a:lnTo>
                  <a:pt x="225126" y="737712"/>
                </a:lnTo>
                <a:close/>
              </a:path>
              <a:path w="3074670" h="3074670">
                <a:moveTo>
                  <a:pt x="194696" y="789674"/>
                </a:moveTo>
                <a:lnTo>
                  <a:pt x="190451" y="797299"/>
                </a:lnTo>
                <a:lnTo>
                  <a:pt x="186401" y="804697"/>
                </a:lnTo>
                <a:lnTo>
                  <a:pt x="193903" y="808786"/>
                </a:lnTo>
                <a:lnTo>
                  <a:pt x="197953" y="801414"/>
                </a:lnTo>
                <a:lnTo>
                  <a:pt x="202197" y="793789"/>
                </a:lnTo>
                <a:lnTo>
                  <a:pt x="194696" y="789674"/>
                </a:lnTo>
                <a:close/>
              </a:path>
              <a:path w="3074670" h="3074670">
                <a:moveTo>
                  <a:pt x="166345" y="842742"/>
                </a:moveTo>
                <a:lnTo>
                  <a:pt x="160174" y="854964"/>
                </a:lnTo>
                <a:lnTo>
                  <a:pt x="158630" y="858117"/>
                </a:lnTo>
                <a:lnTo>
                  <a:pt x="166302" y="861872"/>
                </a:lnTo>
                <a:lnTo>
                  <a:pt x="172001" y="850493"/>
                </a:lnTo>
                <a:lnTo>
                  <a:pt x="173984" y="846594"/>
                </a:lnTo>
                <a:lnTo>
                  <a:pt x="166345" y="842742"/>
                </a:lnTo>
                <a:close/>
              </a:path>
              <a:path w="3074670" h="3074670">
                <a:moveTo>
                  <a:pt x="140094" y="896879"/>
                </a:moveTo>
                <a:lnTo>
                  <a:pt x="136141" y="905518"/>
                </a:lnTo>
                <a:lnTo>
                  <a:pt x="132988" y="912545"/>
                </a:lnTo>
                <a:lnTo>
                  <a:pt x="140789" y="916024"/>
                </a:lnTo>
                <a:lnTo>
                  <a:pt x="143943" y="909032"/>
                </a:lnTo>
                <a:lnTo>
                  <a:pt x="147859" y="900460"/>
                </a:lnTo>
                <a:lnTo>
                  <a:pt x="140094" y="896879"/>
                </a:lnTo>
                <a:close/>
              </a:path>
              <a:path w="3074670" h="3074670">
                <a:moveTo>
                  <a:pt x="115989" y="952035"/>
                </a:moveTo>
                <a:lnTo>
                  <a:pt x="113922" y="957038"/>
                </a:lnTo>
                <a:lnTo>
                  <a:pt x="109480" y="967964"/>
                </a:lnTo>
                <a:lnTo>
                  <a:pt x="117453" y="971110"/>
                </a:lnTo>
                <a:lnTo>
                  <a:pt x="118324" y="968908"/>
                </a:lnTo>
                <a:lnTo>
                  <a:pt x="121824" y="960288"/>
                </a:lnTo>
                <a:lnTo>
                  <a:pt x="123891" y="955281"/>
                </a:lnTo>
                <a:lnTo>
                  <a:pt x="115989" y="952035"/>
                </a:lnTo>
                <a:close/>
              </a:path>
              <a:path w="3074670" h="3074670">
                <a:moveTo>
                  <a:pt x="94057" y="1008079"/>
                </a:moveTo>
                <a:lnTo>
                  <a:pt x="90321" y="1018353"/>
                </a:lnTo>
                <a:lnTo>
                  <a:pt x="88207" y="1024257"/>
                </a:lnTo>
                <a:lnTo>
                  <a:pt x="96274" y="1027102"/>
                </a:lnTo>
                <a:lnTo>
                  <a:pt x="98362" y="1021233"/>
                </a:lnTo>
                <a:lnTo>
                  <a:pt x="102100" y="1011031"/>
                </a:lnTo>
                <a:lnTo>
                  <a:pt x="94057" y="1008079"/>
                </a:lnTo>
                <a:close/>
              </a:path>
              <a:path w="3074670" h="3074670">
                <a:moveTo>
                  <a:pt x="74376" y="1064969"/>
                </a:moveTo>
                <a:lnTo>
                  <a:pt x="72155" y="1071871"/>
                </a:lnTo>
                <a:lnTo>
                  <a:pt x="69160" y="1081368"/>
                </a:lnTo>
                <a:lnTo>
                  <a:pt x="77329" y="1083844"/>
                </a:lnTo>
                <a:lnTo>
                  <a:pt x="80290" y="1074453"/>
                </a:lnTo>
                <a:lnTo>
                  <a:pt x="82511" y="1067551"/>
                </a:lnTo>
                <a:lnTo>
                  <a:pt x="74376" y="1064969"/>
                </a:lnTo>
                <a:close/>
              </a:path>
              <a:path w="3074670" h="3074670">
                <a:moveTo>
                  <a:pt x="56949" y="1122573"/>
                </a:moveTo>
                <a:lnTo>
                  <a:pt x="55915" y="1126234"/>
                </a:lnTo>
                <a:lnTo>
                  <a:pt x="53392" y="1135368"/>
                </a:lnTo>
                <a:lnTo>
                  <a:pt x="52379" y="1139162"/>
                </a:lnTo>
                <a:lnTo>
                  <a:pt x="60652" y="1141340"/>
                </a:lnTo>
                <a:lnTo>
                  <a:pt x="64152" y="1128514"/>
                </a:lnTo>
                <a:lnTo>
                  <a:pt x="65185" y="1124856"/>
                </a:lnTo>
                <a:lnTo>
                  <a:pt x="56949" y="1122573"/>
                </a:lnTo>
                <a:close/>
              </a:path>
              <a:path w="3074670" h="3074670">
                <a:moveTo>
                  <a:pt x="41793" y="1180814"/>
                </a:moveTo>
                <a:lnTo>
                  <a:pt x="39477" y="1190693"/>
                </a:lnTo>
                <a:lnTo>
                  <a:pt x="37908" y="1197573"/>
                </a:lnTo>
                <a:lnTo>
                  <a:pt x="46249" y="1199447"/>
                </a:lnTo>
                <a:lnTo>
                  <a:pt x="47819" y="1192604"/>
                </a:lnTo>
                <a:lnTo>
                  <a:pt x="50134" y="1182787"/>
                </a:lnTo>
                <a:lnTo>
                  <a:pt x="41793" y="1180814"/>
                </a:lnTo>
                <a:close/>
              </a:path>
              <a:path w="3074670" h="3074670">
                <a:moveTo>
                  <a:pt x="28980" y="1239641"/>
                </a:moveTo>
                <a:lnTo>
                  <a:pt x="27586" y="1246755"/>
                </a:lnTo>
                <a:lnTo>
                  <a:pt x="25747" y="1256532"/>
                </a:lnTo>
                <a:lnTo>
                  <a:pt x="34150" y="1258041"/>
                </a:lnTo>
                <a:lnTo>
                  <a:pt x="35989" y="1248368"/>
                </a:lnTo>
                <a:lnTo>
                  <a:pt x="37382" y="1241251"/>
                </a:lnTo>
                <a:lnTo>
                  <a:pt x="28980" y="1239641"/>
                </a:lnTo>
                <a:close/>
              </a:path>
              <a:path w="3074670" h="3074670">
                <a:moveTo>
                  <a:pt x="18489" y="1298909"/>
                </a:moveTo>
                <a:lnTo>
                  <a:pt x="17759" y="1303559"/>
                </a:lnTo>
                <a:lnTo>
                  <a:pt x="16333" y="1313074"/>
                </a:lnTo>
                <a:lnTo>
                  <a:pt x="15927" y="1315915"/>
                </a:lnTo>
                <a:lnTo>
                  <a:pt x="24394" y="1317089"/>
                </a:lnTo>
                <a:lnTo>
                  <a:pt x="26230" y="1304831"/>
                </a:lnTo>
                <a:lnTo>
                  <a:pt x="26957" y="1300180"/>
                </a:lnTo>
                <a:lnTo>
                  <a:pt x="18489" y="1298909"/>
                </a:lnTo>
                <a:close/>
              </a:path>
              <a:path w="3074670" h="3074670">
                <a:moveTo>
                  <a:pt x="10350" y="1358525"/>
                </a:moveTo>
                <a:lnTo>
                  <a:pt x="10052" y="1361023"/>
                </a:lnTo>
                <a:lnTo>
                  <a:pt x="8887" y="1371570"/>
                </a:lnTo>
                <a:lnTo>
                  <a:pt x="8456" y="1375636"/>
                </a:lnTo>
                <a:lnTo>
                  <a:pt x="16963" y="1376474"/>
                </a:lnTo>
                <a:lnTo>
                  <a:pt x="17587" y="1370671"/>
                </a:lnTo>
                <a:lnTo>
                  <a:pt x="18853" y="1359493"/>
                </a:lnTo>
                <a:lnTo>
                  <a:pt x="10350" y="1358525"/>
                </a:lnTo>
                <a:close/>
              </a:path>
              <a:path w="3074670" h="3074670">
                <a:moveTo>
                  <a:pt x="4550" y="1418432"/>
                </a:moveTo>
                <a:lnTo>
                  <a:pt x="3746" y="1429452"/>
                </a:lnTo>
                <a:lnTo>
                  <a:pt x="3333" y="1435582"/>
                </a:lnTo>
                <a:lnTo>
                  <a:pt x="11869" y="1436122"/>
                </a:lnTo>
                <a:lnTo>
                  <a:pt x="12360" y="1428887"/>
                </a:lnTo>
                <a:lnTo>
                  <a:pt x="13086" y="1419066"/>
                </a:lnTo>
                <a:lnTo>
                  <a:pt x="4550" y="1418432"/>
                </a:lnTo>
                <a:close/>
              </a:path>
              <a:path w="3074670" h="3074670">
                <a:moveTo>
                  <a:pt x="1112" y="1478531"/>
                </a:moveTo>
                <a:lnTo>
                  <a:pt x="788" y="1487940"/>
                </a:lnTo>
                <a:lnTo>
                  <a:pt x="562" y="1495703"/>
                </a:lnTo>
                <a:lnTo>
                  <a:pt x="9100" y="1495901"/>
                </a:lnTo>
                <a:lnTo>
                  <a:pt x="9341" y="1487675"/>
                </a:lnTo>
                <a:lnTo>
                  <a:pt x="9648" y="1478794"/>
                </a:lnTo>
                <a:lnTo>
                  <a:pt x="1112" y="1478531"/>
                </a:lnTo>
                <a:close/>
              </a:path>
              <a:path w="3074670" h="3074670">
                <a:moveTo>
                  <a:pt x="8575" y="1538646"/>
                </a:moveTo>
                <a:lnTo>
                  <a:pt x="0" y="1538683"/>
                </a:lnTo>
                <a:lnTo>
                  <a:pt x="107" y="1555863"/>
                </a:lnTo>
                <a:lnTo>
                  <a:pt x="8680" y="1555757"/>
                </a:lnTo>
                <a:lnTo>
                  <a:pt x="8575" y="1538646"/>
                </a:lnTo>
                <a:close/>
              </a:path>
              <a:path w="3074670" h="3074670">
                <a:moveTo>
                  <a:pt x="9781" y="1598482"/>
                </a:moveTo>
                <a:lnTo>
                  <a:pt x="1245" y="1598853"/>
                </a:lnTo>
                <a:lnTo>
                  <a:pt x="1544" y="1606169"/>
                </a:lnTo>
                <a:lnTo>
                  <a:pt x="2016" y="1616036"/>
                </a:lnTo>
                <a:lnTo>
                  <a:pt x="10556" y="1615564"/>
                </a:lnTo>
                <a:lnTo>
                  <a:pt x="10083" y="1605801"/>
                </a:lnTo>
                <a:lnTo>
                  <a:pt x="9781" y="1598482"/>
                </a:lnTo>
                <a:close/>
              </a:path>
              <a:path w="3074670" h="3074670">
                <a:moveTo>
                  <a:pt x="13342" y="1658225"/>
                </a:moveTo>
                <a:lnTo>
                  <a:pt x="4803" y="1658931"/>
                </a:lnTo>
                <a:lnTo>
                  <a:pt x="5270" y="1664784"/>
                </a:lnTo>
                <a:lnTo>
                  <a:pt x="6264" y="1676065"/>
                </a:lnTo>
                <a:lnTo>
                  <a:pt x="14767" y="1675260"/>
                </a:lnTo>
                <a:lnTo>
                  <a:pt x="13806" y="1664082"/>
                </a:lnTo>
                <a:lnTo>
                  <a:pt x="13342" y="1658225"/>
                </a:lnTo>
                <a:close/>
              </a:path>
              <a:path w="3074670" h="3074670">
                <a:moveTo>
                  <a:pt x="19223" y="1717804"/>
                </a:moveTo>
                <a:lnTo>
                  <a:pt x="10721" y="1718809"/>
                </a:lnTo>
                <a:lnTo>
                  <a:pt x="11188" y="1722776"/>
                </a:lnTo>
                <a:lnTo>
                  <a:pt x="12852" y="1735891"/>
                </a:lnTo>
                <a:lnTo>
                  <a:pt x="21323" y="1734753"/>
                </a:lnTo>
                <a:lnTo>
                  <a:pt x="20866" y="1731319"/>
                </a:lnTo>
                <a:lnTo>
                  <a:pt x="19223" y="1717804"/>
                </a:lnTo>
                <a:close/>
              </a:path>
              <a:path w="3074670" h="3074670">
                <a:moveTo>
                  <a:pt x="27428" y="1777083"/>
                </a:moveTo>
                <a:lnTo>
                  <a:pt x="18994" y="1778421"/>
                </a:lnTo>
                <a:lnTo>
                  <a:pt x="20811" y="1789649"/>
                </a:lnTo>
                <a:lnTo>
                  <a:pt x="21784" y="1795395"/>
                </a:lnTo>
                <a:lnTo>
                  <a:pt x="30218" y="1793956"/>
                </a:lnTo>
                <a:lnTo>
                  <a:pt x="29246" y="1788246"/>
                </a:lnTo>
                <a:lnTo>
                  <a:pt x="27428" y="1777083"/>
                </a:lnTo>
                <a:close/>
              </a:path>
              <a:path w="3074670" h="3074670">
                <a:moveTo>
                  <a:pt x="37980" y="1835981"/>
                </a:moveTo>
                <a:lnTo>
                  <a:pt x="29606" y="1837684"/>
                </a:lnTo>
                <a:lnTo>
                  <a:pt x="31324" y="1846199"/>
                </a:lnTo>
                <a:lnTo>
                  <a:pt x="33055" y="1854514"/>
                </a:lnTo>
                <a:lnTo>
                  <a:pt x="41432" y="1852740"/>
                </a:lnTo>
                <a:lnTo>
                  <a:pt x="39701" y="1844492"/>
                </a:lnTo>
                <a:lnTo>
                  <a:pt x="37980" y="1835981"/>
                </a:lnTo>
                <a:close/>
              </a:path>
              <a:path w="3074670" h="3074670">
                <a:moveTo>
                  <a:pt x="50860" y="1894438"/>
                </a:moveTo>
                <a:lnTo>
                  <a:pt x="42556" y="1896447"/>
                </a:lnTo>
                <a:lnTo>
                  <a:pt x="43898" y="1902012"/>
                </a:lnTo>
                <a:lnTo>
                  <a:pt x="46181" y="1911250"/>
                </a:lnTo>
                <a:lnTo>
                  <a:pt x="46677" y="1913166"/>
                </a:lnTo>
                <a:lnTo>
                  <a:pt x="54950" y="1911023"/>
                </a:lnTo>
                <a:lnTo>
                  <a:pt x="52204" y="1900007"/>
                </a:lnTo>
                <a:lnTo>
                  <a:pt x="50860" y="1894438"/>
                </a:lnTo>
                <a:close/>
              </a:path>
              <a:path w="3074670" h="3074670">
                <a:moveTo>
                  <a:pt x="66042" y="1952334"/>
                </a:moveTo>
                <a:lnTo>
                  <a:pt x="57805" y="1954674"/>
                </a:lnTo>
                <a:lnTo>
                  <a:pt x="58478" y="1957071"/>
                </a:lnTo>
                <a:lnTo>
                  <a:pt x="62589" y="1971198"/>
                </a:lnTo>
                <a:lnTo>
                  <a:pt x="70794" y="1968754"/>
                </a:lnTo>
                <a:lnTo>
                  <a:pt x="69315" y="1963781"/>
                </a:lnTo>
                <a:lnTo>
                  <a:pt x="66042" y="1952334"/>
                </a:lnTo>
                <a:close/>
              </a:path>
              <a:path w="3074670" h="3074670">
                <a:moveTo>
                  <a:pt x="83473" y="2009578"/>
                </a:moveTo>
                <a:lnTo>
                  <a:pt x="75369" y="2012260"/>
                </a:lnTo>
                <a:lnTo>
                  <a:pt x="77998" y="2020251"/>
                </a:lnTo>
                <a:lnTo>
                  <a:pt x="80784" y="2028560"/>
                </a:lnTo>
                <a:lnTo>
                  <a:pt x="88884" y="2025817"/>
                </a:lnTo>
                <a:lnTo>
                  <a:pt x="86098" y="2017566"/>
                </a:lnTo>
                <a:lnTo>
                  <a:pt x="83473" y="2009578"/>
                </a:lnTo>
                <a:close/>
              </a:path>
              <a:path w="3074670" h="3074670">
                <a:moveTo>
                  <a:pt x="103179" y="2066094"/>
                </a:moveTo>
                <a:lnTo>
                  <a:pt x="95173" y="2069078"/>
                </a:lnTo>
                <a:lnTo>
                  <a:pt x="96800" y="2073474"/>
                </a:lnTo>
                <a:lnTo>
                  <a:pt x="100112" y="2082265"/>
                </a:lnTo>
                <a:lnTo>
                  <a:pt x="101243" y="2085173"/>
                </a:lnTo>
                <a:lnTo>
                  <a:pt x="109213" y="2082096"/>
                </a:lnTo>
                <a:lnTo>
                  <a:pt x="104806" y="2070489"/>
                </a:lnTo>
                <a:lnTo>
                  <a:pt x="103179" y="2066094"/>
                </a:lnTo>
                <a:close/>
              </a:path>
              <a:path w="3074670" h="3074670">
                <a:moveTo>
                  <a:pt x="125096" y="2121796"/>
                </a:moveTo>
                <a:lnTo>
                  <a:pt x="117191" y="2125079"/>
                </a:lnTo>
                <a:lnTo>
                  <a:pt x="121122" y="2134433"/>
                </a:lnTo>
                <a:lnTo>
                  <a:pt x="123894" y="2140920"/>
                </a:lnTo>
                <a:lnTo>
                  <a:pt x="131763" y="2137535"/>
                </a:lnTo>
                <a:lnTo>
                  <a:pt x="128992" y="2131081"/>
                </a:lnTo>
                <a:lnTo>
                  <a:pt x="125096" y="2121796"/>
                </a:lnTo>
                <a:close/>
              </a:path>
              <a:path w="3074670" h="3074670">
                <a:moveTo>
                  <a:pt x="149170" y="2176570"/>
                </a:moveTo>
                <a:lnTo>
                  <a:pt x="141441" y="2180184"/>
                </a:lnTo>
                <a:lnTo>
                  <a:pt x="143968" y="2185625"/>
                </a:lnTo>
                <a:lnTo>
                  <a:pt x="147938" y="2194063"/>
                </a:lnTo>
                <a:lnTo>
                  <a:pt x="148752" y="2195755"/>
                </a:lnTo>
                <a:lnTo>
                  <a:pt x="156448" y="2192032"/>
                </a:lnTo>
                <a:lnTo>
                  <a:pt x="151700" y="2182007"/>
                </a:lnTo>
                <a:lnTo>
                  <a:pt x="149170" y="2176570"/>
                </a:lnTo>
                <a:close/>
              </a:path>
              <a:path w="3074670" h="3074670">
                <a:moveTo>
                  <a:pt x="175403" y="2230387"/>
                </a:moveTo>
                <a:lnTo>
                  <a:pt x="167800" y="2234271"/>
                </a:lnTo>
                <a:lnTo>
                  <a:pt x="172858" y="2244110"/>
                </a:lnTo>
                <a:lnTo>
                  <a:pt x="175719" y="2249539"/>
                </a:lnTo>
                <a:lnTo>
                  <a:pt x="183290" y="2245550"/>
                </a:lnTo>
                <a:lnTo>
                  <a:pt x="180460" y="2240161"/>
                </a:lnTo>
                <a:lnTo>
                  <a:pt x="176194" y="2231946"/>
                </a:lnTo>
                <a:lnTo>
                  <a:pt x="175403" y="2230387"/>
                </a:lnTo>
                <a:close/>
              </a:path>
              <a:path w="3074670" h="3074670">
                <a:moveTo>
                  <a:pt x="203710" y="2283095"/>
                </a:moveTo>
                <a:lnTo>
                  <a:pt x="196275" y="2287314"/>
                </a:lnTo>
                <a:lnTo>
                  <a:pt x="199544" y="2293099"/>
                </a:lnTo>
                <a:lnTo>
                  <a:pt x="204786" y="2302268"/>
                </a:lnTo>
                <a:lnTo>
                  <a:pt x="212183" y="2297948"/>
                </a:lnTo>
                <a:lnTo>
                  <a:pt x="211557" y="2296904"/>
                </a:lnTo>
                <a:lnTo>
                  <a:pt x="206975" y="2288880"/>
                </a:lnTo>
                <a:lnTo>
                  <a:pt x="203710" y="2283095"/>
                </a:lnTo>
                <a:close/>
              </a:path>
              <a:path w="3074670" h="3074670">
                <a:moveTo>
                  <a:pt x="234068" y="2334694"/>
                </a:moveTo>
                <a:lnTo>
                  <a:pt x="226800" y="2339176"/>
                </a:lnTo>
                <a:lnTo>
                  <a:pt x="232801" y="2348881"/>
                </a:lnTo>
                <a:lnTo>
                  <a:pt x="235883" y="2353784"/>
                </a:lnTo>
                <a:lnTo>
                  <a:pt x="243116" y="2349197"/>
                </a:lnTo>
                <a:lnTo>
                  <a:pt x="240070" y="2344362"/>
                </a:lnTo>
                <a:lnTo>
                  <a:pt x="234068" y="2334694"/>
                </a:lnTo>
                <a:close/>
              </a:path>
              <a:path w="3074670" h="3074670">
                <a:moveTo>
                  <a:pt x="266411" y="2385035"/>
                </a:moveTo>
                <a:lnTo>
                  <a:pt x="259316" y="2389827"/>
                </a:lnTo>
                <a:lnTo>
                  <a:pt x="263117" y="2395480"/>
                </a:lnTo>
                <a:lnTo>
                  <a:pt x="268970" y="2404065"/>
                </a:lnTo>
                <a:lnTo>
                  <a:pt x="276001" y="2399181"/>
                </a:lnTo>
                <a:lnTo>
                  <a:pt x="270216" y="2390688"/>
                </a:lnTo>
                <a:lnTo>
                  <a:pt x="266411" y="2385035"/>
                </a:lnTo>
                <a:close/>
              </a:path>
              <a:path w="3074670" h="3074670">
                <a:moveTo>
                  <a:pt x="300690" y="2434111"/>
                </a:moveTo>
                <a:lnTo>
                  <a:pt x="293789" y="2439136"/>
                </a:lnTo>
                <a:lnTo>
                  <a:pt x="300531" y="2448352"/>
                </a:lnTo>
                <a:lnTo>
                  <a:pt x="303991" y="2452993"/>
                </a:lnTo>
                <a:lnTo>
                  <a:pt x="310824" y="2447866"/>
                </a:lnTo>
                <a:lnTo>
                  <a:pt x="307397" y="2443259"/>
                </a:lnTo>
                <a:lnTo>
                  <a:pt x="300690" y="2434111"/>
                </a:lnTo>
                <a:close/>
              </a:path>
              <a:path w="3074670" h="3074670">
                <a:moveTo>
                  <a:pt x="336844" y="2481789"/>
                </a:moveTo>
                <a:lnTo>
                  <a:pt x="330149" y="2487110"/>
                </a:lnTo>
                <a:lnTo>
                  <a:pt x="334285" y="2492338"/>
                </a:lnTo>
                <a:lnTo>
                  <a:pt x="340880" y="2500549"/>
                </a:lnTo>
                <a:lnTo>
                  <a:pt x="347508" y="2495156"/>
                </a:lnTo>
                <a:lnTo>
                  <a:pt x="340981" y="2487013"/>
                </a:lnTo>
                <a:lnTo>
                  <a:pt x="336844" y="2481789"/>
                </a:lnTo>
                <a:close/>
              </a:path>
              <a:path w="3074670" h="3074670">
                <a:moveTo>
                  <a:pt x="374832" y="2528053"/>
                </a:moveTo>
                <a:lnTo>
                  <a:pt x="368334" y="2533608"/>
                </a:lnTo>
                <a:lnTo>
                  <a:pt x="375598" y="2542057"/>
                </a:lnTo>
                <a:lnTo>
                  <a:pt x="379581" y="2546617"/>
                </a:lnTo>
                <a:lnTo>
                  <a:pt x="386010" y="2540995"/>
                </a:lnTo>
                <a:lnTo>
                  <a:pt x="382064" y="2536466"/>
                </a:lnTo>
                <a:lnTo>
                  <a:pt x="374832" y="2528053"/>
                </a:lnTo>
                <a:close/>
              </a:path>
              <a:path w="3074670" h="3074670">
                <a:moveTo>
                  <a:pt x="414572" y="2572783"/>
                </a:moveTo>
                <a:lnTo>
                  <a:pt x="408312" y="2578615"/>
                </a:lnTo>
                <a:lnTo>
                  <a:pt x="412617" y="2583260"/>
                </a:lnTo>
                <a:lnTo>
                  <a:pt x="420048" y="2591183"/>
                </a:lnTo>
                <a:lnTo>
                  <a:pt x="426247" y="2585283"/>
                </a:lnTo>
                <a:lnTo>
                  <a:pt x="418875" y="2577430"/>
                </a:lnTo>
                <a:lnTo>
                  <a:pt x="414572" y="2572783"/>
                </a:lnTo>
                <a:close/>
              </a:path>
              <a:path w="3074670" h="3074670">
                <a:moveTo>
                  <a:pt x="456037" y="2615961"/>
                </a:moveTo>
                <a:lnTo>
                  <a:pt x="449974" y="2622020"/>
                </a:lnTo>
                <a:lnTo>
                  <a:pt x="451058" y="2623115"/>
                </a:lnTo>
                <a:lnTo>
                  <a:pt x="462207" y="2634123"/>
                </a:lnTo>
                <a:lnTo>
                  <a:pt x="468166" y="2627997"/>
                </a:lnTo>
                <a:lnTo>
                  <a:pt x="463616" y="2623525"/>
                </a:lnTo>
                <a:lnTo>
                  <a:pt x="456037" y="2615961"/>
                </a:lnTo>
                <a:close/>
              </a:path>
              <a:path w="3074670" h="3074670">
                <a:moveTo>
                  <a:pt x="499118" y="2657495"/>
                </a:moveTo>
                <a:lnTo>
                  <a:pt x="493322" y="2663788"/>
                </a:lnTo>
                <a:lnTo>
                  <a:pt x="497686" y="2667826"/>
                </a:lnTo>
                <a:lnTo>
                  <a:pt x="505994" y="2675412"/>
                </a:lnTo>
                <a:lnTo>
                  <a:pt x="511722" y="2669051"/>
                </a:lnTo>
                <a:lnTo>
                  <a:pt x="503482" y="2661533"/>
                </a:lnTo>
                <a:lnTo>
                  <a:pt x="499118" y="2657495"/>
                </a:lnTo>
                <a:close/>
              </a:path>
              <a:path w="3074670" h="3074670">
                <a:moveTo>
                  <a:pt x="543783" y="2697342"/>
                </a:moveTo>
                <a:lnTo>
                  <a:pt x="538229" y="2703841"/>
                </a:lnTo>
                <a:lnTo>
                  <a:pt x="546138" y="2710583"/>
                </a:lnTo>
                <a:lnTo>
                  <a:pt x="551340" y="2714957"/>
                </a:lnTo>
                <a:lnTo>
                  <a:pt x="556834" y="2708391"/>
                </a:lnTo>
                <a:lnTo>
                  <a:pt x="551667" y="2704049"/>
                </a:lnTo>
                <a:lnTo>
                  <a:pt x="543783" y="2697342"/>
                </a:lnTo>
                <a:close/>
              </a:path>
              <a:path w="3074670" h="3074670">
                <a:moveTo>
                  <a:pt x="589960" y="2735406"/>
                </a:moveTo>
                <a:lnTo>
                  <a:pt x="584668" y="2742134"/>
                </a:lnTo>
                <a:lnTo>
                  <a:pt x="596358" y="2751314"/>
                </a:lnTo>
                <a:lnTo>
                  <a:pt x="598219" y="2752744"/>
                </a:lnTo>
                <a:lnTo>
                  <a:pt x="603407" y="2745943"/>
                </a:lnTo>
                <a:lnTo>
                  <a:pt x="594371" y="2738894"/>
                </a:lnTo>
                <a:lnTo>
                  <a:pt x="589960" y="2735406"/>
                </a:lnTo>
                <a:close/>
              </a:path>
              <a:path w="3074670" h="3074670">
                <a:moveTo>
                  <a:pt x="637574" y="2771679"/>
                </a:moveTo>
                <a:lnTo>
                  <a:pt x="632552" y="2778580"/>
                </a:lnTo>
                <a:lnTo>
                  <a:pt x="646488" y="2788653"/>
                </a:lnTo>
                <a:lnTo>
                  <a:pt x="651441" y="2781684"/>
                </a:lnTo>
                <a:lnTo>
                  <a:pt x="637574" y="2771679"/>
                </a:lnTo>
                <a:close/>
              </a:path>
              <a:path w="3074670" h="3074670">
                <a:moveTo>
                  <a:pt x="686570" y="2806045"/>
                </a:moveTo>
                <a:lnTo>
                  <a:pt x="681814" y="2813143"/>
                </a:lnTo>
                <a:lnTo>
                  <a:pt x="686372" y="2816208"/>
                </a:lnTo>
                <a:lnTo>
                  <a:pt x="696146" y="2822674"/>
                </a:lnTo>
                <a:lnTo>
                  <a:pt x="700801" y="2815506"/>
                </a:lnTo>
                <a:lnTo>
                  <a:pt x="698795" y="2814199"/>
                </a:lnTo>
                <a:lnTo>
                  <a:pt x="686570" y="2806045"/>
                </a:lnTo>
                <a:close/>
              </a:path>
              <a:path w="3074670" h="3074670">
                <a:moveTo>
                  <a:pt x="736866" y="2838499"/>
                </a:moveTo>
                <a:lnTo>
                  <a:pt x="732384" y="2845767"/>
                </a:lnTo>
                <a:lnTo>
                  <a:pt x="741064" y="2851103"/>
                </a:lnTo>
                <a:lnTo>
                  <a:pt x="747072" y="2854725"/>
                </a:lnTo>
                <a:lnTo>
                  <a:pt x="751460" y="2847394"/>
                </a:lnTo>
                <a:lnTo>
                  <a:pt x="736866" y="2838499"/>
                </a:lnTo>
                <a:close/>
              </a:path>
              <a:path w="3074670" h="3074670">
                <a:moveTo>
                  <a:pt x="788382" y="2868937"/>
                </a:moveTo>
                <a:lnTo>
                  <a:pt x="784199" y="2876403"/>
                </a:lnTo>
                <a:lnTo>
                  <a:pt x="797292" y="2883722"/>
                </a:lnTo>
                <a:lnTo>
                  <a:pt x="799226" y="2884777"/>
                </a:lnTo>
                <a:lnTo>
                  <a:pt x="803315" y="2877275"/>
                </a:lnTo>
                <a:lnTo>
                  <a:pt x="788382" y="2868937"/>
                </a:lnTo>
                <a:close/>
              </a:path>
              <a:path w="3074670" h="3074670">
                <a:moveTo>
                  <a:pt x="841049" y="2897370"/>
                </a:moveTo>
                <a:lnTo>
                  <a:pt x="837170" y="2904973"/>
                </a:lnTo>
                <a:lnTo>
                  <a:pt x="852501" y="2912764"/>
                </a:lnTo>
                <a:lnTo>
                  <a:pt x="856314" y="2905091"/>
                </a:lnTo>
                <a:lnTo>
                  <a:pt x="841049" y="2897370"/>
                </a:lnTo>
                <a:close/>
              </a:path>
              <a:path w="3074670" h="3074670">
                <a:moveTo>
                  <a:pt x="894802" y="2923689"/>
                </a:moveTo>
                <a:lnTo>
                  <a:pt x="891216" y="2931458"/>
                </a:lnTo>
                <a:lnTo>
                  <a:pt x="906854" y="2938630"/>
                </a:lnTo>
                <a:lnTo>
                  <a:pt x="910336" y="2930828"/>
                </a:lnTo>
                <a:lnTo>
                  <a:pt x="894802" y="2923689"/>
                </a:lnTo>
                <a:close/>
              </a:path>
              <a:path w="3074670" h="3074670">
                <a:moveTo>
                  <a:pt x="949539" y="2947892"/>
                </a:moveTo>
                <a:lnTo>
                  <a:pt x="946256" y="2955794"/>
                </a:lnTo>
                <a:lnTo>
                  <a:pt x="962164" y="2962343"/>
                </a:lnTo>
                <a:lnTo>
                  <a:pt x="965343" y="2954404"/>
                </a:lnTo>
                <a:lnTo>
                  <a:pt x="949539" y="2947892"/>
                </a:lnTo>
                <a:close/>
              </a:path>
              <a:path w="3074670" h="3074670">
                <a:moveTo>
                  <a:pt x="1005182" y="2969910"/>
                </a:moveTo>
                <a:lnTo>
                  <a:pt x="1002233" y="2977949"/>
                </a:lnTo>
                <a:lnTo>
                  <a:pt x="1018382" y="2983875"/>
                </a:lnTo>
                <a:lnTo>
                  <a:pt x="1021216" y="2975806"/>
                </a:lnTo>
                <a:lnTo>
                  <a:pt x="1005182" y="2969910"/>
                </a:lnTo>
                <a:close/>
              </a:path>
              <a:path w="3074670" h="3074670">
                <a:moveTo>
                  <a:pt x="1061661" y="2989728"/>
                </a:moveTo>
                <a:lnTo>
                  <a:pt x="1059012" y="2997864"/>
                </a:lnTo>
                <a:lnTo>
                  <a:pt x="1075385" y="3003142"/>
                </a:lnTo>
                <a:lnTo>
                  <a:pt x="1077930" y="2994969"/>
                </a:lnTo>
                <a:lnTo>
                  <a:pt x="1074441" y="2993882"/>
                </a:lnTo>
                <a:lnTo>
                  <a:pt x="1061661" y="2989728"/>
                </a:lnTo>
                <a:close/>
              </a:path>
              <a:path w="3074670" h="3074670">
                <a:moveTo>
                  <a:pt x="1118880" y="3007292"/>
                </a:moveTo>
                <a:lnTo>
                  <a:pt x="1116540" y="3015532"/>
                </a:lnTo>
                <a:lnTo>
                  <a:pt x="1133107" y="3020166"/>
                </a:lnTo>
                <a:lnTo>
                  <a:pt x="1135354" y="3011893"/>
                </a:lnTo>
                <a:lnTo>
                  <a:pt x="1128506" y="3010021"/>
                </a:lnTo>
                <a:lnTo>
                  <a:pt x="1118880" y="3007292"/>
                </a:lnTo>
                <a:close/>
              </a:path>
              <a:path w="3074670" h="3074670">
                <a:moveTo>
                  <a:pt x="1176724" y="3022574"/>
                </a:moveTo>
                <a:lnTo>
                  <a:pt x="1174752" y="3030915"/>
                </a:lnTo>
                <a:lnTo>
                  <a:pt x="1191488" y="3034879"/>
                </a:lnTo>
                <a:lnTo>
                  <a:pt x="1193368" y="3026538"/>
                </a:lnTo>
                <a:lnTo>
                  <a:pt x="1176724" y="3022574"/>
                </a:lnTo>
                <a:close/>
              </a:path>
              <a:path w="3074670" h="3074670">
                <a:moveTo>
                  <a:pt x="1235149" y="3035574"/>
                </a:moveTo>
                <a:lnTo>
                  <a:pt x="1233511" y="3043976"/>
                </a:lnTo>
                <a:lnTo>
                  <a:pt x="1250388" y="3047267"/>
                </a:lnTo>
                <a:lnTo>
                  <a:pt x="1251929" y="3038868"/>
                </a:lnTo>
                <a:lnTo>
                  <a:pt x="1235149" y="3035574"/>
                </a:lnTo>
                <a:close/>
              </a:path>
              <a:path w="3074670" h="3074670">
                <a:moveTo>
                  <a:pt x="1294056" y="3046258"/>
                </a:moveTo>
                <a:lnTo>
                  <a:pt x="1292717" y="3054694"/>
                </a:lnTo>
                <a:lnTo>
                  <a:pt x="1309709" y="3057339"/>
                </a:lnTo>
                <a:lnTo>
                  <a:pt x="1310951" y="3048868"/>
                </a:lnTo>
                <a:lnTo>
                  <a:pt x="1294056" y="3046258"/>
                </a:lnTo>
                <a:close/>
              </a:path>
              <a:path w="3074670" h="3074670">
                <a:moveTo>
                  <a:pt x="1353301" y="3054592"/>
                </a:moveTo>
                <a:lnTo>
                  <a:pt x="1352332" y="3063096"/>
                </a:lnTo>
                <a:lnTo>
                  <a:pt x="1369404" y="3065054"/>
                </a:lnTo>
                <a:lnTo>
                  <a:pt x="1370304" y="3056550"/>
                </a:lnTo>
                <a:lnTo>
                  <a:pt x="1353301" y="3054592"/>
                </a:lnTo>
                <a:close/>
              </a:path>
              <a:path w="3074670" h="3074670">
                <a:moveTo>
                  <a:pt x="1412849" y="3060590"/>
                </a:moveTo>
                <a:lnTo>
                  <a:pt x="1412215" y="3069126"/>
                </a:lnTo>
                <a:lnTo>
                  <a:pt x="1429358" y="3070425"/>
                </a:lnTo>
                <a:lnTo>
                  <a:pt x="1429899" y="3061886"/>
                </a:lnTo>
                <a:lnTo>
                  <a:pt x="1412849" y="3060590"/>
                </a:lnTo>
                <a:close/>
              </a:path>
              <a:path w="3074670" h="3074670">
                <a:moveTo>
                  <a:pt x="1472580" y="3064269"/>
                </a:moveTo>
                <a:lnTo>
                  <a:pt x="1472281" y="3072809"/>
                </a:lnTo>
                <a:lnTo>
                  <a:pt x="1489467" y="3073431"/>
                </a:lnTo>
                <a:lnTo>
                  <a:pt x="1489665" y="3064892"/>
                </a:lnTo>
                <a:lnTo>
                  <a:pt x="1472580" y="3064269"/>
                </a:lnTo>
                <a:close/>
              </a:path>
              <a:path w="3074670" h="3074670">
                <a:moveTo>
                  <a:pt x="1549523" y="3065551"/>
                </a:moveTo>
                <a:lnTo>
                  <a:pt x="1532430" y="3065594"/>
                </a:lnTo>
                <a:lnTo>
                  <a:pt x="1532430" y="3074165"/>
                </a:lnTo>
                <a:lnTo>
                  <a:pt x="1549627" y="3074126"/>
                </a:lnTo>
                <a:lnTo>
                  <a:pt x="1549523" y="3065551"/>
                </a:lnTo>
                <a:close/>
              </a:path>
              <a:path w="3074670" h="3074670">
                <a:moveTo>
                  <a:pt x="1609355" y="3063916"/>
                </a:moveTo>
                <a:lnTo>
                  <a:pt x="1592287" y="3064625"/>
                </a:lnTo>
                <a:lnTo>
                  <a:pt x="1592586" y="3073165"/>
                </a:lnTo>
                <a:lnTo>
                  <a:pt x="1609794" y="3072452"/>
                </a:lnTo>
                <a:lnTo>
                  <a:pt x="1609355" y="3063916"/>
                </a:lnTo>
                <a:close/>
              </a:path>
              <a:path w="3074670" h="3074670">
                <a:moveTo>
                  <a:pt x="1669079" y="3059931"/>
                </a:moveTo>
                <a:lnTo>
                  <a:pt x="1652043" y="3061314"/>
                </a:lnTo>
                <a:lnTo>
                  <a:pt x="1652677" y="3069852"/>
                </a:lnTo>
                <a:lnTo>
                  <a:pt x="1669817" y="3068471"/>
                </a:lnTo>
                <a:lnTo>
                  <a:pt x="1669079" y="3059931"/>
                </a:lnTo>
                <a:close/>
              </a:path>
              <a:path w="3074670" h="3074670">
                <a:moveTo>
                  <a:pt x="1728598" y="3053642"/>
                </a:moveTo>
                <a:lnTo>
                  <a:pt x="1711623" y="3055677"/>
                </a:lnTo>
                <a:lnTo>
                  <a:pt x="1712596" y="3064179"/>
                </a:lnTo>
                <a:lnTo>
                  <a:pt x="1729671" y="3062109"/>
                </a:lnTo>
                <a:lnTo>
                  <a:pt x="1728598" y="3053642"/>
                </a:lnTo>
                <a:close/>
              </a:path>
              <a:path w="3074670" h="3074670">
                <a:moveTo>
                  <a:pt x="1787822" y="3044991"/>
                </a:moveTo>
                <a:lnTo>
                  <a:pt x="1770927" y="3047709"/>
                </a:lnTo>
                <a:lnTo>
                  <a:pt x="1772262" y="3056144"/>
                </a:lnTo>
                <a:lnTo>
                  <a:pt x="1789229" y="3053426"/>
                </a:lnTo>
                <a:lnTo>
                  <a:pt x="1787822" y="3044991"/>
                </a:lnTo>
                <a:close/>
              </a:path>
              <a:path w="3074670" h="3074670">
                <a:moveTo>
                  <a:pt x="1846634" y="3034014"/>
                </a:moveTo>
                <a:lnTo>
                  <a:pt x="1844481" y="3034471"/>
                </a:lnTo>
                <a:lnTo>
                  <a:pt x="1829894" y="3037385"/>
                </a:lnTo>
                <a:lnTo>
                  <a:pt x="1831533" y="3045783"/>
                </a:lnTo>
                <a:lnTo>
                  <a:pt x="1848410" y="3042389"/>
                </a:lnTo>
                <a:lnTo>
                  <a:pt x="1846634" y="3034014"/>
                </a:lnTo>
                <a:close/>
              </a:path>
              <a:path w="3074670" h="3074670">
                <a:moveTo>
                  <a:pt x="1905008" y="3020712"/>
                </a:moveTo>
                <a:lnTo>
                  <a:pt x="1899997" y="3021970"/>
                </a:lnTo>
                <a:lnTo>
                  <a:pt x="1888394" y="3024741"/>
                </a:lnTo>
                <a:lnTo>
                  <a:pt x="1890367" y="3033082"/>
                </a:lnTo>
                <a:lnTo>
                  <a:pt x="1907082" y="3029022"/>
                </a:lnTo>
                <a:lnTo>
                  <a:pt x="1905008" y="3020712"/>
                </a:lnTo>
                <a:close/>
              </a:path>
              <a:path w="3074670" h="3074670">
                <a:moveTo>
                  <a:pt x="1962802" y="3005140"/>
                </a:moveTo>
                <a:lnTo>
                  <a:pt x="1946325" y="3009823"/>
                </a:lnTo>
                <a:lnTo>
                  <a:pt x="1948666" y="3018059"/>
                </a:lnTo>
                <a:lnTo>
                  <a:pt x="1965178" y="3013340"/>
                </a:lnTo>
                <a:lnTo>
                  <a:pt x="1962802" y="3005140"/>
                </a:lnTo>
                <a:close/>
              </a:path>
              <a:path w="3074670" h="3074670">
                <a:moveTo>
                  <a:pt x="2019899" y="2987276"/>
                </a:moveTo>
                <a:lnTo>
                  <a:pt x="2017558" y="2988076"/>
                </a:lnTo>
                <a:lnTo>
                  <a:pt x="2003656" y="2992605"/>
                </a:lnTo>
                <a:lnTo>
                  <a:pt x="2006305" y="3000740"/>
                </a:lnTo>
                <a:lnTo>
                  <a:pt x="2022642" y="2995376"/>
                </a:lnTo>
                <a:lnTo>
                  <a:pt x="2019899" y="2987276"/>
                </a:lnTo>
                <a:close/>
              </a:path>
              <a:path w="3074670" h="3074670">
                <a:moveTo>
                  <a:pt x="2076278" y="2967163"/>
                </a:moveTo>
                <a:lnTo>
                  <a:pt x="2070482" y="2969366"/>
                </a:lnTo>
                <a:lnTo>
                  <a:pt x="2060254" y="2973136"/>
                </a:lnTo>
                <a:lnTo>
                  <a:pt x="2063203" y="2981177"/>
                </a:lnTo>
                <a:lnTo>
                  <a:pt x="2079320" y="2975169"/>
                </a:lnTo>
                <a:lnTo>
                  <a:pt x="2076278" y="2967163"/>
                </a:lnTo>
                <a:close/>
              </a:path>
              <a:path w="3074670" h="3074670">
                <a:moveTo>
                  <a:pt x="2131797" y="2944860"/>
                </a:moveTo>
                <a:lnTo>
                  <a:pt x="2131071" y="2945182"/>
                </a:lnTo>
                <a:lnTo>
                  <a:pt x="2116027" y="2951457"/>
                </a:lnTo>
                <a:lnTo>
                  <a:pt x="2119309" y="2959361"/>
                </a:lnTo>
                <a:lnTo>
                  <a:pt x="2135182" y="2952730"/>
                </a:lnTo>
                <a:lnTo>
                  <a:pt x="2131797" y="2944860"/>
                </a:lnTo>
                <a:close/>
              </a:path>
              <a:path w="3074670" h="3074670">
                <a:moveTo>
                  <a:pt x="2186428" y="2920373"/>
                </a:moveTo>
                <a:lnTo>
                  <a:pt x="2181999" y="2922473"/>
                </a:lnTo>
                <a:lnTo>
                  <a:pt x="2170918" y="2927592"/>
                </a:lnTo>
                <a:lnTo>
                  <a:pt x="2174501" y="2935357"/>
                </a:lnTo>
                <a:lnTo>
                  <a:pt x="2177158" y="2934144"/>
                </a:lnTo>
                <a:lnTo>
                  <a:pt x="2190081" y="2928106"/>
                </a:lnTo>
                <a:lnTo>
                  <a:pt x="2186428" y="2920373"/>
                </a:lnTo>
                <a:close/>
              </a:path>
              <a:path w="3074670" h="3074670">
                <a:moveTo>
                  <a:pt x="2240046" y="2893763"/>
                </a:moveTo>
                <a:lnTo>
                  <a:pt x="2231936" y="2897978"/>
                </a:lnTo>
                <a:lnTo>
                  <a:pt x="2224825" y="2901600"/>
                </a:lnTo>
                <a:lnTo>
                  <a:pt x="2228710" y="2909202"/>
                </a:lnTo>
                <a:lnTo>
                  <a:pt x="2243999" y="2901369"/>
                </a:lnTo>
                <a:lnTo>
                  <a:pt x="2240046" y="2893763"/>
                </a:lnTo>
                <a:close/>
              </a:path>
              <a:path w="3074670" h="3074670">
                <a:moveTo>
                  <a:pt x="2292567" y="2865092"/>
                </a:moveTo>
                <a:lnTo>
                  <a:pt x="2277666" y="2873488"/>
                </a:lnTo>
                <a:lnTo>
                  <a:pt x="2281849" y="2880954"/>
                </a:lnTo>
                <a:lnTo>
                  <a:pt x="2293092" y="2874628"/>
                </a:lnTo>
                <a:lnTo>
                  <a:pt x="2296817" y="2872491"/>
                </a:lnTo>
                <a:lnTo>
                  <a:pt x="2292567" y="2865092"/>
                </a:lnTo>
                <a:close/>
              </a:path>
              <a:path w="3074670" h="3074670">
                <a:moveTo>
                  <a:pt x="2343946" y="2834355"/>
                </a:moveTo>
                <a:lnTo>
                  <a:pt x="2329369" y="2843362"/>
                </a:lnTo>
                <a:lnTo>
                  <a:pt x="2333854" y="2850631"/>
                </a:lnTo>
                <a:lnTo>
                  <a:pt x="2348459" y="2841627"/>
                </a:lnTo>
                <a:lnTo>
                  <a:pt x="2343946" y="2834355"/>
                </a:lnTo>
                <a:close/>
              </a:path>
              <a:path w="3074670" h="3074670">
                <a:moveTo>
                  <a:pt x="2394054" y="2801664"/>
                </a:moveTo>
                <a:lnTo>
                  <a:pt x="2383034" y="2809113"/>
                </a:lnTo>
                <a:lnTo>
                  <a:pt x="2379859" y="2811214"/>
                </a:lnTo>
                <a:lnTo>
                  <a:pt x="2384615" y="2818314"/>
                </a:lnTo>
                <a:lnTo>
                  <a:pt x="2395468" y="2811056"/>
                </a:lnTo>
                <a:lnTo>
                  <a:pt x="2398881" y="2808730"/>
                </a:lnTo>
                <a:lnTo>
                  <a:pt x="2394054" y="2801664"/>
                </a:lnTo>
                <a:close/>
              </a:path>
              <a:path w="3074670" h="3074670">
                <a:moveTo>
                  <a:pt x="2442874" y="2767050"/>
                </a:moveTo>
                <a:lnTo>
                  <a:pt x="2435853" y="2772219"/>
                </a:lnTo>
                <a:lnTo>
                  <a:pt x="2429056" y="2777148"/>
                </a:lnTo>
                <a:lnTo>
                  <a:pt x="2434079" y="2784049"/>
                </a:lnTo>
                <a:lnTo>
                  <a:pt x="2447968" y="2773914"/>
                </a:lnTo>
                <a:lnTo>
                  <a:pt x="2442874" y="2767050"/>
                </a:lnTo>
                <a:close/>
              </a:path>
              <a:path w="3074670" h="3074670">
                <a:moveTo>
                  <a:pt x="2490303" y="2730553"/>
                </a:moveTo>
                <a:lnTo>
                  <a:pt x="2487006" y="2733192"/>
                </a:lnTo>
                <a:lnTo>
                  <a:pt x="2476889" y="2741166"/>
                </a:lnTo>
                <a:lnTo>
                  <a:pt x="2482179" y="2747895"/>
                </a:lnTo>
                <a:lnTo>
                  <a:pt x="2485087" y="2745623"/>
                </a:lnTo>
                <a:lnTo>
                  <a:pt x="2492330" y="2739887"/>
                </a:lnTo>
                <a:lnTo>
                  <a:pt x="2495660" y="2737213"/>
                </a:lnTo>
                <a:lnTo>
                  <a:pt x="2490303" y="2730553"/>
                </a:lnTo>
                <a:close/>
              </a:path>
              <a:path w="3074670" h="3074670">
                <a:moveTo>
                  <a:pt x="2536297" y="2692242"/>
                </a:moveTo>
                <a:lnTo>
                  <a:pt x="2529500" y="2698103"/>
                </a:lnTo>
                <a:lnTo>
                  <a:pt x="2523294" y="2703384"/>
                </a:lnTo>
                <a:lnTo>
                  <a:pt x="2528849" y="2709881"/>
                </a:lnTo>
                <a:lnTo>
                  <a:pt x="2535055" y="2704600"/>
                </a:lnTo>
                <a:lnTo>
                  <a:pt x="2541888" y="2698708"/>
                </a:lnTo>
                <a:lnTo>
                  <a:pt x="2536297" y="2692242"/>
                </a:lnTo>
                <a:close/>
              </a:path>
              <a:path w="3074670" h="3074670">
                <a:moveTo>
                  <a:pt x="2580746" y="2652187"/>
                </a:moveTo>
                <a:lnTo>
                  <a:pt x="2577424" y="2655299"/>
                </a:lnTo>
                <a:lnTo>
                  <a:pt x="2568200" y="2663813"/>
                </a:lnTo>
                <a:lnTo>
                  <a:pt x="2573996" y="2670105"/>
                </a:lnTo>
                <a:lnTo>
                  <a:pt x="2586611" y="2658419"/>
                </a:lnTo>
                <a:lnTo>
                  <a:pt x="2580746" y="2652187"/>
                </a:lnTo>
                <a:close/>
              </a:path>
              <a:path w="3074670" h="3074670">
                <a:moveTo>
                  <a:pt x="2623615" y="2610457"/>
                </a:moveTo>
                <a:lnTo>
                  <a:pt x="2611530" y="2622534"/>
                </a:lnTo>
                <a:lnTo>
                  <a:pt x="2617589" y="2628597"/>
                </a:lnTo>
                <a:lnTo>
                  <a:pt x="2623107" y="2623115"/>
                </a:lnTo>
                <a:lnTo>
                  <a:pt x="2629745" y="2616415"/>
                </a:lnTo>
                <a:lnTo>
                  <a:pt x="2623615" y="2610457"/>
                </a:lnTo>
                <a:close/>
              </a:path>
              <a:path w="3074670" h="3074670">
                <a:moveTo>
                  <a:pt x="2664861" y="2567048"/>
                </a:moveTo>
                <a:lnTo>
                  <a:pt x="2661523" y="2570692"/>
                </a:lnTo>
                <a:lnTo>
                  <a:pt x="2655291" y="2577430"/>
                </a:lnTo>
                <a:lnTo>
                  <a:pt x="2653250" y="2579608"/>
                </a:lnTo>
                <a:lnTo>
                  <a:pt x="2659510" y="2585436"/>
                </a:lnTo>
                <a:lnTo>
                  <a:pt x="2661549" y="2583260"/>
                </a:lnTo>
                <a:lnTo>
                  <a:pt x="2667816" y="2576488"/>
                </a:lnTo>
                <a:lnTo>
                  <a:pt x="2671185" y="2572811"/>
                </a:lnTo>
                <a:lnTo>
                  <a:pt x="2664861" y="2567048"/>
                </a:lnTo>
                <a:close/>
              </a:path>
              <a:path w="3074670" h="3074670">
                <a:moveTo>
                  <a:pt x="2704371" y="2522117"/>
                </a:moveTo>
                <a:lnTo>
                  <a:pt x="2698095" y="2529507"/>
                </a:lnTo>
                <a:lnTo>
                  <a:pt x="2693261" y="2535116"/>
                </a:lnTo>
                <a:lnTo>
                  <a:pt x="2699759" y="2540671"/>
                </a:lnTo>
                <a:lnTo>
                  <a:pt x="2704594" y="2535062"/>
                </a:lnTo>
                <a:lnTo>
                  <a:pt x="2710936" y="2527613"/>
                </a:lnTo>
                <a:lnTo>
                  <a:pt x="2704371" y="2522117"/>
                </a:lnTo>
                <a:close/>
              </a:path>
              <a:path w="3074670" h="3074670">
                <a:moveTo>
                  <a:pt x="2742120" y="2475663"/>
                </a:moveTo>
                <a:lnTo>
                  <a:pt x="2738887" y="2479802"/>
                </a:lnTo>
                <a:lnTo>
                  <a:pt x="2731522" y="2489086"/>
                </a:lnTo>
                <a:lnTo>
                  <a:pt x="2738217" y="2494410"/>
                </a:lnTo>
                <a:lnTo>
                  <a:pt x="2745615" y="2485094"/>
                </a:lnTo>
                <a:lnTo>
                  <a:pt x="2748880" y="2480918"/>
                </a:lnTo>
                <a:lnTo>
                  <a:pt x="2742120" y="2475663"/>
                </a:lnTo>
                <a:close/>
              </a:path>
              <a:path w="3074670" h="3074670">
                <a:moveTo>
                  <a:pt x="2778037" y="2427812"/>
                </a:moveTo>
                <a:lnTo>
                  <a:pt x="2772209" y="2435861"/>
                </a:lnTo>
                <a:lnTo>
                  <a:pt x="2767968" y="2441635"/>
                </a:lnTo>
                <a:lnTo>
                  <a:pt x="2774869" y="2446657"/>
                </a:lnTo>
                <a:lnTo>
                  <a:pt x="2779110" y="2440882"/>
                </a:lnTo>
                <a:lnTo>
                  <a:pt x="2785007" y="2432765"/>
                </a:lnTo>
                <a:lnTo>
                  <a:pt x="2778037" y="2427812"/>
                </a:lnTo>
                <a:close/>
              </a:path>
              <a:path w="3074670" h="3074670">
                <a:moveTo>
                  <a:pt x="2812075" y="2378574"/>
                </a:moveTo>
                <a:lnTo>
                  <a:pt x="2809105" y="2383041"/>
                </a:lnTo>
                <a:lnTo>
                  <a:pt x="2802543" y="2392761"/>
                </a:lnTo>
                <a:lnTo>
                  <a:pt x="2809638" y="2397552"/>
                </a:lnTo>
                <a:lnTo>
                  <a:pt x="2811049" y="2395480"/>
                </a:lnTo>
                <a:lnTo>
                  <a:pt x="2816200" y="2387800"/>
                </a:lnTo>
                <a:lnTo>
                  <a:pt x="2819206" y="2383265"/>
                </a:lnTo>
                <a:lnTo>
                  <a:pt x="2812075" y="2378574"/>
                </a:lnTo>
                <a:close/>
              </a:path>
              <a:path w="3074670" h="3074670">
                <a:moveTo>
                  <a:pt x="2844151" y="2328062"/>
                </a:moveTo>
                <a:lnTo>
                  <a:pt x="2838974" y="2336525"/>
                </a:lnTo>
                <a:lnTo>
                  <a:pt x="2835191" y="2342617"/>
                </a:lnTo>
                <a:lnTo>
                  <a:pt x="2842459" y="2347103"/>
                </a:lnTo>
                <a:lnTo>
                  <a:pt x="2846242" y="2341011"/>
                </a:lnTo>
                <a:lnTo>
                  <a:pt x="2851481" y="2332451"/>
                </a:lnTo>
                <a:lnTo>
                  <a:pt x="2844151" y="2328062"/>
                </a:lnTo>
                <a:close/>
              </a:path>
              <a:path w="3074670" h="3074670">
                <a:moveTo>
                  <a:pt x="2874239" y="2276316"/>
                </a:moveTo>
                <a:lnTo>
                  <a:pt x="2871727" y="2280831"/>
                </a:lnTo>
                <a:lnTo>
                  <a:pt x="2865862" y="2291209"/>
                </a:lnTo>
                <a:lnTo>
                  <a:pt x="2873293" y="2295428"/>
                </a:lnTo>
                <a:lnTo>
                  <a:pt x="2879194" y="2285017"/>
                </a:lnTo>
                <a:lnTo>
                  <a:pt x="2881743" y="2280431"/>
                </a:lnTo>
                <a:lnTo>
                  <a:pt x="2874239" y="2276316"/>
                </a:lnTo>
                <a:close/>
              </a:path>
              <a:path w="3074670" h="3074670">
                <a:moveTo>
                  <a:pt x="2902284" y="2223446"/>
                </a:moveTo>
                <a:lnTo>
                  <a:pt x="2897971" y="2231946"/>
                </a:lnTo>
                <a:lnTo>
                  <a:pt x="2894493" y="2238674"/>
                </a:lnTo>
                <a:lnTo>
                  <a:pt x="2902097" y="2242555"/>
                </a:lnTo>
                <a:lnTo>
                  <a:pt x="2905574" y="2235831"/>
                </a:lnTo>
                <a:lnTo>
                  <a:pt x="2909956" y="2227262"/>
                </a:lnTo>
                <a:lnTo>
                  <a:pt x="2902284" y="2223446"/>
                </a:lnTo>
                <a:close/>
              </a:path>
              <a:path w="3074670" h="3074670">
                <a:moveTo>
                  <a:pt x="2928232" y="2169515"/>
                </a:moveTo>
                <a:lnTo>
                  <a:pt x="2926372" y="2173585"/>
                </a:lnTo>
                <a:lnTo>
                  <a:pt x="2922465" y="2182007"/>
                </a:lnTo>
                <a:lnTo>
                  <a:pt x="2921046" y="2185015"/>
                </a:lnTo>
                <a:lnTo>
                  <a:pt x="2928780" y="2188634"/>
                </a:lnTo>
                <a:lnTo>
                  <a:pt x="2934136" y="2177168"/>
                </a:lnTo>
                <a:lnTo>
                  <a:pt x="2936030" y="2173028"/>
                </a:lnTo>
                <a:lnTo>
                  <a:pt x="2928232" y="2169515"/>
                </a:lnTo>
                <a:close/>
              </a:path>
              <a:path w="3074670" h="3074670">
                <a:moveTo>
                  <a:pt x="2952057" y="2114585"/>
                </a:moveTo>
                <a:lnTo>
                  <a:pt x="2948774" y="2122510"/>
                </a:lnTo>
                <a:lnTo>
                  <a:pt x="2945462" y="2130397"/>
                </a:lnTo>
                <a:lnTo>
                  <a:pt x="2953364" y="2133680"/>
                </a:lnTo>
                <a:lnTo>
                  <a:pt x="2956680" y="2125793"/>
                </a:lnTo>
                <a:lnTo>
                  <a:pt x="2959963" y="2117832"/>
                </a:lnTo>
                <a:lnTo>
                  <a:pt x="2952057" y="2114585"/>
                </a:lnTo>
                <a:close/>
              </a:path>
              <a:path w="3074670" h="3074670">
                <a:moveTo>
                  <a:pt x="2973675" y="2058807"/>
                </a:moveTo>
                <a:lnTo>
                  <a:pt x="2969359" y="2070489"/>
                </a:lnTo>
                <a:lnTo>
                  <a:pt x="2967718" y="2074834"/>
                </a:lnTo>
                <a:lnTo>
                  <a:pt x="2975724" y="2077819"/>
                </a:lnTo>
                <a:lnTo>
                  <a:pt x="2977366" y="2073474"/>
                </a:lnTo>
                <a:lnTo>
                  <a:pt x="2980637" y="2064672"/>
                </a:lnTo>
                <a:lnTo>
                  <a:pt x="2981714" y="2061691"/>
                </a:lnTo>
                <a:lnTo>
                  <a:pt x="2973675" y="2058807"/>
                </a:lnTo>
                <a:close/>
              </a:path>
              <a:path w="3074670" h="3074670">
                <a:moveTo>
                  <a:pt x="2993087" y="2002186"/>
                </a:moveTo>
                <a:lnTo>
                  <a:pt x="2990992" y="2008652"/>
                </a:lnTo>
                <a:lnTo>
                  <a:pt x="2987776" y="2018433"/>
                </a:lnTo>
                <a:lnTo>
                  <a:pt x="2995876" y="2021116"/>
                </a:lnTo>
                <a:lnTo>
                  <a:pt x="2999124" y="2011302"/>
                </a:lnTo>
                <a:lnTo>
                  <a:pt x="3001223" y="2004768"/>
                </a:lnTo>
                <a:lnTo>
                  <a:pt x="2993087" y="2002186"/>
                </a:lnTo>
                <a:close/>
              </a:path>
              <a:path w="3074670" h="3074670">
                <a:moveTo>
                  <a:pt x="3010226" y="1944856"/>
                </a:moveTo>
                <a:lnTo>
                  <a:pt x="3010014" y="1945670"/>
                </a:lnTo>
                <a:lnTo>
                  <a:pt x="3007451" y="1954731"/>
                </a:lnTo>
                <a:lnTo>
                  <a:pt x="3005554" y="1961301"/>
                </a:lnTo>
                <a:lnTo>
                  <a:pt x="3013793" y="1963642"/>
                </a:lnTo>
                <a:lnTo>
                  <a:pt x="3015687" y="1957071"/>
                </a:lnTo>
                <a:lnTo>
                  <a:pt x="3018499" y="1947099"/>
                </a:lnTo>
                <a:lnTo>
                  <a:pt x="3010226" y="1944856"/>
                </a:lnTo>
                <a:close/>
              </a:path>
              <a:path w="3074670" h="3074670">
                <a:moveTo>
                  <a:pt x="3025105" y="1886878"/>
                </a:moveTo>
                <a:lnTo>
                  <a:pt x="3021962" y="1900007"/>
                </a:lnTo>
                <a:lnTo>
                  <a:pt x="3021091" y="1903507"/>
                </a:lnTo>
                <a:lnTo>
                  <a:pt x="3029400" y="1905513"/>
                </a:lnTo>
                <a:lnTo>
                  <a:pt x="3032514" y="1892768"/>
                </a:lnTo>
                <a:lnTo>
                  <a:pt x="3033447" y="1888790"/>
                </a:lnTo>
                <a:lnTo>
                  <a:pt x="3025105" y="1886878"/>
                </a:lnTo>
                <a:close/>
              </a:path>
              <a:path w="3074670" h="3074670">
                <a:moveTo>
                  <a:pt x="3037683" y="1828350"/>
                </a:moveTo>
                <a:lnTo>
                  <a:pt x="3036345" y="1835175"/>
                </a:lnTo>
                <a:lnTo>
                  <a:pt x="3034336" y="1845119"/>
                </a:lnTo>
                <a:lnTo>
                  <a:pt x="3042712" y="1846825"/>
                </a:lnTo>
                <a:lnTo>
                  <a:pt x="3044743" y="1836813"/>
                </a:lnTo>
                <a:lnTo>
                  <a:pt x="3046086" y="1829963"/>
                </a:lnTo>
                <a:lnTo>
                  <a:pt x="3037683" y="1828350"/>
                </a:lnTo>
                <a:close/>
              </a:path>
              <a:path w="3074670" h="3074670">
                <a:moveTo>
                  <a:pt x="3047932" y="1769393"/>
                </a:moveTo>
                <a:lnTo>
                  <a:pt x="3046468" y="1778810"/>
                </a:lnTo>
                <a:lnTo>
                  <a:pt x="3045247" y="1786294"/>
                </a:lnTo>
                <a:lnTo>
                  <a:pt x="3053681" y="1787630"/>
                </a:lnTo>
                <a:lnTo>
                  <a:pt x="3054902" y="1780150"/>
                </a:lnTo>
                <a:lnTo>
                  <a:pt x="3056403" y="1770663"/>
                </a:lnTo>
                <a:lnTo>
                  <a:pt x="3047932" y="1769393"/>
                </a:lnTo>
                <a:close/>
              </a:path>
              <a:path w="3074670" h="3074670">
                <a:moveTo>
                  <a:pt x="3055849" y="1710086"/>
                </a:moveTo>
                <a:lnTo>
                  <a:pt x="3054350" y="1722776"/>
                </a:lnTo>
                <a:lnTo>
                  <a:pt x="3053819" y="1727064"/>
                </a:lnTo>
                <a:lnTo>
                  <a:pt x="3062321" y="1728064"/>
                </a:lnTo>
                <a:lnTo>
                  <a:pt x="3063095" y="1721772"/>
                </a:lnTo>
                <a:lnTo>
                  <a:pt x="3064115" y="1713161"/>
                </a:lnTo>
                <a:lnTo>
                  <a:pt x="3064352" y="1710987"/>
                </a:lnTo>
                <a:lnTo>
                  <a:pt x="3055849" y="1710086"/>
                </a:lnTo>
                <a:close/>
              </a:path>
              <a:path w="3074670" h="3074670">
                <a:moveTo>
                  <a:pt x="3061426" y="1650499"/>
                </a:moveTo>
                <a:lnTo>
                  <a:pt x="3061082" y="1655050"/>
                </a:lnTo>
                <a:lnTo>
                  <a:pt x="3060068" y="1667523"/>
                </a:lnTo>
                <a:lnTo>
                  <a:pt x="3068604" y="1668226"/>
                </a:lnTo>
                <a:lnTo>
                  <a:pt x="3068896" y="1664784"/>
                </a:lnTo>
                <a:lnTo>
                  <a:pt x="3069720" y="1654416"/>
                </a:lnTo>
                <a:lnTo>
                  <a:pt x="3069964" y="1651064"/>
                </a:lnTo>
                <a:lnTo>
                  <a:pt x="3061426" y="1650499"/>
                </a:lnTo>
                <a:close/>
              </a:path>
              <a:path w="3074670" h="3074670">
                <a:moveTo>
                  <a:pt x="3064680" y="1590721"/>
                </a:moveTo>
                <a:lnTo>
                  <a:pt x="3064476" y="1596340"/>
                </a:lnTo>
                <a:lnTo>
                  <a:pt x="3063989" y="1607807"/>
                </a:lnTo>
                <a:lnTo>
                  <a:pt x="3072528" y="1608174"/>
                </a:lnTo>
                <a:lnTo>
                  <a:pt x="3073039" y="1596042"/>
                </a:lnTo>
                <a:lnTo>
                  <a:pt x="3073219" y="1590987"/>
                </a:lnTo>
                <a:lnTo>
                  <a:pt x="3064680" y="1590721"/>
                </a:lnTo>
                <a:close/>
              </a:path>
              <a:path w="3074670" h="3074670">
                <a:moveTo>
                  <a:pt x="3074151" y="1530835"/>
                </a:moveTo>
                <a:lnTo>
                  <a:pt x="3065580" y="1530868"/>
                </a:lnTo>
                <a:lnTo>
                  <a:pt x="3065562" y="1547978"/>
                </a:lnTo>
                <a:lnTo>
                  <a:pt x="3074134" y="1548014"/>
                </a:lnTo>
                <a:lnTo>
                  <a:pt x="3074151" y="1530835"/>
                </a:lnTo>
                <a:close/>
              </a:path>
              <a:path w="3074670" h="3074670">
                <a:moveTo>
                  <a:pt x="3072729" y="1470665"/>
                </a:moveTo>
                <a:lnTo>
                  <a:pt x="3064191" y="1471032"/>
                </a:lnTo>
                <a:lnTo>
                  <a:pt x="3064489" y="1478141"/>
                </a:lnTo>
                <a:lnTo>
                  <a:pt x="3064838" y="1488121"/>
                </a:lnTo>
                <a:lnTo>
                  <a:pt x="3073378" y="1487854"/>
                </a:lnTo>
                <a:lnTo>
                  <a:pt x="3073029" y="1477843"/>
                </a:lnTo>
                <a:lnTo>
                  <a:pt x="3072729" y="1470665"/>
                </a:lnTo>
                <a:close/>
              </a:path>
              <a:path w="3074670" h="3074670">
                <a:moveTo>
                  <a:pt x="3068993" y="1410606"/>
                </a:moveTo>
                <a:lnTo>
                  <a:pt x="3060453" y="1411307"/>
                </a:lnTo>
                <a:lnTo>
                  <a:pt x="3061134" y="1419768"/>
                </a:lnTo>
                <a:lnTo>
                  <a:pt x="3061760" y="1428369"/>
                </a:lnTo>
                <a:lnTo>
                  <a:pt x="3070299" y="1427735"/>
                </a:lnTo>
                <a:lnTo>
                  <a:pt x="3069673" y="1419134"/>
                </a:lnTo>
                <a:lnTo>
                  <a:pt x="3068993" y="1410606"/>
                </a:lnTo>
                <a:close/>
              </a:path>
              <a:path w="3074670" h="3074670">
                <a:moveTo>
                  <a:pt x="3062876" y="1350709"/>
                </a:moveTo>
                <a:lnTo>
                  <a:pt x="3054405" y="1351781"/>
                </a:lnTo>
                <a:lnTo>
                  <a:pt x="3055608" y="1361991"/>
                </a:lnTo>
                <a:lnTo>
                  <a:pt x="3056364" y="1368762"/>
                </a:lnTo>
                <a:lnTo>
                  <a:pt x="3064868" y="1367795"/>
                </a:lnTo>
                <a:lnTo>
                  <a:pt x="3064115" y="1361023"/>
                </a:lnTo>
                <a:lnTo>
                  <a:pt x="3062977" y="1351408"/>
                </a:lnTo>
                <a:lnTo>
                  <a:pt x="3062876" y="1350709"/>
                </a:lnTo>
                <a:close/>
              </a:path>
              <a:path w="3074670" h="3074670">
                <a:moveTo>
                  <a:pt x="3054431" y="1291118"/>
                </a:moveTo>
                <a:lnTo>
                  <a:pt x="3045995" y="1292522"/>
                </a:lnTo>
                <a:lnTo>
                  <a:pt x="3046468" y="1295373"/>
                </a:lnTo>
                <a:lnTo>
                  <a:pt x="3047936" y="1304831"/>
                </a:lnTo>
                <a:lnTo>
                  <a:pt x="3048624" y="1309399"/>
                </a:lnTo>
                <a:lnTo>
                  <a:pt x="3057091" y="1308129"/>
                </a:lnTo>
                <a:lnTo>
                  <a:pt x="3056407" y="1303559"/>
                </a:lnTo>
                <a:lnTo>
                  <a:pt x="3054431" y="1291118"/>
                </a:lnTo>
                <a:close/>
              </a:path>
              <a:path w="3074670" h="3074670">
                <a:moveTo>
                  <a:pt x="3043635" y="1231924"/>
                </a:moveTo>
                <a:lnTo>
                  <a:pt x="3035258" y="1233629"/>
                </a:lnTo>
                <a:lnTo>
                  <a:pt x="3036345" y="1239012"/>
                </a:lnTo>
                <a:lnTo>
                  <a:pt x="3038562" y="1250406"/>
                </a:lnTo>
                <a:lnTo>
                  <a:pt x="3046964" y="1248797"/>
                </a:lnTo>
                <a:lnTo>
                  <a:pt x="3044743" y="1237373"/>
                </a:lnTo>
                <a:lnTo>
                  <a:pt x="3043635" y="1231924"/>
                </a:lnTo>
                <a:close/>
              </a:path>
              <a:path w="3074670" h="3074670">
                <a:moveTo>
                  <a:pt x="3030519" y="1173200"/>
                </a:moveTo>
                <a:lnTo>
                  <a:pt x="3022211" y="1175205"/>
                </a:lnTo>
                <a:lnTo>
                  <a:pt x="3024173" y="1183388"/>
                </a:lnTo>
                <a:lnTo>
                  <a:pt x="3026167" y="1191869"/>
                </a:lnTo>
                <a:lnTo>
                  <a:pt x="3034508" y="1189897"/>
                </a:lnTo>
                <a:lnTo>
                  <a:pt x="3032514" y="1181416"/>
                </a:lnTo>
                <a:lnTo>
                  <a:pt x="3030519" y="1173200"/>
                </a:lnTo>
                <a:close/>
              </a:path>
              <a:path w="3074670" h="3074670">
                <a:moveTo>
                  <a:pt x="3015065" y="1114999"/>
                </a:moveTo>
                <a:lnTo>
                  <a:pt x="3006864" y="1117375"/>
                </a:lnTo>
                <a:lnTo>
                  <a:pt x="3010014" y="1128514"/>
                </a:lnTo>
                <a:lnTo>
                  <a:pt x="3011476" y="1133842"/>
                </a:lnTo>
                <a:lnTo>
                  <a:pt x="3019713" y="1131562"/>
                </a:lnTo>
                <a:lnTo>
                  <a:pt x="3018251" y="1126234"/>
                </a:lnTo>
                <a:lnTo>
                  <a:pt x="3015687" y="1117112"/>
                </a:lnTo>
                <a:lnTo>
                  <a:pt x="3015065" y="1114999"/>
                </a:lnTo>
                <a:close/>
              </a:path>
              <a:path w="3074670" h="3074670">
                <a:moveTo>
                  <a:pt x="2997338" y="1057493"/>
                </a:moveTo>
                <a:lnTo>
                  <a:pt x="2989238" y="1060174"/>
                </a:lnTo>
                <a:lnTo>
                  <a:pt x="2990992" y="1065531"/>
                </a:lnTo>
                <a:lnTo>
                  <a:pt x="2994502" y="1076436"/>
                </a:lnTo>
                <a:lnTo>
                  <a:pt x="3002638" y="1073858"/>
                </a:lnTo>
                <a:lnTo>
                  <a:pt x="2999124" y="1062885"/>
                </a:lnTo>
                <a:lnTo>
                  <a:pt x="2997338" y="1057493"/>
                </a:lnTo>
                <a:close/>
              </a:path>
              <a:path w="3074670" h="3074670">
                <a:moveTo>
                  <a:pt x="2977370" y="1000724"/>
                </a:moveTo>
                <a:lnTo>
                  <a:pt x="2969362" y="1003708"/>
                </a:lnTo>
                <a:lnTo>
                  <a:pt x="2972600" y="1012460"/>
                </a:lnTo>
                <a:lnTo>
                  <a:pt x="2975263" y="1019787"/>
                </a:lnTo>
                <a:lnTo>
                  <a:pt x="2983306" y="1016838"/>
                </a:lnTo>
                <a:lnTo>
                  <a:pt x="2980637" y="1009511"/>
                </a:lnTo>
                <a:lnTo>
                  <a:pt x="2977370" y="1000724"/>
                </a:lnTo>
                <a:close/>
              </a:path>
              <a:path w="3074670" h="3074670">
                <a:moveTo>
                  <a:pt x="2955150" y="944759"/>
                </a:moveTo>
                <a:lnTo>
                  <a:pt x="2947281" y="948110"/>
                </a:lnTo>
                <a:lnTo>
                  <a:pt x="2952342" y="960288"/>
                </a:lnTo>
                <a:lnTo>
                  <a:pt x="2953811" y="963910"/>
                </a:lnTo>
                <a:lnTo>
                  <a:pt x="2961716" y="960663"/>
                </a:lnTo>
                <a:lnTo>
                  <a:pt x="2960244" y="957038"/>
                </a:lnTo>
                <a:lnTo>
                  <a:pt x="2956562" y="948110"/>
                </a:lnTo>
                <a:lnTo>
                  <a:pt x="2955150" y="944759"/>
                </a:lnTo>
                <a:close/>
              </a:path>
              <a:path w="3074670" h="3074670">
                <a:moveTo>
                  <a:pt x="2930759" y="889762"/>
                </a:moveTo>
                <a:lnTo>
                  <a:pt x="2923028" y="893380"/>
                </a:lnTo>
                <a:lnTo>
                  <a:pt x="2926372" y="900597"/>
                </a:lnTo>
                <a:lnTo>
                  <a:pt x="2930180" y="908935"/>
                </a:lnTo>
                <a:lnTo>
                  <a:pt x="2937949" y="905353"/>
                </a:lnTo>
                <a:lnTo>
                  <a:pt x="2934136" y="897016"/>
                </a:lnTo>
                <a:lnTo>
                  <a:pt x="2930759" y="889762"/>
                </a:lnTo>
                <a:close/>
              </a:path>
              <a:path w="3074670" h="3074670">
                <a:moveTo>
                  <a:pt x="2904232" y="835726"/>
                </a:moveTo>
                <a:lnTo>
                  <a:pt x="2896628" y="839678"/>
                </a:lnTo>
                <a:lnTo>
                  <a:pt x="2897971" y="842238"/>
                </a:lnTo>
                <a:lnTo>
                  <a:pt x="2902165" y="850493"/>
                </a:lnTo>
                <a:lnTo>
                  <a:pt x="2904387" y="854917"/>
                </a:lnTo>
                <a:lnTo>
                  <a:pt x="2912026" y="851068"/>
                </a:lnTo>
                <a:lnTo>
                  <a:pt x="2909804" y="846644"/>
                </a:lnTo>
                <a:lnTo>
                  <a:pt x="2904232" y="835726"/>
                </a:lnTo>
                <a:close/>
              </a:path>
              <a:path w="3074670" h="3074670">
                <a:moveTo>
                  <a:pt x="2875597" y="782806"/>
                </a:moveTo>
                <a:lnTo>
                  <a:pt x="2868164" y="787021"/>
                </a:lnTo>
                <a:lnTo>
                  <a:pt x="2871727" y="793353"/>
                </a:lnTo>
                <a:lnTo>
                  <a:pt x="2876501" y="801940"/>
                </a:lnTo>
                <a:lnTo>
                  <a:pt x="2884003" y="797825"/>
                </a:lnTo>
                <a:lnTo>
                  <a:pt x="2879194" y="789170"/>
                </a:lnTo>
                <a:lnTo>
                  <a:pt x="2875597" y="782806"/>
                </a:lnTo>
                <a:close/>
              </a:path>
              <a:path w="3074670" h="3074670">
                <a:moveTo>
                  <a:pt x="2844914" y="731023"/>
                </a:moveTo>
                <a:lnTo>
                  <a:pt x="2837646" y="735540"/>
                </a:lnTo>
                <a:lnTo>
                  <a:pt x="2838974" y="737657"/>
                </a:lnTo>
                <a:lnTo>
                  <a:pt x="2843879" y="745683"/>
                </a:lnTo>
                <a:lnTo>
                  <a:pt x="2846574" y="750139"/>
                </a:lnTo>
                <a:lnTo>
                  <a:pt x="2853879" y="745683"/>
                </a:lnTo>
                <a:lnTo>
                  <a:pt x="2851092" y="741074"/>
                </a:lnTo>
                <a:lnTo>
                  <a:pt x="2844914" y="731023"/>
                </a:lnTo>
                <a:close/>
              </a:path>
              <a:path w="3074670" h="3074670">
                <a:moveTo>
                  <a:pt x="2812244" y="680482"/>
                </a:moveTo>
                <a:lnTo>
                  <a:pt x="2805149" y="685274"/>
                </a:lnTo>
                <a:lnTo>
                  <a:pt x="2809105" y="691142"/>
                </a:lnTo>
                <a:lnTo>
                  <a:pt x="2814642" y="699494"/>
                </a:lnTo>
                <a:lnTo>
                  <a:pt x="2821773" y="694804"/>
                </a:lnTo>
                <a:lnTo>
                  <a:pt x="2816200" y="686386"/>
                </a:lnTo>
                <a:lnTo>
                  <a:pt x="2812244" y="680482"/>
                </a:lnTo>
                <a:close/>
              </a:path>
              <a:path w="3074670" h="3074670">
                <a:moveTo>
                  <a:pt x="2777609" y="631245"/>
                </a:moveTo>
                <a:lnTo>
                  <a:pt x="2770743" y="636339"/>
                </a:lnTo>
                <a:lnTo>
                  <a:pt x="2772209" y="638323"/>
                </a:lnTo>
                <a:lnTo>
                  <a:pt x="2777609" y="645768"/>
                </a:lnTo>
                <a:lnTo>
                  <a:pt x="2780766" y="650173"/>
                </a:lnTo>
                <a:lnTo>
                  <a:pt x="2787703" y="645185"/>
                </a:lnTo>
                <a:lnTo>
                  <a:pt x="2784542" y="640778"/>
                </a:lnTo>
                <a:lnTo>
                  <a:pt x="2777609" y="631245"/>
                </a:lnTo>
                <a:close/>
              </a:path>
              <a:path w="3074670" h="3074670">
                <a:moveTo>
                  <a:pt x="2741119" y="583416"/>
                </a:moveTo>
                <a:lnTo>
                  <a:pt x="2734423" y="588740"/>
                </a:lnTo>
                <a:lnTo>
                  <a:pt x="2738887" y="594377"/>
                </a:lnTo>
                <a:lnTo>
                  <a:pt x="2744981" y="602187"/>
                </a:lnTo>
                <a:lnTo>
                  <a:pt x="2751747" y="596930"/>
                </a:lnTo>
                <a:lnTo>
                  <a:pt x="2745615" y="589089"/>
                </a:lnTo>
                <a:lnTo>
                  <a:pt x="2741119" y="583416"/>
                </a:lnTo>
                <a:close/>
              </a:path>
              <a:path w="3074670" h="3074670">
                <a:moveTo>
                  <a:pt x="2702775" y="537019"/>
                </a:moveTo>
                <a:lnTo>
                  <a:pt x="2696310" y="542606"/>
                </a:lnTo>
                <a:lnTo>
                  <a:pt x="2698095" y="544676"/>
                </a:lnTo>
                <a:lnTo>
                  <a:pt x="2704043" y="551679"/>
                </a:lnTo>
                <a:lnTo>
                  <a:pt x="2707383" y="555645"/>
                </a:lnTo>
                <a:lnTo>
                  <a:pt x="2713913" y="550115"/>
                </a:lnTo>
                <a:lnTo>
                  <a:pt x="2710577" y="546149"/>
                </a:lnTo>
                <a:lnTo>
                  <a:pt x="2704594" y="539121"/>
                </a:lnTo>
                <a:lnTo>
                  <a:pt x="2702775" y="537019"/>
                </a:lnTo>
                <a:close/>
              </a:path>
              <a:path w="3074670" h="3074670">
                <a:moveTo>
                  <a:pt x="2662685" y="492149"/>
                </a:moveTo>
                <a:lnTo>
                  <a:pt x="2656429" y="497980"/>
                </a:lnTo>
                <a:lnTo>
                  <a:pt x="2661523" y="503488"/>
                </a:lnTo>
                <a:lnTo>
                  <a:pt x="2667999" y="510570"/>
                </a:lnTo>
                <a:lnTo>
                  <a:pt x="2674329" y="504805"/>
                </a:lnTo>
                <a:lnTo>
                  <a:pt x="2667816" y="497692"/>
                </a:lnTo>
                <a:lnTo>
                  <a:pt x="2662685" y="492149"/>
                </a:lnTo>
                <a:close/>
              </a:path>
              <a:path w="3074670" h="3074670">
                <a:moveTo>
                  <a:pt x="2620858" y="448852"/>
                </a:moveTo>
                <a:lnTo>
                  <a:pt x="2614863" y="454947"/>
                </a:lnTo>
                <a:lnTo>
                  <a:pt x="2623515" y="463622"/>
                </a:lnTo>
                <a:lnTo>
                  <a:pt x="2626894" y="467064"/>
                </a:lnTo>
                <a:lnTo>
                  <a:pt x="2632989" y="461069"/>
                </a:lnTo>
                <a:lnTo>
                  <a:pt x="2623107" y="451069"/>
                </a:lnTo>
                <a:lnTo>
                  <a:pt x="2620858" y="448852"/>
                </a:lnTo>
                <a:close/>
              </a:path>
              <a:path w="3074670" h="3074670">
                <a:moveTo>
                  <a:pt x="2577424" y="407228"/>
                </a:moveTo>
                <a:lnTo>
                  <a:pt x="2571628" y="413518"/>
                </a:lnTo>
                <a:lnTo>
                  <a:pt x="2577493" y="418950"/>
                </a:lnTo>
                <a:lnTo>
                  <a:pt x="2584141" y="425182"/>
                </a:lnTo>
                <a:lnTo>
                  <a:pt x="2590006" y="418950"/>
                </a:lnTo>
                <a:lnTo>
                  <a:pt x="2577424" y="407228"/>
                </a:lnTo>
                <a:close/>
              </a:path>
              <a:path w="3074670" h="3074670">
                <a:moveTo>
                  <a:pt x="2532381" y="367297"/>
                </a:moveTo>
                <a:lnTo>
                  <a:pt x="2526851" y="373828"/>
                </a:lnTo>
                <a:lnTo>
                  <a:pt x="2529500" y="376077"/>
                </a:lnTo>
                <a:lnTo>
                  <a:pt x="2539804" y="384995"/>
                </a:lnTo>
                <a:lnTo>
                  <a:pt x="2545394" y="378529"/>
                </a:lnTo>
                <a:lnTo>
                  <a:pt x="2535055" y="369580"/>
                </a:lnTo>
                <a:lnTo>
                  <a:pt x="2532381" y="367297"/>
                </a:lnTo>
                <a:close/>
              </a:path>
              <a:path w="3074670" h="3074670">
                <a:moveTo>
                  <a:pt x="2485843" y="329162"/>
                </a:moveTo>
                <a:lnTo>
                  <a:pt x="2480555" y="335890"/>
                </a:lnTo>
                <a:lnTo>
                  <a:pt x="2487006" y="340992"/>
                </a:lnTo>
                <a:lnTo>
                  <a:pt x="2493951" y="346553"/>
                </a:lnTo>
                <a:lnTo>
                  <a:pt x="2499271" y="339862"/>
                </a:lnTo>
                <a:lnTo>
                  <a:pt x="2492330" y="334295"/>
                </a:lnTo>
                <a:lnTo>
                  <a:pt x="2485843" y="329162"/>
                </a:lnTo>
                <a:close/>
              </a:path>
              <a:path w="3074670" h="3074670">
                <a:moveTo>
                  <a:pt x="2437831" y="292849"/>
                </a:moveTo>
                <a:lnTo>
                  <a:pt x="2432841" y="299783"/>
                </a:lnTo>
                <a:lnTo>
                  <a:pt x="2435853" y="301964"/>
                </a:lnTo>
                <a:lnTo>
                  <a:pt x="2446604" y="309909"/>
                </a:lnTo>
                <a:lnTo>
                  <a:pt x="2451698" y="303041"/>
                </a:lnTo>
                <a:lnTo>
                  <a:pt x="2440876" y="295062"/>
                </a:lnTo>
                <a:lnTo>
                  <a:pt x="2437831" y="292849"/>
                </a:lnTo>
                <a:close/>
              </a:path>
              <a:path w="3074670" h="3074670">
                <a:moveTo>
                  <a:pt x="2388492" y="258441"/>
                </a:moveTo>
                <a:lnTo>
                  <a:pt x="2383732" y="265536"/>
                </a:lnTo>
                <a:lnTo>
                  <a:pt x="2397921" y="275151"/>
                </a:lnTo>
                <a:lnTo>
                  <a:pt x="2402713" y="268052"/>
                </a:lnTo>
                <a:lnTo>
                  <a:pt x="2388492" y="258441"/>
                </a:lnTo>
                <a:close/>
              </a:path>
              <a:path w="3074670" h="3074670">
                <a:moveTo>
                  <a:pt x="2337808" y="225960"/>
                </a:moveTo>
                <a:lnTo>
                  <a:pt x="2333348" y="233265"/>
                </a:lnTo>
                <a:lnTo>
                  <a:pt x="2336515" y="235198"/>
                </a:lnTo>
                <a:lnTo>
                  <a:pt x="2347888" y="242302"/>
                </a:lnTo>
                <a:lnTo>
                  <a:pt x="2352405" y="235033"/>
                </a:lnTo>
                <a:lnTo>
                  <a:pt x="2348873" y="232808"/>
                </a:lnTo>
                <a:lnTo>
                  <a:pt x="2337808" y="225960"/>
                </a:lnTo>
                <a:close/>
              </a:path>
              <a:path w="3074670" h="3074670">
                <a:moveTo>
                  <a:pt x="2285913" y="195491"/>
                </a:moveTo>
                <a:lnTo>
                  <a:pt x="2281730" y="202957"/>
                </a:lnTo>
                <a:lnTo>
                  <a:pt x="2296623" y="211414"/>
                </a:lnTo>
                <a:lnTo>
                  <a:pt x="2300843" y="203983"/>
                </a:lnTo>
                <a:lnTo>
                  <a:pt x="2285913" y="195491"/>
                </a:lnTo>
                <a:close/>
              </a:path>
              <a:path w="3074670" h="3074670">
                <a:moveTo>
                  <a:pt x="2232835" y="167068"/>
                </a:moveTo>
                <a:lnTo>
                  <a:pt x="2228987" y="174707"/>
                </a:lnTo>
                <a:lnTo>
                  <a:pt x="2231936" y="176202"/>
                </a:lnTo>
                <a:lnTo>
                  <a:pt x="2244164" y="182577"/>
                </a:lnTo>
                <a:lnTo>
                  <a:pt x="2248117" y="174974"/>
                </a:lnTo>
                <a:lnTo>
                  <a:pt x="2232835" y="167068"/>
                </a:lnTo>
                <a:close/>
              </a:path>
              <a:path w="3074670" h="3074670">
                <a:moveTo>
                  <a:pt x="2178730" y="140764"/>
                </a:moveTo>
                <a:lnTo>
                  <a:pt x="2175149" y="148532"/>
                </a:lnTo>
                <a:lnTo>
                  <a:pt x="2190639" y="155793"/>
                </a:lnTo>
                <a:lnTo>
                  <a:pt x="2194290" y="148060"/>
                </a:lnTo>
                <a:lnTo>
                  <a:pt x="2178730" y="140764"/>
                </a:lnTo>
                <a:close/>
              </a:path>
              <a:path w="3074670" h="3074670">
                <a:moveTo>
                  <a:pt x="2123597" y="116597"/>
                </a:moveTo>
                <a:lnTo>
                  <a:pt x="2120350" y="124503"/>
                </a:lnTo>
                <a:lnTo>
                  <a:pt x="2136096" y="131151"/>
                </a:lnTo>
                <a:lnTo>
                  <a:pt x="2139448" y="123282"/>
                </a:lnTo>
                <a:lnTo>
                  <a:pt x="2125781" y="117492"/>
                </a:lnTo>
                <a:lnTo>
                  <a:pt x="2123597" y="116597"/>
                </a:lnTo>
                <a:close/>
              </a:path>
              <a:path w="3074670" h="3074670">
                <a:moveTo>
                  <a:pt x="2067570" y="94611"/>
                </a:moveTo>
                <a:lnTo>
                  <a:pt x="2064622" y="102650"/>
                </a:lnTo>
                <a:lnTo>
                  <a:pt x="2070482" y="104814"/>
                </a:lnTo>
                <a:lnTo>
                  <a:pt x="2080630" y="108673"/>
                </a:lnTo>
                <a:lnTo>
                  <a:pt x="2083676" y="100666"/>
                </a:lnTo>
                <a:lnTo>
                  <a:pt x="2067570" y="94611"/>
                </a:lnTo>
                <a:close/>
              </a:path>
              <a:path w="3074670" h="3074670">
                <a:moveTo>
                  <a:pt x="2010697" y="74862"/>
                </a:moveTo>
                <a:lnTo>
                  <a:pt x="2008116" y="82998"/>
                </a:lnTo>
                <a:lnTo>
                  <a:pt x="2024341" y="88386"/>
                </a:lnTo>
                <a:lnTo>
                  <a:pt x="2027024" y="80286"/>
                </a:lnTo>
                <a:lnTo>
                  <a:pt x="2010697" y="74862"/>
                </a:lnTo>
                <a:close/>
              </a:path>
              <a:path w="3074670" h="3074670">
                <a:moveTo>
                  <a:pt x="1953115" y="57381"/>
                </a:moveTo>
                <a:lnTo>
                  <a:pt x="1950836" y="65617"/>
                </a:lnTo>
                <a:lnTo>
                  <a:pt x="1967263" y="70351"/>
                </a:lnTo>
                <a:lnTo>
                  <a:pt x="1969639" y="62147"/>
                </a:lnTo>
                <a:lnTo>
                  <a:pt x="1957064" y="58486"/>
                </a:lnTo>
                <a:lnTo>
                  <a:pt x="1953115" y="57381"/>
                </a:lnTo>
                <a:close/>
              </a:path>
              <a:path w="3074670" h="3074670">
                <a:moveTo>
                  <a:pt x="1894889" y="42174"/>
                </a:moveTo>
                <a:lnTo>
                  <a:pt x="1892915" y="50511"/>
                </a:lnTo>
                <a:lnTo>
                  <a:pt x="1909519" y="54590"/>
                </a:lnTo>
                <a:lnTo>
                  <a:pt x="1911596" y="46281"/>
                </a:lnTo>
                <a:lnTo>
                  <a:pt x="1894889" y="42174"/>
                </a:lnTo>
                <a:close/>
              </a:path>
              <a:path w="3074670" h="3074670">
                <a:moveTo>
                  <a:pt x="1836087" y="29290"/>
                </a:moveTo>
                <a:lnTo>
                  <a:pt x="1834474" y="37688"/>
                </a:lnTo>
                <a:lnTo>
                  <a:pt x="1851224" y="41112"/>
                </a:lnTo>
                <a:lnTo>
                  <a:pt x="1852931" y="32738"/>
                </a:lnTo>
                <a:lnTo>
                  <a:pt x="1836087" y="29290"/>
                </a:lnTo>
                <a:close/>
              </a:path>
              <a:path w="3074670" h="3074670">
                <a:moveTo>
                  <a:pt x="1776823" y="18737"/>
                </a:moveTo>
                <a:lnTo>
                  <a:pt x="1775556" y="27208"/>
                </a:lnTo>
                <a:lnTo>
                  <a:pt x="1778800" y="27706"/>
                </a:lnTo>
                <a:lnTo>
                  <a:pt x="1792408" y="29959"/>
                </a:lnTo>
                <a:lnTo>
                  <a:pt x="1793815" y="21523"/>
                </a:lnTo>
                <a:lnTo>
                  <a:pt x="1776823" y="18737"/>
                </a:lnTo>
                <a:close/>
              </a:path>
              <a:path w="3074670" h="3074670">
                <a:moveTo>
                  <a:pt x="1717215" y="10540"/>
                </a:moveTo>
                <a:lnTo>
                  <a:pt x="1716246" y="19043"/>
                </a:lnTo>
                <a:lnTo>
                  <a:pt x="1733217" y="21121"/>
                </a:lnTo>
                <a:lnTo>
                  <a:pt x="1734286" y="12654"/>
                </a:lnTo>
                <a:lnTo>
                  <a:pt x="1717215" y="10540"/>
                </a:lnTo>
                <a:close/>
              </a:path>
              <a:path w="3074670" h="3074670">
                <a:moveTo>
                  <a:pt x="1657314" y="4679"/>
                </a:moveTo>
                <a:lnTo>
                  <a:pt x="1656680" y="13219"/>
                </a:lnTo>
                <a:lnTo>
                  <a:pt x="1673734" y="14641"/>
                </a:lnTo>
                <a:lnTo>
                  <a:pt x="1674439" y="6102"/>
                </a:lnTo>
                <a:lnTo>
                  <a:pt x="1657314" y="4679"/>
                </a:lnTo>
                <a:close/>
              </a:path>
              <a:path w="3074670" h="3074670">
                <a:moveTo>
                  <a:pt x="1597234" y="1177"/>
                </a:moveTo>
                <a:lnTo>
                  <a:pt x="1596934" y="9716"/>
                </a:lnTo>
                <a:lnTo>
                  <a:pt x="1614035" y="10480"/>
                </a:lnTo>
                <a:lnTo>
                  <a:pt x="1614406" y="1940"/>
                </a:lnTo>
                <a:lnTo>
                  <a:pt x="1597234" y="1177"/>
                </a:lnTo>
                <a:close/>
              </a:path>
            </a:pathLst>
          </a:custGeom>
          <a:solidFill>
            <a:srgbClr val="85C2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2134597" y="3084810"/>
            <a:ext cx="1166418" cy="3606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1826406" y="4132123"/>
            <a:ext cx="1295514" cy="2360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4100364" y="3695749"/>
            <a:ext cx="810805" cy="162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4910940" y="3791265"/>
            <a:ext cx="1314309" cy="1254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4955593" y="3727540"/>
            <a:ext cx="1536800" cy="13545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5487573" y="4236717"/>
            <a:ext cx="13248" cy="132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5577616" y="4240894"/>
            <a:ext cx="13248" cy="132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5679979" y="4208508"/>
            <a:ext cx="13247" cy="13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5221106" y="3800735"/>
            <a:ext cx="1253150" cy="12151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5994367" y="4023479"/>
            <a:ext cx="13244" cy="132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5761555" y="3980145"/>
            <a:ext cx="13243" cy="132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5471086" y="3871592"/>
            <a:ext cx="733520" cy="457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5908774" y="4027641"/>
            <a:ext cx="13247" cy="132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5727474" y="4109317"/>
            <a:ext cx="13248" cy="132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2971407" y="1528099"/>
            <a:ext cx="5435680" cy="504048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2483402" y="2486163"/>
            <a:ext cx="387985" cy="137160"/>
          </a:xfrm>
          <a:custGeom>
            <a:avLst/>
            <a:gdLst/>
            <a:ahLst/>
            <a:cxnLst/>
            <a:rect l="l" t="t" r="r" b="b"/>
            <a:pathLst>
              <a:path w="387985" h="137160">
                <a:moveTo>
                  <a:pt x="124509" y="75708"/>
                </a:moveTo>
                <a:lnTo>
                  <a:pt x="72543" y="76316"/>
                </a:lnTo>
                <a:lnTo>
                  <a:pt x="72857" y="82595"/>
                </a:lnTo>
                <a:lnTo>
                  <a:pt x="73113" y="89580"/>
                </a:lnTo>
                <a:lnTo>
                  <a:pt x="73309" y="97270"/>
                </a:lnTo>
                <a:lnTo>
                  <a:pt x="73406" y="129411"/>
                </a:lnTo>
                <a:lnTo>
                  <a:pt x="73245" y="136188"/>
                </a:lnTo>
                <a:lnTo>
                  <a:pt x="83973" y="136062"/>
                </a:lnTo>
                <a:lnTo>
                  <a:pt x="83851" y="125335"/>
                </a:lnTo>
                <a:lnTo>
                  <a:pt x="114360" y="124978"/>
                </a:lnTo>
                <a:lnTo>
                  <a:pt x="124765" y="124978"/>
                </a:lnTo>
                <a:lnTo>
                  <a:pt x="124617" y="120744"/>
                </a:lnTo>
                <a:lnTo>
                  <a:pt x="124523" y="116856"/>
                </a:lnTo>
                <a:lnTo>
                  <a:pt x="83750" y="116856"/>
                </a:lnTo>
                <a:lnTo>
                  <a:pt x="83379" y="85230"/>
                </a:lnTo>
                <a:lnTo>
                  <a:pt x="113893" y="84874"/>
                </a:lnTo>
                <a:lnTo>
                  <a:pt x="124319" y="84874"/>
                </a:lnTo>
                <a:lnTo>
                  <a:pt x="124325" y="81282"/>
                </a:lnTo>
                <a:lnTo>
                  <a:pt x="124509" y="75708"/>
                </a:lnTo>
                <a:close/>
              </a:path>
              <a:path w="387985" h="137160">
                <a:moveTo>
                  <a:pt x="124765" y="124978"/>
                </a:moveTo>
                <a:lnTo>
                  <a:pt x="114360" y="124978"/>
                </a:lnTo>
                <a:lnTo>
                  <a:pt x="114484" y="135130"/>
                </a:lnTo>
                <a:lnTo>
                  <a:pt x="125208" y="135003"/>
                </a:lnTo>
                <a:lnTo>
                  <a:pt x="124877" y="128193"/>
                </a:lnTo>
                <a:lnTo>
                  <a:pt x="124765" y="124978"/>
                </a:lnTo>
                <a:close/>
              </a:path>
              <a:path w="387985" h="137160">
                <a:moveTo>
                  <a:pt x="124319" y="84874"/>
                </a:moveTo>
                <a:lnTo>
                  <a:pt x="113893" y="84874"/>
                </a:lnTo>
                <a:lnTo>
                  <a:pt x="114264" y="116493"/>
                </a:lnTo>
                <a:lnTo>
                  <a:pt x="83750" y="116856"/>
                </a:lnTo>
                <a:lnTo>
                  <a:pt x="124523" y="116856"/>
                </a:lnTo>
                <a:lnTo>
                  <a:pt x="124422" y="112659"/>
                </a:lnTo>
                <a:lnTo>
                  <a:pt x="124313" y="105667"/>
                </a:lnTo>
                <a:lnTo>
                  <a:pt x="124319" y="84874"/>
                </a:lnTo>
                <a:close/>
              </a:path>
              <a:path w="387985" h="137160">
                <a:moveTo>
                  <a:pt x="58978" y="76475"/>
                </a:moveTo>
                <a:lnTo>
                  <a:pt x="8147" y="77072"/>
                </a:lnTo>
                <a:lnTo>
                  <a:pt x="8450" y="82784"/>
                </a:lnTo>
                <a:lnTo>
                  <a:pt x="8704" y="89770"/>
                </a:lnTo>
                <a:lnTo>
                  <a:pt x="8906" y="98027"/>
                </a:lnTo>
                <a:lnTo>
                  <a:pt x="9029" y="125737"/>
                </a:lnTo>
                <a:lnTo>
                  <a:pt x="8903" y="135213"/>
                </a:lnTo>
                <a:lnTo>
                  <a:pt x="8845" y="136940"/>
                </a:lnTo>
                <a:lnTo>
                  <a:pt x="19569" y="136814"/>
                </a:lnTo>
                <a:lnTo>
                  <a:pt x="19447" y="126090"/>
                </a:lnTo>
                <a:lnTo>
                  <a:pt x="49381" y="125737"/>
                </a:lnTo>
                <a:lnTo>
                  <a:pt x="59229" y="125737"/>
                </a:lnTo>
                <a:lnTo>
                  <a:pt x="59100" y="122227"/>
                </a:lnTo>
                <a:lnTo>
                  <a:pt x="58982" y="117608"/>
                </a:lnTo>
                <a:lnTo>
                  <a:pt x="19345" y="117608"/>
                </a:lnTo>
                <a:lnTo>
                  <a:pt x="19210" y="105746"/>
                </a:lnTo>
                <a:lnTo>
                  <a:pt x="49140" y="105397"/>
                </a:lnTo>
                <a:lnTo>
                  <a:pt x="58767" y="105397"/>
                </a:lnTo>
                <a:lnTo>
                  <a:pt x="58781" y="97265"/>
                </a:lnTo>
                <a:lnTo>
                  <a:pt x="19108" y="97265"/>
                </a:lnTo>
                <a:lnTo>
                  <a:pt x="18975" y="85982"/>
                </a:lnTo>
                <a:lnTo>
                  <a:pt x="48908" y="85633"/>
                </a:lnTo>
                <a:lnTo>
                  <a:pt x="58800" y="85633"/>
                </a:lnTo>
                <a:lnTo>
                  <a:pt x="58806" y="82329"/>
                </a:lnTo>
                <a:lnTo>
                  <a:pt x="58978" y="76475"/>
                </a:lnTo>
                <a:close/>
              </a:path>
              <a:path w="387985" h="137160">
                <a:moveTo>
                  <a:pt x="59229" y="125737"/>
                </a:moveTo>
                <a:lnTo>
                  <a:pt x="49381" y="125737"/>
                </a:lnTo>
                <a:lnTo>
                  <a:pt x="49493" y="135331"/>
                </a:lnTo>
                <a:lnTo>
                  <a:pt x="59665" y="135213"/>
                </a:lnTo>
                <a:lnTo>
                  <a:pt x="59355" y="129148"/>
                </a:lnTo>
                <a:lnTo>
                  <a:pt x="59229" y="125737"/>
                </a:lnTo>
                <a:close/>
              </a:path>
              <a:path w="387985" h="137160">
                <a:moveTo>
                  <a:pt x="58767" y="105397"/>
                </a:moveTo>
                <a:lnTo>
                  <a:pt x="49140" y="105397"/>
                </a:lnTo>
                <a:lnTo>
                  <a:pt x="49279" y="117259"/>
                </a:lnTo>
                <a:lnTo>
                  <a:pt x="19345" y="117608"/>
                </a:lnTo>
                <a:lnTo>
                  <a:pt x="58982" y="117608"/>
                </a:lnTo>
                <a:lnTo>
                  <a:pt x="58902" y="114455"/>
                </a:lnTo>
                <a:lnTo>
                  <a:pt x="58767" y="105397"/>
                </a:lnTo>
                <a:close/>
              </a:path>
              <a:path w="387985" h="137160">
                <a:moveTo>
                  <a:pt x="58800" y="85633"/>
                </a:moveTo>
                <a:lnTo>
                  <a:pt x="48908" y="85633"/>
                </a:lnTo>
                <a:lnTo>
                  <a:pt x="49042" y="96912"/>
                </a:lnTo>
                <a:lnTo>
                  <a:pt x="19108" y="97265"/>
                </a:lnTo>
                <a:lnTo>
                  <a:pt x="58781" y="97265"/>
                </a:lnTo>
                <a:lnTo>
                  <a:pt x="58800" y="85633"/>
                </a:lnTo>
                <a:close/>
              </a:path>
              <a:path w="387985" h="137160">
                <a:moveTo>
                  <a:pt x="96203" y="22471"/>
                </a:moveTo>
                <a:lnTo>
                  <a:pt x="86043" y="22471"/>
                </a:lnTo>
                <a:lnTo>
                  <a:pt x="86117" y="31251"/>
                </a:lnTo>
                <a:lnTo>
                  <a:pt x="84430" y="39049"/>
                </a:lnTo>
                <a:lnTo>
                  <a:pt x="77464" y="53453"/>
                </a:lnTo>
                <a:lnTo>
                  <a:pt x="72161" y="59735"/>
                </a:lnTo>
                <a:lnTo>
                  <a:pt x="65059" y="65098"/>
                </a:lnTo>
                <a:lnTo>
                  <a:pt x="69977" y="66921"/>
                </a:lnTo>
                <a:lnTo>
                  <a:pt x="73403" y="69148"/>
                </a:lnTo>
                <a:lnTo>
                  <a:pt x="75316" y="71748"/>
                </a:lnTo>
                <a:lnTo>
                  <a:pt x="80535" y="66798"/>
                </a:lnTo>
                <a:lnTo>
                  <a:pt x="95438" y="31130"/>
                </a:lnTo>
                <a:lnTo>
                  <a:pt x="96203" y="22471"/>
                </a:lnTo>
                <a:close/>
              </a:path>
              <a:path w="387985" h="137160">
                <a:moveTo>
                  <a:pt x="95504" y="58525"/>
                </a:moveTo>
                <a:lnTo>
                  <a:pt x="97797" y="62640"/>
                </a:lnTo>
                <a:lnTo>
                  <a:pt x="98971" y="66384"/>
                </a:lnTo>
                <a:lnTo>
                  <a:pt x="99010" y="69782"/>
                </a:lnTo>
                <a:lnTo>
                  <a:pt x="107287" y="68555"/>
                </a:lnTo>
                <a:lnTo>
                  <a:pt x="113108" y="67263"/>
                </a:lnTo>
                <a:lnTo>
                  <a:pt x="119851" y="64551"/>
                </a:lnTo>
                <a:lnTo>
                  <a:pt x="121881" y="61229"/>
                </a:lnTo>
                <a:lnTo>
                  <a:pt x="122204" y="58831"/>
                </a:lnTo>
                <a:lnTo>
                  <a:pt x="101894" y="58831"/>
                </a:lnTo>
                <a:lnTo>
                  <a:pt x="95504" y="58525"/>
                </a:lnTo>
                <a:close/>
              </a:path>
              <a:path w="387985" h="137160">
                <a:moveTo>
                  <a:pt x="124237" y="22147"/>
                </a:moveTo>
                <a:lnTo>
                  <a:pt x="113717" y="22147"/>
                </a:lnTo>
                <a:lnTo>
                  <a:pt x="112370" y="51549"/>
                </a:lnTo>
                <a:lnTo>
                  <a:pt x="112402" y="54180"/>
                </a:lnTo>
                <a:lnTo>
                  <a:pt x="111193" y="56074"/>
                </a:lnTo>
                <a:lnTo>
                  <a:pt x="106325" y="58395"/>
                </a:lnTo>
                <a:lnTo>
                  <a:pt x="101894" y="58831"/>
                </a:lnTo>
                <a:lnTo>
                  <a:pt x="122204" y="58831"/>
                </a:lnTo>
                <a:lnTo>
                  <a:pt x="122576" y="56074"/>
                </a:lnTo>
                <a:lnTo>
                  <a:pt x="123948" y="27669"/>
                </a:lnTo>
                <a:lnTo>
                  <a:pt x="124237" y="22147"/>
                </a:lnTo>
                <a:close/>
              </a:path>
              <a:path w="387985" h="137160">
                <a:moveTo>
                  <a:pt x="68982" y="13082"/>
                </a:moveTo>
                <a:lnTo>
                  <a:pt x="69105" y="23227"/>
                </a:lnTo>
                <a:lnTo>
                  <a:pt x="73990" y="22806"/>
                </a:lnTo>
                <a:lnTo>
                  <a:pt x="79631" y="22547"/>
                </a:lnTo>
                <a:lnTo>
                  <a:pt x="86043" y="22471"/>
                </a:lnTo>
                <a:lnTo>
                  <a:pt x="96203" y="22471"/>
                </a:lnTo>
                <a:lnTo>
                  <a:pt x="113717" y="22147"/>
                </a:lnTo>
                <a:lnTo>
                  <a:pt x="124237" y="22147"/>
                </a:lnTo>
                <a:lnTo>
                  <a:pt x="124570" y="16743"/>
                </a:lnTo>
                <a:lnTo>
                  <a:pt x="124857" y="13515"/>
                </a:lnTo>
                <a:lnTo>
                  <a:pt x="78973" y="13515"/>
                </a:lnTo>
                <a:lnTo>
                  <a:pt x="73879" y="13381"/>
                </a:lnTo>
                <a:lnTo>
                  <a:pt x="68982" y="13082"/>
                </a:lnTo>
                <a:close/>
              </a:path>
              <a:path w="387985" h="137160">
                <a:moveTo>
                  <a:pt x="124905" y="12974"/>
                </a:moveTo>
                <a:lnTo>
                  <a:pt x="78973" y="13515"/>
                </a:lnTo>
                <a:lnTo>
                  <a:pt x="124857" y="13515"/>
                </a:lnTo>
                <a:lnTo>
                  <a:pt x="124905" y="12974"/>
                </a:lnTo>
                <a:close/>
              </a:path>
              <a:path w="387985" h="137160">
                <a:moveTo>
                  <a:pt x="0" y="56819"/>
                </a:moveTo>
                <a:lnTo>
                  <a:pt x="119" y="66992"/>
                </a:lnTo>
                <a:lnTo>
                  <a:pt x="4625" y="66553"/>
                </a:lnTo>
                <a:lnTo>
                  <a:pt x="9705" y="66301"/>
                </a:lnTo>
                <a:lnTo>
                  <a:pt x="44729" y="65891"/>
                </a:lnTo>
                <a:lnTo>
                  <a:pt x="64518" y="65891"/>
                </a:lnTo>
                <a:lnTo>
                  <a:pt x="64418" y="57265"/>
                </a:lnTo>
                <a:lnTo>
                  <a:pt x="9601" y="57265"/>
                </a:lnTo>
                <a:lnTo>
                  <a:pt x="4514" y="57132"/>
                </a:lnTo>
                <a:lnTo>
                  <a:pt x="0" y="56819"/>
                </a:lnTo>
                <a:close/>
              </a:path>
              <a:path w="387985" h="137160">
                <a:moveTo>
                  <a:pt x="64518" y="65891"/>
                </a:moveTo>
                <a:lnTo>
                  <a:pt x="44729" y="65891"/>
                </a:lnTo>
                <a:lnTo>
                  <a:pt x="56584" y="65944"/>
                </a:lnTo>
                <a:lnTo>
                  <a:pt x="64522" y="66240"/>
                </a:lnTo>
                <a:lnTo>
                  <a:pt x="64518" y="65891"/>
                </a:lnTo>
                <a:close/>
              </a:path>
              <a:path w="387985" h="137160">
                <a:moveTo>
                  <a:pt x="44924" y="33681"/>
                </a:moveTo>
                <a:lnTo>
                  <a:pt x="43473" y="39362"/>
                </a:lnTo>
                <a:lnTo>
                  <a:pt x="41130" y="47106"/>
                </a:lnTo>
                <a:lnTo>
                  <a:pt x="37847" y="56930"/>
                </a:lnTo>
                <a:lnTo>
                  <a:pt x="9601" y="57265"/>
                </a:lnTo>
                <a:lnTo>
                  <a:pt x="64418" y="57265"/>
                </a:lnTo>
                <a:lnTo>
                  <a:pt x="64413" y="56819"/>
                </a:lnTo>
                <a:lnTo>
                  <a:pt x="47440" y="56819"/>
                </a:lnTo>
                <a:lnTo>
                  <a:pt x="48908" y="52654"/>
                </a:lnTo>
                <a:lnTo>
                  <a:pt x="50361" y="49068"/>
                </a:lnTo>
                <a:lnTo>
                  <a:pt x="53308" y="43009"/>
                </a:lnTo>
                <a:lnTo>
                  <a:pt x="54985" y="40172"/>
                </a:lnTo>
                <a:lnTo>
                  <a:pt x="56833" y="37494"/>
                </a:lnTo>
                <a:lnTo>
                  <a:pt x="51926" y="36810"/>
                </a:lnTo>
                <a:lnTo>
                  <a:pt x="47962" y="35525"/>
                </a:lnTo>
                <a:lnTo>
                  <a:pt x="44924" y="33681"/>
                </a:lnTo>
                <a:close/>
              </a:path>
              <a:path w="387985" h="137160">
                <a:moveTo>
                  <a:pt x="64404" y="56062"/>
                </a:moveTo>
                <a:lnTo>
                  <a:pt x="57614" y="56506"/>
                </a:lnTo>
                <a:lnTo>
                  <a:pt x="51973" y="56768"/>
                </a:lnTo>
                <a:lnTo>
                  <a:pt x="47440" y="56819"/>
                </a:lnTo>
                <a:lnTo>
                  <a:pt x="64413" y="56819"/>
                </a:lnTo>
                <a:lnTo>
                  <a:pt x="64404" y="56062"/>
                </a:lnTo>
                <a:close/>
              </a:path>
              <a:path w="387985" h="137160">
                <a:moveTo>
                  <a:pt x="22913" y="35655"/>
                </a:moveTo>
                <a:lnTo>
                  <a:pt x="19155" y="37574"/>
                </a:lnTo>
                <a:lnTo>
                  <a:pt x="15988" y="38916"/>
                </a:lnTo>
                <a:lnTo>
                  <a:pt x="13348" y="39715"/>
                </a:lnTo>
                <a:lnTo>
                  <a:pt x="15660" y="43837"/>
                </a:lnTo>
                <a:lnTo>
                  <a:pt x="17601" y="49071"/>
                </a:lnTo>
                <a:lnTo>
                  <a:pt x="19194" y="55465"/>
                </a:lnTo>
                <a:lnTo>
                  <a:pt x="21804" y="53914"/>
                </a:lnTo>
                <a:lnTo>
                  <a:pt x="25189" y="52765"/>
                </a:lnTo>
                <a:lnTo>
                  <a:pt x="29303" y="51948"/>
                </a:lnTo>
                <a:lnTo>
                  <a:pt x="27748" y="46706"/>
                </a:lnTo>
                <a:lnTo>
                  <a:pt x="25613" y="41259"/>
                </a:lnTo>
                <a:lnTo>
                  <a:pt x="22913" y="35655"/>
                </a:lnTo>
                <a:close/>
              </a:path>
              <a:path w="387985" h="137160">
                <a:moveTo>
                  <a:pt x="3549" y="22306"/>
                </a:moveTo>
                <a:lnTo>
                  <a:pt x="3661" y="31925"/>
                </a:lnTo>
                <a:lnTo>
                  <a:pt x="10040" y="31464"/>
                </a:lnTo>
                <a:lnTo>
                  <a:pt x="16066" y="31201"/>
                </a:lnTo>
                <a:lnTo>
                  <a:pt x="52048" y="30777"/>
                </a:lnTo>
                <a:lnTo>
                  <a:pt x="62969" y="30777"/>
                </a:lnTo>
                <a:lnTo>
                  <a:pt x="62876" y="22683"/>
                </a:lnTo>
                <a:lnTo>
                  <a:pt x="21052" y="22683"/>
                </a:lnTo>
                <a:lnTo>
                  <a:pt x="9939" y="22618"/>
                </a:lnTo>
                <a:lnTo>
                  <a:pt x="3549" y="22306"/>
                </a:lnTo>
                <a:close/>
              </a:path>
              <a:path w="387985" h="137160">
                <a:moveTo>
                  <a:pt x="62969" y="30777"/>
                </a:moveTo>
                <a:lnTo>
                  <a:pt x="52048" y="30777"/>
                </a:lnTo>
                <a:lnTo>
                  <a:pt x="57315" y="30913"/>
                </a:lnTo>
                <a:lnTo>
                  <a:pt x="62974" y="31230"/>
                </a:lnTo>
                <a:lnTo>
                  <a:pt x="62969" y="30777"/>
                </a:lnTo>
                <a:close/>
              </a:path>
              <a:path w="387985" h="137160">
                <a:moveTo>
                  <a:pt x="62863" y="21615"/>
                </a:moveTo>
                <a:lnTo>
                  <a:pt x="57589" y="22061"/>
                </a:lnTo>
                <a:lnTo>
                  <a:pt x="52315" y="22316"/>
                </a:lnTo>
                <a:lnTo>
                  <a:pt x="21052" y="22683"/>
                </a:lnTo>
                <a:lnTo>
                  <a:pt x="62876" y="22683"/>
                </a:lnTo>
                <a:lnTo>
                  <a:pt x="62863" y="21615"/>
                </a:lnTo>
                <a:close/>
              </a:path>
              <a:path w="387985" h="137160">
                <a:moveTo>
                  <a:pt x="35539" y="3851"/>
                </a:moveTo>
                <a:lnTo>
                  <a:pt x="32151" y="5026"/>
                </a:lnTo>
                <a:lnTo>
                  <a:pt x="28595" y="5817"/>
                </a:lnTo>
                <a:lnTo>
                  <a:pt x="24814" y="6245"/>
                </a:lnTo>
                <a:lnTo>
                  <a:pt x="27903" y="12985"/>
                </a:lnTo>
                <a:lnTo>
                  <a:pt x="29682" y="18046"/>
                </a:lnTo>
                <a:lnTo>
                  <a:pt x="30077" y="21438"/>
                </a:lnTo>
                <a:lnTo>
                  <a:pt x="33080" y="20275"/>
                </a:lnTo>
                <a:lnTo>
                  <a:pt x="36666" y="19483"/>
                </a:lnTo>
                <a:lnTo>
                  <a:pt x="40798" y="19047"/>
                </a:lnTo>
                <a:lnTo>
                  <a:pt x="39232" y="14922"/>
                </a:lnTo>
                <a:lnTo>
                  <a:pt x="37486" y="9857"/>
                </a:lnTo>
                <a:lnTo>
                  <a:pt x="35539" y="3851"/>
                </a:lnTo>
                <a:close/>
              </a:path>
              <a:path w="387985" h="137160">
                <a:moveTo>
                  <a:pt x="201335" y="81746"/>
                </a:moveTo>
                <a:lnTo>
                  <a:pt x="187084" y="81746"/>
                </a:lnTo>
                <a:lnTo>
                  <a:pt x="180085" y="95918"/>
                </a:lnTo>
                <a:lnTo>
                  <a:pt x="168892" y="107804"/>
                </a:lnTo>
                <a:lnTo>
                  <a:pt x="153505" y="117412"/>
                </a:lnTo>
                <a:lnTo>
                  <a:pt x="133926" y="124748"/>
                </a:lnTo>
                <a:lnTo>
                  <a:pt x="138109" y="127709"/>
                </a:lnTo>
                <a:lnTo>
                  <a:pt x="140964" y="131055"/>
                </a:lnTo>
                <a:lnTo>
                  <a:pt x="142502" y="134799"/>
                </a:lnTo>
                <a:lnTo>
                  <a:pt x="162023" y="125107"/>
                </a:lnTo>
                <a:lnTo>
                  <a:pt x="177299" y="114622"/>
                </a:lnTo>
                <a:lnTo>
                  <a:pt x="188327" y="103338"/>
                </a:lnTo>
                <a:lnTo>
                  <a:pt x="195098" y="91249"/>
                </a:lnTo>
                <a:lnTo>
                  <a:pt x="208666" y="91249"/>
                </a:lnTo>
                <a:lnTo>
                  <a:pt x="201335" y="81746"/>
                </a:lnTo>
                <a:close/>
              </a:path>
              <a:path w="387985" h="137160">
                <a:moveTo>
                  <a:pt x="329038" y="63828"/>
                </a:moveTo>
                <a:lnTo>
                  <a:pt x="317181" y="63828"/>
                </a:lnTo>
                <a:lnTo>
                  <a:pt x="317543" y="94599"/>
                </a:lnTo>
                <a:lnTo>
                  <a:pt x="317645" y="127709"/>
                </a:lnTo>
                <a:lnTo>
                  <a:pt x="317433" y="132750"/>
                </a:lnTo>
                <a:lnTo>
                  <a:pt x="330422" y="132599"/>
                </a:lnTo>
                <a:lnTo>
                  <a:pt x="329967" y="125971"/>
                </a:lnTo>
                <a:lnTo>
                  <a:pt x="329699" y="118559"/>
                </a:lnTo>
                <a:lnTo>
                  <a:pt x="329038" y="63828"/>
                </a:lnTo>
                <a:close/>
              </a:path>
              <a:path w="387985" h="137160">
                <a:moveTo>
                  <a:pt x="208666" y="91249"/>
                </a:moveTo>
                <a:lnTo>
                  <a:pt x="195098" y="91249"/>
                </a:lnTo>
                <a:lnTo>
                  <a:pt x="205446" y="104775"/>
                </a:lnTo>
                <a:lnTo>
                  <a:pt x="217857" y="115988"/>
                </a:lnTo>
                <a:lnTo>
                  <a:pt x="232480" y="125032"/>
                </a:lnTo>
                <a:lnTo>
                  <a:pt x="249260" y="131861"/>
                </a:lnTo>
                <a:lnTo>
                  <a:pt x="251823" y="126547"/>
                </a:lnTo>
                <a:lnTo>
                  <a:pt x="254786" y="122007"/>
                </a:lnTo>
                <a:lnTo>
                  <a:pt x="258141" y="118206"/>
                </a:lnTo>
                <a:lnTo>
                  <a:pt x="239713" y="112908"/>
                </a:lnTo>
                <a:lnTo>
                  <a:pt x="224084" y="105040"/>
                </a:lnTo>
                <a:lnTo>
                  <a:pt x="211250" y="94599"/>
                </a:lnTo>
                <a:lnTo>
                  <a:pt x="208666" y="91249"/>
                </a:lnTo>
                <a:close/>
              </a:path>
              <a:path w="387985" h="137160">
                <a:moveTo>
                  <a:pt x="328692" y="34444"/>
                </a:moveTo>
                <a:lnTo>
                  <a:pt x="316839" y="34444"/>
                </a:lnTo>
                <a:lnTo>
                  <a:pt x="317063" y="53662"/>
                </a:lnTo>
                <a:lnTo>
                  <a:pt x="273001" y="54176"/>
                </a:lnTo>
                <a:lnTo>
                  <a:pt x="273470" y="60944"/>
                </a:lnTo>
                <a:lnTo>
                  <a:pt x="273751" y="68677"/>
                </a:lnTo>
                <a:lnTo>
                  <a:pt x="274017" y="91249"/>
                </a:lnTo>
                <a:lnTo>
                  <a:pt x="274091" y="107804"/>
                </a:lnTo>
                <a:lnTo>
                  <a:pt x="273964" y="115988"/>
                </a:lnTo>
                <a:lnTo>
                  <a:pt x="273768" y="119711"/>
                </a:lnTo>
                <a:lnTo>
                  <a:pt x="286207" y="119566"/>
                </a:lnTo>
                <a:lnTo>
                  <a:pt x="285555" y="64199"/>
                </a:lnTo>
                <a:lnTo>
                  <a:pt x="317181" y="63828"/>
                </a:lnTo>
                <a:lnTo>
                  <a:pt x="329038" y="63828"/>
                </a:lnTo>
                <a:lnTo>
                  <a:pt x="329036" y="63691"/>
                </a:lnTo>
                <a:lnTo>
                  <a:pt x="360104" y="63324"/>
                </a:lnTo>
                <a:lnTo>
                  <a:pt x="372120" y="63324"/>
                </a:lnTo>
                <a:lnTo>
                  <a:pt x="372121" y="59789"/>
                </a:lnTo>
                <a:lnTo>
                  <a:pt x="372404" y="53521"/>
                </a:lnTo>
                <a:lnTo>
                  <a:pt x="328917" y="53521"/>
                </a:lnTo>
                <a:lnTo>
                  <a:pt x="328692" y="34444"/>
                </a:lnTo>
                <a:close/>
              </a:path>
              <a:path w="387985" h="137160">
                <a:moveTo>
                  <a:pt x="372120" y="63324"/>
                </a:moveTo>
                <a:lnTo>
                  <a:pt x="360104" y="63324"/>
                </a:lnTo>
                <a:lnTo>
                  <a:pt x="360568" y="102881"/>
                </a:lnTo>
                <a:lnTo>
                  <a:pt x="359557" y="104775"/>
                </a:lnTo>
                <a:lnTo>
                  <a:pt x="355442" y="105567"/>
                </a:lnTo>
                <a:lnTo>
                  <a:pt x="350456" y="105818"/>
                </a:lnTo>
                <a:lnTo>
                  <a:pt x="342525" y="105912"/>
                </a:lnTo>
                <a:lnTo>
                  <a:pt x="345232" y="110390"/>
                </a:lnTo>
                <a:lnTo>
                  <a:pt x="346971" y="114898"/>
                </a:lnTo>
                <a:lnTo>
                  <a:pt x="347774" y="119397"/>
                </a:lnTo>
                <a:lnTo>
                  <a:pt x="355690" y="118559"/>
                </a:lnTo>
                <a:lnTo>
                  <a:pt x="361774" y="116993"/>
                </a:lnTo>
                <a:lnTo>
                  <a:pt x="370396" y="112356"/>
                </a:lnTo>
                <a:lnTo>
                  <a:pt x="372517" y="107996"/>
                </a:lnTo>
                <a:lnTo>
                  <a:pt x="372202" y="81177"/>
                </a:lnTo>
                <a:lnTo>
                  <a:pt x="372120" y="63324"/>
                </a:lnTo>
                <a:close/>
              </a:path>
              <a:path w="387985" h="137160">
                <a:moveTo>
                  <a:pt x="135582" y="72735"/>
                </a:moveTo>
                <a:lnTo>
                  <a:pt x="135705" y="82904"/>
                </a:lnTo>
                <a:lnTo>
                  <a:pt x="141339" y="82476"/>
                </a:lnTo>
                <a:lnTo>
                  <a:pt x="148496" y="82199"/>
                </a:lnTo>
                <a:lnTo>
                  <a:pt x="187084" y="81746"/>
                </a:lnTo>
                <a:lnTo>
                  <a:pt x="201335" y="81746"/>
                </a:lnTo>
                <a:lnTo>
                  <a:pt x="201207" y="81579"/>
                </a:lnTo>
                <a:lnTo>
                  <a:pt x="235673" y="81177"/>
                </a:lnTo>
                <a:lnTo>
                  <a:pt x="254883" y="81177"/>
                </a:lnTo>
                <a:lnTo>
                  <a:pt x="254787" y="73084"/>
                </a:lnTo>
                <a:lnTo>
                  <a:pt x="154774" y="73084"/>
                </a:lnTo>
                <a:lnTo>
                  <a:pt x="139705" y="73069"/>
                </a:lnTo>
                <a:lnTo>
                  <a:pt x="135582" y="72735"/>
                </a:lnTo>
                <a:close/>
              </a:path>
              <a:path w="387985" h="137160">
                <a:moveTo>
                  <a:pt x="254883" y="81177"/>
                </a:moveTo>
                <a:lnTo>
                  <a:pt x="235673" y="81177"/>
                </a:lnTo>
                <a:lnTo>
                  <a:pt x="248860" y="81216"/>
                </a:lnTo>
                <a:lnTo>
                  <a:pt x="254887" y="81508"/>
                </a:lnTo>
                <a:lnTo>
                  <a:pt x="254883" y="81177"/>
                </a:lnTo>
                <a:close/>
              </a:path>
              <a:path w="387985" h="137160">
                <a:moveTo>
                  <a:pt x="198522" y="43869"/>
                </a:moveTo>
                <a:lnTo>
                  <a:pt x="187772" y="43869"/>
                </a:lnTo>
                <a:lnTo>
                  <a:pt x="188111" y="72694"/>
                </a:lnTo>
                <a:lnTo>
                  <a:pt x="154774" y="73084"/>
                </a:lnTo>
                <a:lnTo>
                  <a:pt x="254787" y="73084"/>
                </a:lnTo>
                <a:lnTo>
                  <a:pt x="254775" y="71993"/>
                </a:lnTo>
                <a:lnTo>
                  <a:pt x="198848" y="71993"/>
                </a:lnTo>
                <a:lnTo>
                  <a:pt x="198522" y="43869"/>
                </a:lnTo>
                <a:close/>
              </a:path>
              <a:path w="387985" h="137160">
                <a:moveTo>
                  <a:pt x="254760" y="70783"/>
                </a:moveTo>
                <a:lnTo>
                  <a:pt x="248746" y="71240"/>
                </a:lnTo>
                <a:lnTo>
                  <a:pt x="241970" y="71489"/>
                </a:lnTo>
                <a:lnTo>
                  <a:pt x="198848" y="71993"/>
                </a:lnTo>
                <a:lnTo>
                  <a:pt x="254775" y="71993"/>
                </a:lnTo>
                <a:lnTo>
                  <a:pt x="254760" y="70783"/>
                </a:lnTo>
                <a:close/>
              </a:path>
              <a:path w="387985" h="137160">
                <a:moveTo>
                  <a:pt x="372427" y="53013"/>
                </a:moveTo>
                <a:lnTo>
                  <a:pt x="328917" y="53521"/>
                </a:lnTo>
                <a:lnTo>
                  <a:pt x="372404" y="53521"/>
                </a:lnTo>
                <a:lnTo>
                  <a:pt x="372427" y="53013"/>
                </a:lnTo>
                <a:close/>
              </a:path>
              <a:path w="387985" h="137160">
                <a:moveTo>
                  <a:pt x="141904" y="34262"/>
                </a:moveTo>
                <a:lnTo>
                  <a:pt x="142030" y="44985"/>
                </a:lnTo>
                <a:lnTo>
                  <a:pt x="147667" y="44532"/>
                </a:lnTo>
                <a:lnTo>
                  <a:pt x="154072" y="44262"/>
                </a:lnTo>
                <a:lnTo>
                  <a:pt x="187772" y="43869"/>
                </a:lnTo>
                <a:lnTo>
                  <a:pt x="198522" y="43869"/>
                </a:lnTo>
                <a:lnTo>
                  <a:pt x="198521" y="43740"/>
                </a:lnTo>
                <a:lnTo>
                  <a:pt x="227879" y="43398"/>
                </a:lnTo>
                <a:lnTo>
                  <a:pt x="247089" y="43398"/>
                </a:lnTo>
                <a:lnTo>
                  <a:pt x="246985" y="34582"/>
                </a:lnTo>
                <a:lnTo>
                  <a:pt x="161676" y="34582"/>
                </a:lnTo>
                <a:lnTo>
                  <a:pt x="147549" y="34549"/>
                </a:lnTo>
                <a:lnTo>
                  <a:pt x="141904" y="34262"/>
                </a:lnTo>
                <a:close/>
              </a:path>
              <a:path w="387985" h="137160">
                <a:moveTo>
                  <a:pt x="247089" y="43398"/>
                </a:moveTo>
                <a:lnTo>
                  <a:pt x="227879" y="43398"/>
                </a:lnTo>
                <a:lnTo>
                  <a:pt x="242196" y="43427"/>
                </a:lnTo>
                <a:lnTo>
                  <a:pt x="247093" y="43755"/>
                </a:lnTo>
                <a:lnTo>
                  <a:pt x="247089" y="43398"/>
                </a:lnTo>
                <a:close/>
              </a:path>
              <a:path w="387985" h="137160">
                <a:moveTo>
                  <a:pt x="257972" y="24411"/>
                </a:moveTo>
                <a:lnTo>
                  <a:pt x="258105" y="35720"/>
                </a:lnTo>
                <a:lnTo>
                  <a:pt x="272778" y="35109"/>
                </a:lnTo>
                <a:lnTo>
                  <a:pt x="280116" y="34915"/>
                </a:lnTo>
                <a:lnTo>
                  <a:pt x="316839" y="34444"/>
                </a:lnTo>
                <a:lnTo>
                  <a:pt x="328692" y="34444"/>
                </a:lnTo>
                <a:lnTo>
                  <a:pt x="328691" y="34309"/>
                </a:lnTo>
                <a:lnTo>
                  <a:pt x="358073" y="33962"/>
                </a:lnTo>
                <a:lnTo>
                  <a:pt x="387461" y="33962"/>
                </a:lnTo>
                <a:lnTo>
                  <a:pt x="387351" y="24621"/>
                </a:lnTo>
                <a:lnTo>
                  <a:pt x="287333" y="24621"/>
                </a:lnTo>
                <a:lnTo>
                  <a:pt x="265315" y="24574"/>
                </a:lnTo>
                <a:lnTo>
                  <a:pt x="257972" y="24411"/>
                </a:lnTo>
                <a:close/>
              </a:path>
              <a:path w="387985" h="137160">
                <a:moveTo>
                  <a:pt x="213292" y="4039"/>
                </a:moveTo>
                <a:lnTo>
                  <a:pt x="161676" y="34582"/>
                </a:lnTo>
                <a:lnTo>
                  <a:pt x="246985" y="34582"/>
                </a:lnTo>
                <a:lnTo>
                  <a:pt x="246977" y="33969"/>
                </a:lnTo>
                <a:lnTo>
                  <a:pt x="213641" y="33969"/>
                </a:lnTo>
                <a:lnTo>
                  <a:pt x="215482" y="30190"/>
                </a:lnTo>
                <a:lnTo>
                  <a:pt x="217594" y="26021"/>
                </a:lnTo>
                <a:lnTo>
                  <a:pt x="222385" y="16920"/>
                </a:lnTo>
                <a:lnTo>
                  <a:pt x="224708" y="13301"/>
                </a:lnTo>
                <a:lnTo>
                  <a:pt x="226936" y="10648"/>
                </a:lnTo>
                <a:lnTo>
                  <a:pt x="221634" y="8445"/>
                </a:lnTo>
                <a:lnTo>
                  <a:pt x="217101" y="6257"/>
                </a:lnTo>
                <a:lnTo>
                  <a:pt x="213292" y="4039"/>
                </a:lnTo>
                <a:close/>
              </a:path>
              <a:path w="387985" h="137160">
                <a:moveTo>
                  <a:pt x="387461" y="33962"/>
                </a:moveTo>
                <a:lnTo>
                  <a:pt x="358073" y="33962"/>
                </a:lnTo>
                <a:lnTo>
                  <a:pt x="379686" y="34037"/>
                </a:lnTo>
                <a:lnTo>
                  <a:pt x="387464" y="34199"/>
                </a:lnTo>
                <a:lnTo>
                  <a:pt x="387461" y="33962"/>
                </a:lnTo>
                <a:close/>
              </a:path>
              <a:path w="387985" h="137160">
                <a:moveTo>
                  <a:pt x="246966" y="33026"/>
                </a:moveTo>
                <a:lnTo>
                  <a:pt x="240948" y="33455"/>
                </a:lnTo>
                <a:lnTo>
                  <a:pt x="233986" y="33732"/>
                </a:lnTo>
                <a:lnTo>
                  <a:pt x="213641" y="33969"/>
                </a:lnTo>
                <a:lnTo>
                  <a:pt x="246977" y="33969"/>
                </a:lnTo>
                <a:lnTo>
                  <a:pt x="246966" y="33026"/>
                </a:lnTo>
                <a:close/>
              </a:path>
              <a:path w="387985" h="137160">
                <a:moveTo>
                  <a:pt x="169238" y="5105"/>
                </a:moveTo>
                <a:lnTo>
                  <a:pt x="166632" y="7405"/>
                </a:lnTo>
                <a:lnTo>
                  <a:pt x="163648" y="9706"/>
                </a:lnTo>
                <a:lnTo>
                  <a:pt x="160279" y="12014"/>
                </a:lnTo>
                <a:lnTo>
                  <a:pt x="164932" y="17679"/>
                </a:lnTo>
                <a:lnTo>
                  <a:pt x="169466" y="24704"/>
                </a:lnTo>
                <a:lnTo>
                  <a:pt x="174099" y="33304"/>
                </a:lnTo>
                <a:lnTo>
                  <a:pt x="176702" y="31003"/>
                </a:lnTo>
                <a:lnTo>
                  <a:pt x="180266" y="28717"/>
                </a:lnTo>
                <a:lnTo>
                  <a:pt x="184744" y="26405"/>
                </a:lnTo>
                <a:lnTo>
                  <a:pt x="180751" y="20444"/>
                </a:lnTo>
                <a:lnTo>
                  <a:pt x="176836" y="14906"/>
                </a:lnTo>
                <a:lnTo>
                  <a:pt x="172928" y="9706"/>
                </a:lnTo>
                <a:lnTo>
                  <a:pt x="169238" y="5105"/>
                </a:lnTo>
                <a:close/>
              </a:path>
              <a:path w="387985" h="137160">
                <a:moveTo>
                  <a:pt x="387330" y="22896"/>
                </a:moveTo>
                <a:lnTo>
                  <a:pt x="379560" y="23237"/>
                </a:lnTo>
                <a:lnTo>
                  <a:pt x="364874" y="23681"/>
                </a:lnTo>
                <a:lnTo>
                  <a:pt x="287333" y="24621"/>
                </a:lnTo>
                <a:lnTo>
                  <a:pt x="387351" y="24621"/>
                </a:lnTo>
                <a:lnTo>
                  <a:pt x="387330" y="22896"/>
                </a:lnTo>
                <a:close/>
              </a:path>
              <a:path w="387985" h="137160">
                <a:moveTo>
                  <a:pt x="317012" y="0"/>
                </a:moveTo>
                <a:lnTo>
                  <a:pt x="314017" y="1912"/>
                </a:lnTo>
                <a:lnTo>
                  <a:pt x="311013" y="4039"/>
                </a:lnTo>
                <a:lnTo>
                  <a:pt x="308048" y="6300"/>
                </a:lnTo>
                <a:lnTo>
                  <a:pt x="313368" y="11906"/>
                </a:lnTo>
                <a:lnTo>
                  <a:pt x="317771" y="17679"/>
                </a:lnTo>
                <a:lnTo>
                  <a:pt x="321238" y="23670"/>
                </a:lnTo>
                <a:lnTo>
                  <a:pt x="323848" y="21758"/>
                </a:lnTo>
                <a:lnTo>
                  <a:pt x="327221" y="19839"/>
                </a:lnTo>
                <a:lnTo>
                  <a:pt x="331348" y="17910"/>
                </a:lnTo>
                <a:lnTo>
                  <a:pt x="326307" y="10378"/>
                </a:lnTo>
                <a:lnTo>
                  <a:pt x="321570" y="4457"/>
                </a:lnTo>
                <a:lnTo>
                  <a:pt x="317012" y="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1601600" y="3797148"/>
            <a:ext cx="387985" cy="135890"/>
          </a:xfrm>
          <a:custGeom>
            <a:avLst/>
            <a:gdLst/>
            <a:ahLst/>
            <a:cxnLst/>
            <a:rect l="l" t="t" r="r" b="b"/>
            <a:pathLst>
              <a:path w="387985" h="135889">
                <a:moveTo>
                  <a:pt x="117694" y="69320"/>
                </a:moveTo>
                <a:lnTo>
                  <a:pt x="47623" y="70140"/>
                </a:lnTo>
                <a:lnTo>
                  <a:pt x="48123" y="78470"/>
                </a:lnTo>
                <a:lnTo>
                  <a:pt x="48376" y="84616"/>
                </a:lnTo>
                <a:lnTo>
                  <a:pt x="48609" y="104481"/>
                </a:lnTo>
                <a:lnTo>
                  <a:pt x="48681" y="129310"/>
                </a:lnTo>
                <a:lnTo>
                  <a:pt x="48394" y="135657"/>
                </a:lnTo>
                <a:lnTo>
                  <a:pt x="59698" y="135524"/>
                </a:lnTo>
                <a:lnTo>
                  <a:pt x="59439" y="113492"/>
                </a:lnTo>
                <a:lnTo>
                  <a:pt x="106343" y="112944"/>
                </a:lnTo>
                <a:lnTo>
                  <a:pt x="117624" y="112944"/>
                </a:lnTo>
                <a:lnTo>
                  <a:pt x="117531" y="105027"/>
                </a:lnTo>
                <a:lnTo>
                  <a:pt x="59342" y="105027"/>
                </a:lnTo>
                <a:lnTo>
                  <a:pt x="59241" y="96546"/>
                </a:lnTo>
                <a:lnTo>
                  <a:pt x="106141" y="95999"/>
                </a:lnTo>
                <a:lnTo>
                  <a:pt x="117425" y="95999"/>
                </a:lnTo>
                <a:lnTo>
                  <a:pt x="117339" y="88089"/>
                </a:lnTo>
                <a:lnTo>
                  <a:pt x="59143" y="88089"/>
                </a:lnTo>
                <a:lnTo>
                  <a:pt x="59032" y="78470"/>
                </a:lnTo>
                <a:lnTo>
                  <a:pt x="105933" y="77920"/>
                </a:lnTo>
                <a:lnTo>
                  <a:pt x="117385" y="77920"/>
                </a:lnTo>
                <a:lnTo>
                  <a:pt x="117392" y="76480"/>
                </a:lnTo>
                <a:lnTo>
                  <a:pt x="117694" y="69320"/>
                </a:lnTo>
                <a:close/>
              </a:path>
              <a:path w="387985" h="135889">
                <a:moveTo>
                  <a:pt x="117624" y="112944"/>
                </a:moveTo>
                <a:lnTo>
                  <a:pt x="106343" y="112944"/>
                </a:lnTo>
                <a:lnTo>
                  <a:pt x="106462" y="123111"/>
                </a:lnTo>
                <a:lnTo>
                  <a:pt x="102689" y="124288"/>
                </a:lnTo>
                <a:lnTo>
                  <a:pt x="95168" y="124374"/>
                </a:lnTo>
                <a:lnTo>
                  <a:pt x="98977" y="128478"/>
                </a:lnTo>
                <a:lnTo>
                  <a:pt x="101098" y="132215"/>
                </a:lnTo>
                <a:lnTo>
                  <a:pt x="101523" y="135606"/>
                </a:lnTo>
                <a:lnTo>
                  <a:pt x="108637" y="133644"/>
                </a:lnTo>
                <a:lnTo>
                  <a:pt x="113150" y="131978"/>
                </a:lnTo>
                <a:lnTo>
                  <a:pt x="116876" y="129310"/>
                </a:lnTo>
                <a:lnTo>
                  <a:pt x="117787" y="126765"/>
                </a:lnTo>
                <a:lnTo>
                  <a:pt x="117624" y="112944"/>
                </a:lnTo>
                <a:close/>
              </a:path>
              <a:path w="387985" h="135889">
                <a:moveTo>
                  <a:pt x="117425" y="95999"/>
                </a:moveTo>
                <a:lnTo>
                  <a:pt x="106141" y="95999"/>
                </a:lnTo>
                <a:lnTo>
                  <a:pt x="106243" y="104481"/>
                </a:lnTo>
                <a:lnTo>
                  <a:pt x="59342" y="105027"/>
                </a:lnTo>
                <a:lnTo>
                  <a:pt x="117531" y="105027"/>
                </a:lnTo>
                <a:lnTo>
                  <a:pt x="117425" y="95999"/>
                </a:lnTo>
                <a:close/>
              </a:path>
              <a:path w="387985" h="135889">
                <a:moveTo>
                  <a:pt x="117385" y="77920"/>
                </a:moveTo>
                <a:lnTo>
                  <a:pt x="105933" y="77920"/>
                </a:lnTo>
                <a:lnTo>
                  <a:pt x="106044" y="87539"/>
                </a:lnTo>
                <a:lnTo>
                  <a:pt x="59143" y="88089"/>
                </a:lnTo>
                <a:lnTo>
                  <a:pt x="117339" y="88089"/>
                </a:lnTo>
                <a:lnTo>
                  <a:pt x="117385" y="77920"/>
                </a:lnTo>
                <a:close/>
              </a:path>
              <a:path w="387985" h="135889">
                <a:moveTo>
                  <a:pt x="26859" y="82550"/>
                </a:moveTo>
                <a:lnTo>
                  <a:pt x="21192" y="95250"/>
                </a:lnTo>
                <a:lnTo>
                  <a:pt x="15153" y="106680"/>
                </a:lnTo>
                <a:lnTo>
                  <a:pt x="8747" y="118110"/>
                </a:lnTo>
                <a:lnTo>
                  <a:pt x="1979" y="127000"/>
                </a:lnTo>
                <a:lnTo>
                  <a:pt x="5011" y="128270"/>
                </a:lnTo>
                <a:lnTo>
                  <a:pt x="8416" y="130810"/>
                </a:lnTo>
                <a:lnTo>
                  <a:pt x="12221" y="134620"/>
                </a:lnTo>
                <a:lnTo>
                  <a:pt x="14619" y="130810"/>
                </a:lnTo>
                <a:lnTo>
                  <a:pt x="17397" y="124460"/>
                </a:lnTo>
                <a:lnTo>
                  <a:pt x="20554" y="118110"/>
                </a:lnTo>
                <a:lnTo>
                  <a:pt x="29055" y="100330"/>
                </a:lnTo>
                <a:lnTo>
                  <a:pt x="32824" y="93980"/>
                </a:lnTo>
                <a:lnTo>
                  <a:pt x="35424" y="88900"/>
                </a:lnTo>
                <a:lnTo>
                  <a:pt x="32381" y="86360"/>
                </a:lnTo>
                <a:lnTo>
                  <a:pt x="29537" y="85090"/>
                </a:lnTo>
                <a:lnTo>
                  <a:pt x="26859" y="82550"/>
                </a:lnTo>
                <a:close/>
              </a:path>
              <a:path w="387985" h="135889">
                <a:moveTo>
                  <a:pt x="161344" y="52070"/>
                </a:moveTo>
                <a:lnTo>
                  <a:pt x="130268" y="52070"/>
                </a:lnTo>
                <a:lnTo>
                  <a:pt x="130394" y="62230"/>
                </a:lnTo>
                <a:lnTo>
                  <a:pt x="150705" y="62230"/>
                </a:lnTo>
                <a:lnTo>
                  <a:pt x="151278" y="110490"/>
                </a:lnTo>
                <a:lnTo>
                  <a:pt x="147486" y="111760"/>
                </a:lnTo>
                <a:lnTo>
                  <a:pt x="142299" y="115570"/>
                </a:lnTo>
                <a:lnTo>
                  <a:pt x="135715" y="119380"/>
                </a:lnTo>
                <a:lnTo>
                  <a:pt x="127737" y="125730"/>
                </a:lnTo>
                <a:lnTo>
                  <a:pt x="131169" y="128270"/>
                </a:lnTo>
                <a:lnTo>
                  <a:pt x="134225" y="132080"/>
                </a:lnTo>
                <a:lnTo>
                  <a:pt x="136889" y="134620"/>
                </a:lnTo>
                <a:lnTo>
                  <a:pt x="139122" y="132080"/>
                </a:lnTo>
                <a:lnTo>
                  <a:pt x="142930" y="128270"/>
                </a:lnTo>
                <a:lnTo>
                  <a:pt x="153733" y="118110"/>
                </a:lnTo>
                <a:lnTo>
                  <a:pt x="179486" y="118110"/>
                </a:lnTo>
                <a:lnTo>
                  <a:pt x="169085" y="113030"/>
                </a:lnTo>
                <a:lnTo>
                  <a:pt x="161417" y="106680"/>
                </a:lnTo>
                <a:lnTo>
                  <a:pt x="161098" y="80010"/>
                </a:lnTo>
                <a:lnTo>
                  <a:pt x="161198" y="55880"/>
                </a:lnTo>
                <a:lnTo>
                  <a:pt x="161344" y="52070"/>
                </a:lnTo>
                <a:close/>
              </a:path>
              <a:path w="387985" h="135889">
                <a:moveTo>
                  <a:pt x="179486" y="118110"/>
                </a:moveTo>
                <a:lnTo>
                  <a:pt x="158907" y="118110"/>
                </a:lnTo>
                <a:lnTo>
                  <a:pt x="168777" y="124460"/>
                </a:lnTo>
                <a:lnTo>
                  <a:pt x="175319" y="127000"/>
                </a:lnTo>
                <a:lnTo>
                  <a:pt x="183445" y="129540"/>
                </a:lnTo>
                <a:lnTo>
                  <a:pt x="189944" y="130810"/>
                </a:lnTo>
                <a:lnTo>
                  <a:pt x="197298" y="132080"/>
                </a:lnTo>
                <a:lnTo>
                  <a:pt x="214556" y="132080"/>
                </a:lnTo>
                <a:lnTo>
                  <a:pt x="224314" y="133350"/>
                </a:lnTo>
                <a:lnTo>
                  <a:pt x="257201" y="133350"/>
                </a:lnTo>
                <a:lnTo>
                  <a:pt x="257172" y="129540"/>
                </a:lnTo>
                <a:lnTo>
                  <a:pt x="258806" y="125730"/>
                </a:lnTo>
                <a:lnTo>
                  <a:pt x="260802" y="121920"/>
                </a:lnTo>
                <a:lnTo>
                  <a:pt x="208500" y="121920"/>
                </a:lnTo>
                <a:lnTo>
                  <a:pt x="192624" y="120650"/>
                </a:lnTo>
                <a:lnTo>
                  <a:pt x="179486" y="118110"/>
                </a:lnTo>
                <a:close/>
              </a:path>
              <a:path w="387985" h="135889">
                <a:moveTo>
                  <a:pt x="329075" y="64770"/>
                </a:moveTo>
                <a:lnTo>
                  <a:pt x="317210" y="64770"/>
                </a:lnTo>
                <a:lnTo>
                  <a:pt x="317523" y="91440"/>
                </a:lnTo>
                <a:lnTo>
                  <a:pt x="317647" y="128270"/>
                </a:lnTo>
                <a:lnTo>
                  <a:pt x="317458" y="133350"/>
                </a:lnTo>
                <a:lnTo>
                  <a:pt x="330450" y="133350"/>
                </a:lnTo>
                <a:lnTo>
                  <a:pt x="330060" y="127000"/>
                </a:lnTo>
                <a:lnTo>
                  <a:pt x="329935" y="124460"/>
                </a:lnTo>
                <a:lnTo>
                  <a:pt x="329745" y="119380"/>
                </a:lnTo>
                <a:lnTo>
                  <a:pt x="329624" y="111760"/>
                </a:lnTo>
                <a:lnTo>
                  <a:pt x="329075" y="64770"/>
                </a:lnTo>
                <a:close/>
              </a:path>
              <a:path w="387985" h="135889">
                <a:moveTo>
                  <a:pt x="262133" y="119380"/>
                </a:moveTo>
                <a:lnTo>
                  <a:pt x="251591" y="120650"/>
                </a:lnTo>
                <a:lnTo>
                  <a:pt x="239139" y="121920"/>
                </a:lnTo>
                <a:lnTo>
                  <a:pt x="260802" y="121920"/>
                </a:lnTo>
                <a:lnTo>
                  <a:pt x="262133" y="119380"/>
                </a:lnTo>
                <a:close/>
              </a:path>
              <a:path w="387985" h="135889">
                <a:moveTo>
                  <a:pt x="328719" y="34290"/>
                </a:moveTo>
                <a:lnTo>
                  <a:pt x="316865" y="34290"/>
                </a:lnTo>
                <a:lnTo>
                  <a:pt x="317087" y="54610"/>
                </a:lnTo>
                <a:lnTo>
                  <a:pt x="273027" y="54610"/>
                </a:lnTo>
                <a:lnTo>
                  <a:pt x="273495" y="60960"/>
                </a:lnTo>
                <a:lnTo>
                  <a:pt x="273778" y="68580"/>
                </a:lnTo>
                <a:lnTo>
                  <a:pt x="273937" y="82550"/>
                </a:lnTo>
                <a:lnTo>
                  <a:pt x="274047" y="115570"/>
                </a:lnTo>
                <a:lnTo>
                  <a:pt x="273794" y="120650"/>
                </a:lnTo>
                <a:lnTo>
                  <a:pt x="286232" y="119380"/>
                </a:lnTo>
                <a:lnTo>
                  <a:pt x="285583" y="64770"/>
                </a:lnTo>
                <a:lnTo>
                  <a:pt x="329075" y="64770"/>
                </a:lnTo>
                <a:lnTo>
                  <a:pt x="329060" y="63500"/>
                </a:lnTo>
                <a:lnTo>
                  <a:pt x="372147" y="63500"/>
                </a:lnTo>
                <a:lnTo>
                  <a:pt x="372270" y="57150"/>
                </a:lnTo>
                <a:lnTo>
                  <a:pt x="372451" y="53340"/>
                </a:lnTo>
                <a:lnTo>
                  <a:pt x="328946" y="53340"/>
                </a:lnTo>
                <a:lnTo>
                  <a:pt x="328719" y="34290"/>
                </a:lnTo>
                <a:close/>
              </a:path>
              <a:path w="387985" h="135889">
                <a:moveTo>
                  <a:pt x="372147" y="63500"/>
                </a:moveTo>
                <a:lnTo>
                  <a:pt x="360128" y="63500"/>
                </a:lnTo>
                <a:lnTo>
                  <a:pt x="360593" y="102870"/>
                </a:lnTo>
                <a:lnTo>
                  <a:pt x="359581" y="105410"/>
                </a:lnTo>
                <a:lnTo>
                  <a:pt x="355470" y="105410"/>
                </a:lnTo>
                <a:lnTo>
                  <a:pt x="350484" y="106680"/>
                </a:lnTo>
                <a:lnTo>
                  <a:pt x="342550" y="106680"/>
                </a:lnTo>
                <a:lnTo>
                  <a:pt x="345257" y="110490"/>
                </a:lnTo>
                <a:lnTo>
                  <a:pt x="346997" y="115570"/>
                </a:lnTo>
                <a:lnTo>
                  <a:pt x="347799" y="119380"/>
                </a:lnTo>
                <a:lnTo>
                  <a:pt x="355719" y="119380"/>
                </a:lnTo>
                <a:lnTo>
                  <a:pt x="361800" y="116840"/>
                </a:lnTo>
                <a:lnTo>
                  <a:pt x="370424" y="113030"/>
                </a:lnTo>
                <a:lnTo>
                  <a:pt x="372541" y="107950"/>
                </a:lnTo>
                <a:lnTo>
                  <a:pt x="372204" y="80010"/>
                </a:lnTo>
                <a:lnTo>
                  <a:pt x="372147" y="63500"/>
                </a:lnTo>
                <a:close/>
              </a:path>
              <a:path w="387985" h="135889">
                <a:moveTo>
                  <a:pt x="165232" y="45720"/>
                </a:moveTo>
                <a:lnTo>
                  <a:pt x="165351" y="55880"/>
                </a:lnTo>
                <a:lnTo>
                  <a:pt x="189061" y="55880"/>
                </a:lnTo>
                <a:lnTo>
                  <a:pt x="188767" y="66040"/>
                </a:lnTo>
                <a:lnTo>
                  <a:pt x="179095" y="97790"/>
                </a:lnTo>
                <a:lnTo>
                  <a:pt x="175963" y="101600"/>
                </a:lnTo>
                <a:lnTo>
                  <a:pt x="172500" y="105410"/>
                </a:lnTo>
                <a:lnTo>
                  <a:pt x="168767" y="106680"/>
                </a:lnTo>
                <a:lnTo>
                  <a:pt x="172939" y="109220"/>
                </a:lnTo>
                <a:lnTo>
                  <a:pt x="175787" y="111760"/>
                </a:lnTo>
                <a:lnTo>
                  <a:pt x="177313" y="114300"/>
                </a:lnTo>
                <a:lnTo>
                  <a:pt x="182929" y="110490"/>
                </a:lnTo>
                <a:lnTo>
                  <a:pt x="198327" y="74930"/>
                </a:lnTo>
                <a:lnTo>
                  <a:pt x="199233" y="55880"/>
                </a:lnTo>
                <a:lnTo>
                  <a:pt x="215045" y="54610"/>
                </a:lnTo>
                <a:lnTo>
                  <a:pt x="254587" y="54610"/>
                </a:lnTo>
                <a:lnTo>
                  <a:pt x="254498" y="46990"/>
                </a:lnTo>
                <a:lnTo>
                  <a:pt x="172756" y="46990"/>
                </a:lnTo>
                <a:lnTo>
                  <a:pt x="165232" y="45720"/>
                </a:lnTo>
                <a:close/>
              </a:path>
              <a:path w="387985" h="135889">
                <a:moveTo>
                  <a:pt x="225794" y="54610"/>
                </a:moveTo>
                <a:lnTo>
                  <a:pt x="215045" y="54610"/>
                </a:lnTo>
                <a:lnTo>
                  <a:pt x="215661" y="107950"/>
                </a:lnTo>
                <a:lnTo>
                  <a:pt x="220247" y="111760"/>
                </a:lnTo>
                <a:lnTo>
                  <a:pt x="240565" y="111760"/>
                </a:lnTo>
                <a:lnTo>
                  <a:pt x="246068" y="110490"/>
                </a:lnTo>
                <a:lnTo>
                  <a:pt x="250688" y="106680"/>
                </a:lnTo>
                <a:lnTo>
                  <a:pt x="253681" y="101600"/>
                </a:lnTo>
                <a:lnTo>
                  <a:pt x="227832" y="101600"/>
                </a:lnTo>
                <a:lnTo>
                  <a:pt x="226313" y="99060"/>
                </a:lnTo>
                <a:lnTo>
                  <a:pt x="225794" y="54610"/>
                </a:lnTo>
                <a:close/>
              </a:path>
              <a:path w="387985" h="135889">
                <a:moveTo>
                  <a:pt x="245339" y="85090"/>
                </a:moveTo>
                <a:lnTo>
                  <a:pt x="244353" y="96520"/>
                </a:lnTo>
                <a:lnTo>
                  <a:pt x="242341" y="101600"/>
                </a:lnTo>
                <a:lnTo>
                  <a:pt x="253681" y="101600"/>
                </a:lnTo>
                <a:lnTo>
                  <a:pt x="254430" y="100330"/>
                </a:lnTo>
                <a:lnTo>
                  <a:pt x="257298" y="91440"/>
                </a:lnTo>
                <a:lnTo>
                  <a:pt x="252747" y="90170"/>
                </a:lnTo>
                <a:lnTo>
                  <a:pt x="248766" y="87630"/>
                </a:lnTo>
                <a:lnTo>
                  <a:pt x="245339" y="85090"/>
                </a:lnTo>
                <a:close/>
              </a:path>
              <a:path w="387985" h="135889">
                <a:moveTo>
                  <a:pt x="5535" y="45720"/>
                </a:moveTo>
                <a:lnTo>
                  <a:pt x="3693" y="49530"/>
                </a:lnTo>
                <a:lnTo>
                  <a:pt x="0" y="54610"/>
                </a:lnTo>
                <a:lnTo>
                  <a:pt x="3398" y="57150"/>
                </a:lnTo>
                <a:lnTo>
                  <a:pt x="7012" y="58420"/>
                </a:lnTo>
                <a:lnTo>
                  <a:pt x="14589" y="63500"/>
                </a:lnTo>
                <a:lnTo>
                  <a:pt x="18578" y="66040"/>
                </a:lnTo>
                <a:lnTo>
                  <a:pt x="22766" y="69850"/>
                </a:lnTo>
                <a:lnTo>
                  <a:pt x="24987" y="66040"/>
                </a:lnTo>
                <a:lnTo>
                  <a:pt x="27406" y="63500"/>
                </a:lnTo>
                <a:lnTo>
                  <a:pt x="29998" y="59690"/>
                </a:lnTo>
                <a:lnTo>
                  <a:pt x="26570" y="58420"/>
                </a:lnTo>
                <a:lnTo>
                  <a:pt x="5535" y="45720"/>
                </a:lnTo>
                <a:close/>
              </a:path>
              <a:path w="387985" h="135889">
                <a:moveTo>
                  <a:pt x="35571" y="53340"/>
                </a:moveTo>
                <a:lnTo>
                  <a:pt x="35683" y="63500"/>
                </a:lnTo>
                <a:lnTo>
                  <a:pt x="48956" y="63500"/>
                </a:lnTo>
                <a:lnTo>
                  <a:pt x="56655" y="62230"/>
                </a:lnTo>
                <a:lnTo>
                  <a:pt x="128332" y="62230"/>
                </a:lnTo>
                <a:lnTo>
                  <a:pt x="128236" y="54610"/>
                </a:lnTo>
                <a:lnTo>
                  <a:pt x="41508" y="54610"/>
                </a:lnTo>
                <a:lnTo>
                  <a:pt x="35571" y="53340"/>
                </a:lnTo>
                <a:close/>
              </a:path>
              <a:path w="387985" h="135889">
                <a:moveTo>
                  <a:pt x="254587" y="54610"/>
                </a:moveTo>
                <a:lnTo>
                  <a:pt x="248558" y="54610"/>
                </a:lnTo>
                <a:lnTo>
                  <a:pt x="254601" y="55880"/>
                </a:lnTo>
                <a:lnTo>
                  <a:pt x="254587" y="54610"/>
                </a:lnTo>
                <a:close/>
              </a:path>
              <a:path w="387985" h="135889">
                <a:moveTo>
                  <a:pt x="86871" y="44450"/>
                </a:moveTo>
                <a:lnTo>
                  <a:pt x="75573" y="44450"/>
                </a:lnTo>
                <a:lnTo>
                  <a:pt x="75685" y="54610"/>
                </a:lnTo>
                <a:lnTo>
                  <a:pt x="128236" y="54610"/>
                </a:lnTo>
                <a:lnTo>
                  <a:pt x="128220" y="53340"/>
                </a:lnTo>
                <a:lnTo>
                  <a:pt x="86986" y="53340"/>
                </a:lnTo>
                <a:lnTo>
                  <a:pt x="86871" y="44450"/>
                </a:lnTo>
                <a:close/>
              </a:path>
              <a:path w="387985" h="135889">
                <a:moveTo>
                  <a:pt x="254483" y="45720"/>
                </a:moveTo>
                <a:lnTo>
                  <a:pt x="239428" y="45720"/>
                </a:lnTo>
                <a:lnTo>
                  <a:pt x="187825" y="46990"/>
                </a:lnTo>
                <a:lnTo>
                  <a:pt x="254498" y="46990"/>
                </a:lnTo>
                <a:lnTo>
                  <a:pt x="254483" y="45720"/>
                </a:lnTo>
                <a:close/>
              </a:path>
              <a:path w="387985" h="135889">
                <a:moveTo>
                  <a:pt x="120657" y="34290"/>
                </a:moveTo>
                <a:lnTo>
                  <a:pt x="108611" y="35560"/>
                </a:lnTo>
                <a:lnTo>
                  <a:pt x="44397" y="35560"/>
                </a:lnTo>
                <a:lnTo>
                  <a:pt x="44509" y="45720"/>
                </a:lnTo>
                <a:lnTo>
                  <a:pt x="51302" y="44450"/>
                </a:lnTo>
                <a:lnTo>
                  <a:pt x="120769" y="44450"/>
                </a:lnTo>
                <a:lnTo>
                  <a:pt x="120657" y="34290"/>
                </a:lnTo>
                <a:close/>
              </a:path>
              <a:path w="387985" h="135889">
                <a:moveTo>
                  <a:pt x="13625" y="12700"/>
                </a:moveTo>
                <a:lnTo>
                  <a:pt x="11771" y="15240"/>
                </a:lnTo>
                <a:lnTo>
                  <a:pt x="9348" y="17780"/>
                </a:lnTo>
                <a:lnTo>
                  <a:pt x="6360" y="20320"/>
                </a:lnTo>
                <a:lnTo>
                  <a:pt x="9399" y="21590"/>
                </a:lnTo>
                <a:lnTo>
                  <a:pt x="12995" y="24130"/>
                </a:lnTo>
                <a:lnTo>
                  <a:pt x="21365" y="30480"/>
                </a:lnTo>
                <a:lnTo>
                  <a:pt x="24994" y="34290"/>
                </a:lnTo>
                <a:lnTo>
                  <a:pt x="28044" y="36830"/>
                </a:lnTo>
                <a:lnTo>
                  <a:pt x="30246" y="34290"/>
                </a:lnTo>
                <a:lnTo>
                  <a:pt x="32867" y="31750"/>
                </a:lnTo>
                <a:lnTo>
                  <a:pt x="35848" y="27940"/>
                </a:lnTo>
                <a:lnTo>
                  <a:pt x="32103" y="25400"/>
                </a:lnTo>
                <a:lnTo>
                  <a:pt x="27150" y="21590"/>
                </a:lnTo>
                <a:lnTo>
                  <a:pt x="20991" y="17780"/>
                </a:lnTo>
                <a:lnTo>
                  <a:pt x="13625" y="12700"/>
                </a:lnTo>
                <a:close/>
              </a:path>
              <a:path w="387985" h="135889">
                <a:moveTo>
                  <a:pt x="86666" y="26670"/>
                </a:moveTo>
                <a:lnTo>
                  <a:pt x="75365" y="26670"/>
                </a:lnTo>
                <a:lnTo>
                  <a:pt x="75473" y="35560"/>
                </a:lnTo>
                <a:lnTo>
                  <a:pt x="86774" y="35560"/>
                </a:lnTo>
                <a:lnTo>
                  <a:pt x="86666" y="26670"/>
                </a:lnTo>
                <a:close/>
              </a:path>
              <a:path w="387985" h="135889">
                <a:moveTo>
                  <a:pt x="141612" y="7620"/>
                </a:moveTo>
                <a:lnTo>
                  <a:pt x="134348" y="15240"/>
                </a:lnTo>
                <a:lnTo>
                  <a:pt x="140702" y="20320"/>
                </a:lnTo>
                <a:lnTo>
                  <a:pt x="146064" y="26670"/>
                </a:lnTo>
                <a:lnTo>
                  <a:pt x="150433" y="31750"/>
                </a:lnTo>
                <a:lnTo>
                  <a:pt x="153809" y="35560"/>
                </a:lnTo>
                <a:lnTo>
                  <a:pt x="159223" y="31750"/>
                </a:lnTo>
                <a:lnTo>
                  <a:pt x="162208" y="29210"/>
                </a:lnTo>
                <a:lnTo>
                  <a:pt x="158762" y="24130"/>
                </a:lnTo>
                <a:lnTo>
                  <a:pt x="154182" y="20320"/>
                </a:lnTo>
                <a:lnTo>
                  <a:pt x="148467" y="13970"/>
                </a:lnTo>
                <a:lnTo>
                  <a:pt x="141612" y="7620"/>
                </a:lnTo>
                <a:close/>
              </a:path>
              <a:path w="387985" h="135889">
                <a:moveTo>
                  <a:pt x="387356" y="22860"/>
                </a:moveTo>
                <a:lnTo>
                  <a:pt x="379587" y="24130"/>
                </a:lnTo>
                <a:lnTo>
                  <a:pt x="357979" y="24130"/>
                </a:lnTo>
                <a:lnTo>
                  <a:pt x="287362" y="25400"/>
                </a:lnTo>
                <a:lnTo>
                  <a:pt x="257996" y="25400"/>
                </a:lnTo>
                <a:lnTo>
                  <a:pt x="258130" y="35560"/>
                </a:lnTo>
                <a:lnTo>
                  <a:pt x="287481" y="35560"/>
                </a:lnTo>
                <a:lnTo>
                  <a:pt x="316865" y="34290"/>
                </a:lnTo>
                <a:lnTo>
                  <a:pt x="387489" y="34290"/>
                </a:lnTo>
                <a:lnTo>
                  <a:pt x="387356" y="22860"/>
                </a:lnTo>
                <a:close/>
              </a:path>
              <a:path w="387985" h="135889">
                <a:moveTo>
                  <a:pt x="40239" y="17780"/>
                </a:moveTo>
                <a:lnTo>
                  <a:pt x="40351" y="27940"/>
                </a:lnTo>
                <a:lnTo>
                  <a:pt x="47505" y="27940"/>
                </a:lnTo>
                <a:lnTo>
                  <a:pt x="55792" y="26670"/>
                </a:lnTo>
                <a:lnTo>
                  <a:pt x="122276" y="26670"/>
                </a:lnTo>
                <a:lnTo>
                  <a:pt x="122181" y="19050"/>
                </a:lnTo>
                <a:lnTo>
                  <a:pt x="47400" y="19050"/>
                </a:lnTo>
                <a:lnTo>
                  <a:pt x="40239" y="17780"/>
                </a:lnTo>
                <a:close/>
              </a:path>
              <a:path w="387985" h="135889">
                <a:moveTo>
                  <a:pt x="243381" y="12700"/>
                </a:moveTo>
                <a:lnTo>
                  <a:pt x="237446" y="13970"/>
                </a:lnTo>
                <a:lnTo>
                  <a:pt x="175027" y="13970"/>
                </a:lnTo>
                <a:lnTo>
                  <a:pt x="175154" y="24130"/>
                </a:lnTo>
                <a:lnTo>
                  <a:pt x="243507" y="24130"/>
                </a:lnTo>
                <a:lnTo>
                  <a:pt x="243381" y="12700"/>
                </a:lnTo>
                <a:close/>
              </a:path>
              <a:path w="387985" h="135889">
                <a:moveTo>
                  <a:pt x="317040" y="0"/>
                </a:moveTo>
                <a:lnTo>
                  <a:pt x="314045" y="2540"/>
                </a:lnTo>
                <a:lnTo>
                  <a:pt x="311057" y="3810"/>
                </a:lnTo>
                <a:lnTo>
                  <a:pt x="308072" y="6350"/>
                </a:lnTo>
                <a:lnTo>
                  <a:pt x="313394" y="12700"/>
                </a:lnTo>
                <a:lnTo>
                  <a:pt x="317797" y="17780"/>
                </a:lnTo>
                <a:lnTo>
                  <a:pt x="321266" y="24130"/>
                </a:lnTo>
                <a:lnTo>
                  <a:pt x="323874" y="21590"/>
                </a:lnTo>
                <a:lnTo>
                  <a:pt x="327247" y="20320"/>
                </a:lnTo>
                <a:lnTo>
                  <a:pt x="331376" y="17780"/>
                </a:lnTo>
                <a:lnTo>
                  <a:pt x="326368" y="11430"/>
                </a:lnTo>
                <a:lnTo>
                  <a:pt x="321598" y="5080"/>
                </a:lnTo>
                <a:lnTo>
                  <a:pt x="317040" y="0"/>
                </a:lnTo>
                <a:close/>
              </a:path>
              <a:path w="387985" h="135889">
                <a:moveTo>
                  <a:pt x="86997" y="5080"/>
                </a:moveTo>
                <a:lnTo>
                  <a:pt x="74559" y="5080"/>
                </a:lnTo>
                <a:lnTo>
                  <a:pt x="74994" y="10160"/>
                </a:lnTo>
                <a:lnTo>
                  <a:pt x="75141" y="12700"/>
                </a:lnTo>
                <a:lnTo>
                  <a:pt x="75267" y="19050"/>
                </a:lnTo>
                <a:lnTo>
                  <a:pt x="122181" y="19050"/>
                </a:lnTo>
                <a:lnTo>
                  <a:pt x="122165" y="17780"/>
                </a:lnTo>
                <a:lnTo>
                  <a:pt x="86568" y="17780"/>
                </a:lnTo>
                <a:lnTo>
                  <a:pt x="86666" y="10160"/>
                </a:lnTo>
                <a:lnTo>
                  <a:pt x="86997" y="508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2683195" y="4920278"/>
            <a:ext cx="382905" cy="136525"/>
          </a:xfrm>
          <a:custGeom>
            <a:avLst/>
            <a:gdLst/>
            <a:ahLst/>
            <a:cxnLst/>
            <a:rect l="l" t="t" r="r" b="b"/>
            <a:pathLst>
              <a:path w="382905" h="136525">
                <a:moveTo>
                  <a:pt x="71216" y="79232"/>
                </a:moveTo>
                <a:lnTo>
                  <a:pt x="59353" y="79232"/>
                </a:lnTo>
                <a:lnTo>
                  <a:pt x="59818" y="118764"/>
                </a:lnTo>
                <a:lnTo>
                  <a:pt x="58813" y="121424"/>
                </a:lnTo>
                <a:lnTo>
                  <a:pt x="54683" y="122972"/>
                </a:lnTo>
                <a:lnTo>
                  <a:pt x="49507" y="123416"/>
                </a:lnTo>
                <a:lnTo>
                  <a:pt x="41238" y="123512"/>
                </a:lnTo>
                <a:lnTo>
                  <a:pt x="44297" y="127234"/>
                </a:lnTo>
                <a:lnTo>
                  <a:pt x="46422" y="131555"/>
                </a:lnTo>
                <a:lnTo>
                  <a:pt x="47613" y="136429"/>
                </a:lnTo>
                <a:lnTo>
                  <a:pt x="54730" y="135215"/>
                </a:lnTo>
                <a:lnTo>
                  <a:pt x="60573" y="133725"/>
                </a:lnTo>
                <a:lnTo>
                  <a:pt x="69570" y="130248"/>
                </a:lnTo>
                <a:lnTo>
                  <a:pt x="71650" y="126579"/>
                </a:lnTo>
                <a:lnTo>
                  <a:pt x="71527" y="105704"/>
                </a:lnTo>
                <a:lnTo>
                  <a:pt x="71216" y="79232"/>
                </a:lnTo>
                <a:close/>
              </a:path>
              <a:path w="382905" h="136525">
                <a:moveTo>
                  <a:pt x="30092" y="89752"/>
                </a:moveTo>
                <a:lnTo>
                  <a:pt x="25102" y="97435"/>
                </a:lnTo>
                <a:lnTo>
                  <a:pt x="18422" y="105704"/>
                </a:lnTo>
                <a:lnTo>
                  <a:pt x="10054" y="114558"/>
                </a:lnTo>
                <a:lnTo>
                  <a:pt x="0" y="123995"/>
                </a:lnTo>
                <a:lnTo>
                  <a:pt x="3794" y="126579"/>
                </a:lnTo>
                <a:lnTo>
                  <a:pt x="6836" y="129362"/>
                </a:lnTo>
                <a:lnTo>
                  <a:pt x="9140" y="132354"/>
                </a:lnTo>
                <a:lnTo>
                  <a:pt x="13638" y="127504"/>
                </a:lnTo>
                <a:lnTo>
                  <a:pt x="18206" y="122651"/>
                </a:lnTo>
                <a:lnTo>
                  <a:pt x="22842" y="117797"/>
                </a:lnTo>
                <a:lnTo>
                  <a:pt x="41504" y="98658"/>
                </a:lnTo>
                <a:lnTo>
                  <a:pt x="36575" y="95702"/>
                </a:lnTo>
                <a:lnTo>
                  <a:pt x="32781" y="92732"/>
                </a:lnTo>
                <a:lnTo>
                  <a:pt x="30092" y="89752"/>
                </a:lnTo>
                <a:close/>
              </a:path>
              <a:path w="382905" h="136525">
                <a:moveTo>
                  <a:pt x="92823" y="90123"/>
                </a:moveTo>
                <a:lnTo>
                  <a:pt x="91332" y="92409"/>
                </a:lnTo>
                <a:lnTo>
                  <a:pt x="88541" y="95263"/>
                </a:lnTo>
                <a:lnTo>
                  <a:pt x="84438" y="98712"/>
                </a:lnTo>
                <a:lnTo>
                  <a:pt x="93975" y="107671"/>
                </a:lnTo>
                <a:lnTo>
                  <a:pt x="102015" y="115588"/>
                </a:lnTo>
                <a:lnTo>
                  <a:pt x="108560" y="122466"/>
                </a:lnTo>
                <a:lnTo>
                  <a:pt x="113616" y="128304"/>
                </a:lnTo>
                <a:lnTo>
                  <a:pt x="118814" y="123350"/>
                </a:lnTo>
                <a:lnTo>
                  <a:pt x="122172" y="120302"/>
                </a:lnTo>
                <a:lnTo>
                  <a:pt x="123677" y="119148"/>
                </a:lnTo>
                <a:lnTo>
                  <a:pt x="119095" y="114311"/>
                </a:lnTo>
                <a:lnTo>
                  <a:pt x="113752" y="109094"/>
                </a:lnTo>
                <a:lnTo>
                  <a:pt x="102339" y="98658"/>
                </a:lnTo>
                <a:lnTo>
                  <a:pt x="96624" y="93478"/>
                </a:lnTo>
                <a:lnTo>
                  <a:pt x="92823" y="90123"/>
                </a:lnTo>
                <a:close/>
              </a:path>
              <a:path w="382905" h="136525">
                <a:moveTo>
                  <a:pt x="46930" y="39423"/>
                </a:moveTo>
                <a:lnTo>
                  <a:pt x="33458" y="39423"/>
                </a:lnTo>
                <a:lnTo>
                  <a:pt x="28303" y="48143"/>
                </a:lnTo>
                <a:lnTo>
                  <a:pt x="23656" y="55065"/>
                </a:lnTo>
                <a:lnTo>
                  <a:pt x="15513" y="65332"/>
                </a:lnTo>
                <a:lnTo>
                  <a:pt x="11400" y="68687"/>
                </a:lnTo>
                <a:lnTo>
                  <a:pt x="7279" y="70228"/>
                </a:lnTo>
                <a:lnTo>
                  <a:pt x="9198" y="73991"/>
                </a:lnTo>
                <a:lnTo>
                  <a:pt x="10768" y="77735"/>
                </a:lnTo>
                <a:lnTo>
                  <a:pt x="11916" y="81483"/>
                </a:lnTo>
                <a:lnTo>
                  <a:pt x="17928" y="80272"/>
                </a:lnTo>
                <a:lnTo>
                  <a:pt x="25466" y="79632"/>
                </a:lnTo>
                <a:lnTo>
                  <a:pt x="59353" y="79232"/>
                </a:lnTo>
                <a:lnTo>
                  <a:pt x="71216" y="79232"/>
                </a:lnTo>
                <a:lnTo>
                  <a:pt x="71215" y="79091"/>
                </a:lnTo>
                <a:lnTo>
                  <a:pt x="93819" y="78828"/>
                </a:lnTo>
                <a:lnTo>
                  <a:pt x="113587" y="78828"/>
                </a:lnTo>
                <a:lnTo>
                  <a:pt x="113487" y="70585"/>
                </a:lnTo>
                <a:lnTo>
                  <a:pt x="25913" y="70585"/>
                </a:lnTo>
                <a:lnTo>
                  <a:pt x="32235" y="61573"/>
                </a:lnTo>
                <a:lnTo>
                  <a:pt x="37862" y="53348"/>
                </a:lnTo>
                <a:lnTo>
                  <a:pt x="42793" y="45912"/>
                </a:lnTo>
                <a:lnTo>
                  <a:pt x="46930" y="39423"/>
                </a:lnTo>
                <a:close/>
              </a:path>
              <a:path w="382905" h="136525">
                <a:moveTo>
                  <a:pt x="113587" y="78828"/>
                </a:moveTo>
                <a:lnTo>
                  <a:pt x="93819" y="78828"/>
                </a:lnTo>
                <a:lnTo>
                  <a:pt x="107565" y="78861"/>
                </a:lnTo>
                <a:lnTo>
                  <a:pt x="113591" y="79154"/>
                </a:lnTo>
                <a:lnTo>
                  <a:pt x="113587" y="78828"/>
                </a:lnTo>
                <a:close/>
              </a:path>
              <a:path w="382905" h="136525">
                <a:moveTo>
                  <a:pt x="71434" y="48574"/>
                </a:moveTo>
                <a:lnTo>
                  <a:pt x="58439" y="48729"/>
                </a:lnTo>
                <a:lnTo>
                  <a:pt x="58882" y="55493"/>
                </a:lnTo>
                <a:lnTo>
                  <a:pt x="59159" y="62657"/>
                </a:lnTo>
                <a:lnTo>
                  <a:pt x="59249" y="70196"/>
                </a:lnTo>
                <a:lnTo>
                  <a:pt x="25913" y="70585"/>
                </a:lnTo>
                <a:lnTo>
                  <a:pt x="113487" y="70585"/>
                </a:lnTo>
                <a:lnTo>
                  <a:pt x="113481" y="70055"/>
                </a:lnTo>
                <a:lnTo>
                  <a:pt x="71111" y="70055"/>
                </a:lnTo>
                <a:lnTo>
                  <a:pt x="71099" y="52725"/>
                </a:lnTo>
                <a:lnTo>
                  <a:pt x="71434" y="48574"/>
                </a:lnTo>
                <a:close/>
              </a:path>
              <a:path w="382905" h="136525">
                <a:moveTo>
                  <a:pt x="113468" y="68983"/>
                </a:moveTo>
                <a:lnTo>
                  <a:pt x="106319" y="69447"/>
                </a:lnTo>
                <a:lnTo>
                  <a:pt x="99547" y="69721"/>
                </a:lnTo>
                <a:lnTo>
                  <a:pt x="71111" y="70055"/>
                </a:lnTo>
                <a:lnTo>
                  <a:pt x="113481" y="70055"/>
                </a:lnTo>
                <a:lnTo>
                  <a:pt x="113468" y="68983"/>
                </a:lnTo>
                <a:close/>
              </a:path>
              <a:path w="382905" h="136525">
                <a:moveTo>
                  <a:pt x="2847" y="29613"/>
                </a:moveTo>
                <a:lnTo>
                  <a:pt x="2974" y="40337"/>
                </a:lnTo>
                <a:lnTo>
                  <a:pt x="6343" y="39913"/>
                </a:lnTo>
                <a:lnTo>
                  <a:pt x="11257" y="39682"/>
                </a:lnTo>
                <a:lnTo>
                  <a:pt x="33458" y="39423"/>
                </a:lnTo>
                <a:lnTo>
                  <a:pt x="46930" y="39423"/>
                </a:lnTo>
                <a:lnTo>
                  <a:pt x="47030" y="39265"/>
                </a:lnTo>
                <a:lnTo>
                  <a:pt x="98442" y="38663"/>
                </a:lnTo>
                <a:lnTo>
                  <a:pt x="114807" y="38663"/>
                </a:lnTo>
                <a:lnTo>
                  <a:pt x="114705" y="30081"/>
                </a:lnTo>
                <a:lnTo>
                  <a:pt x="10209" y="30081"/>
                </a:lnTo>
                <a:lnTo>
                  <a:pt x="5864" y="29941"/>
                </a:lnTo>
                <a:lnTo>
                  <a:pt x="2847" y="29613"/>
                </a:lnTo>
                <a:close/>
              </a:path>
              <a:path w="382905" h="136525">
                <a:moveTo>
                  <a:pt x="114807" y="38663"/>
                </a:moveTo>
                <a:lnTo>
                  <a:pt x="98442" y="38663"/>
                </a:lnTo>
                <a:lnTo>
                  <a:pt x="109547" y="38703"/>
                </a:lnTo>
                <a:lnTo>
                  <a:pt x="114811" y="39028"/>
                </a:lnTo>
                <a:lnTo>
                  <a:pt x="114807" y="38663"/>
                </a:lnTo>
                <a:close/>
              </a:path>
              <a:path w="382905" h="136525">
                <a:moveTo>
                  <a:pt x="50011" y="3629"/>
                </a:moveTo>
                <a:lnTo>
                  <a:pt x="10209" y="30081"/>
                </a:lnTo>
                <a:lnTo>
                  <a:pt x="114705" y="30081"/>
                </a:lnTo>
                <a:lnTo>
                  <a:pt x="114700" y="29606"/>
                </a:lnTo>
                <a:lnTo>
                  <a:pt x="50864" y="29606"/>
                </a:lnTo>
                <a:lnTo>
                  <a:pt x="56031" y="19757"/>
                </a:lnTo>
                <a:lnTo>
                  <a:pt x="60095" y="12938"/>
                </a:lnTo>
                <a:lnTo>
                  <a:pt x="63068" y="9116"/>
                </a:lnTo>
                <a:lnTo>
                  <a:pt x="50011" y="3629"/>
                </a:lnTo>
                <a:close/>
              </a:path>
              <a:path w="382905" h="136525">
                <a:moveTo>
                  <a:pt x="114684" y="28303"/>
                </a:moveTo>
                <a:lnTo>
                  <a:pt x="106782" y="28756"/>
                </a:lnTo>
                <a:lnTo>
                  <a:pt x="98682" y="29044"/>
                </a:lnTo>
                <a:lnTo>
                  <a:pt x="50864" y="29606"/>
                </a:lnTo>
                <a:lnTo>
                  <a:pt x="114700" y="29606"/>
                </a:lnTo>
                <a:lnTo>
                  <a:pt x="114684" y="28303"/>
                </a:lnTo>
                <a:close/>
              </a:path>
              <a:path w="382905" h="136525">
                <a:moveTo>
                  <a:pt x="181923" y="94294"/>
                </a:moveTo>
                <a:lnTo>
                  <a:pt x="171208" y="94294"/>
                </a:lnTo>
                <a:lnTo>
                  <a:pt x="170164" y="102236"/>
                </a:lnTo>
                <a:lnTo>
                  <a:pt x="166748" y="108958"/>
                </a:lnTo>
                <a:lnTo>
                  <a:pt x="130305" y="123606"/>
                </a:lnTo>
                <a:lnTo>
                  <a:pt x="132228" y="127342"/>
                </a:lnTo>
                <a:lnTo>
                  <a:pt x="133765" y="131086"/>
                </a:lnTo>
                <a:lnTo>
                  <a:pt x="134946" y="134834"/>
                </a:lnTo>
                <a:lnTo>
                  <a:pt x="142481" y="133996"/>
                </a:lnTo>
                <a:lnTo>
                  <a:pt x="178815" y="109655"/>
                </a:lnTo>
                <a:lnTo>
                  <a:pt x="181282" y="102467"/>
                </a:lnTo>
                <a:lnTo>
                  <a:pt x="181923" y="94294"/>
                </a:lnTo>
                <a:close/>
              </a:path>
              <a:path w="382905" h="136525">
                <a:moveTo>
                  <a:pt x="324297" y="63831"/>
                </a:moveTo>
                <a:lnTo>
                  <a:pt x="312440" y="63831"/>
                </a:lnTo>
                <a:lnTo>
                  <a:pt x="312793" y="93845"/>
                </a:lnTo>
                <a:lnTo>
                  <a:pt x="312919" y="127342"/>
                </a:lnTo>
                <a:lnTo>
                  <a:pt x="312693" y="132750"/>
                </a:lnTo>
                <a:lnTo>
                  <a:pt x="325685" y="132599"/>
                </a:lnTo>
                <a:lnTo>
                  <a:pt x="325216" y="125827"/>
                </a:lnTo>
                <a:lnTo>
                  <a:pt x="324990" y="119401"/>
                </a:lnTo>
                <a:lnTo>
                  <a:pt x="324868" y="112355"/>
                </a:lnTo>
                <a:lnTo>
                  <a:pt x="324297" y="63831"/>
                </a:lnTo>
                <a:close/>
              </a:path>
              <a:path w="382905" h="136525">
                <a:moveTo>
                  <a:pt x="209608" y="93967"/>
                </a:moveTo>
                <a:lnTo>
                  <a:pt x="199429" y="93967"/>
                </a:lnTo>
                <a:lnTo>
                  <a:pt x="199817" y="127101"/>
                </a:lnTo>
                <a:lnTo>
                  <a:pt x="204022" y="131777"/>
                </a:lnTo>
                <a:lnTo>
                  <a:pt x="234918" y="131418"/>
                </a:lnTo>
                <a:lnTo>
                  <a:pt x="241780" y="130170"/>
                </a:lnTo>
                <a:lnTo>
                  <a:pt x="247137" y="126608"/>
                </a:lnTo>
                <a:lnTo>
                  <a:pt x="249738" y="122641"/>
                </a:lnTo>
                <a:lnTo>
                  <a:pt x="212396" y="122641"/>
                </a:lnTo>
                <a:lnTo>
                  <a:pt x="209909" y="119851"/>
                </a:lnTo>
                <a:lnTo>
                  <a:pt x="209608" y="93967"/>
                </a:lnTo>
                <a:close/>
              </a:path>
              <a:path w="382905" h="136525">
                <a:moveTo>
                  <a:pt x="241981" y="108719"/>
                </a:moveTo>
                <a:lnTo>
                  <a:pt x="240958" y="117774"/>
                </a:lnTo>
                <a:lnTo>
                  <a:pt x="237822" y="122346"/>
                </a:lnTo>
                <a:lnTo>
                  <a:pt x="212396" y="122641"/>
                </a:lnTo>
                <a:lnTo>
                  <a:pt x="249738" y="122641"/>
                </a:lnTo>
                <a:lnTo>
                  <a:pt x="250989" y="120732"/>
                </a:lnTo>
                <a:lnTo>
                  <a:pt x="253335" y="112543"/>
                </a:lnTo>
                <a:lnTo>
                  <a:pt x="249173" y="111462"/>
                </a:lnTo>
                <a:lnTo>
                  <a:pt x="245398" y="110200"/>
                </a:lnTo>
                <a:lnTo>
                  <a:pt x="241981" y="108719"/>
                </a:lnTo>
                <a:close/>
              </a:path>
              <a:path w="382905" h="136525">
                <a:moveTo>
                  <a:pt x="323954" y="34448"/>
                </a:moveTo>
                <a:lnTo>
                  <a:pt x="312098" y="34448"/>
                </a:lnTo>
                <a:lnTo>
                  <a:pt x="312322" y="53661"/>
                </a:lnTo>
                <a:lnTo>
                  <a:pt x="268260" y="54176"/>
                </a:lnTo>
                <a:lnTo>
                  <a:pt x="269281" y="114898"/>
                </a:lnTo>
                <a:lnTo>
                  <a:pt x="269027" y="119711"/>
                </a:lnTo>
                <a:lnTo>
                  <a:pt x="281466" y="119566"/>
                </a:lnTo>
                <a:lnTo>
                  <a:pt x="280818" y="64202"/>
                </a:lnTo>
                <a:lnTo>
                  <a:pt x="312440" y="63831"/>
                </a:lnTo>
                <a:lnTo>
                  <a:pt x="324297" y="63831"/>
                </a:lnTo>
                <a:lnTo>
                  <a:pt x="324295" y="63691"/>
                </a:lnTo>
                <a:lnTo>
                  <a:pt x="355363" y="63324"/>
                </a:lnTo>
                <a:lnTo>
                  <a:pt x="367379" y="63324"/>
                </a:lnTo>
                <a:lnTo>
                  <a:pt x="367393" y="59508"/>
                </a:lnTo>
                <a:lnTo>
                  <a:pt x="367663" y="53521"/>
                </a:lnTo>
                <a:lnTo>
                  <a:pt x="324176" y="53521"/>
                </a:lnTo>
                <a:lnTo>
                  <a:pt x="323954" y="34448"/>
                </a:lnTo>
                <a:close/>
              </a:path>
              <a:path w="382905" h="136525">
                <a:moveTo>
                  <a:pt x="367379" y="63324"/>
                </a:moveTo>
                <a:lnTo>
                  <a:pt x="355363" y="63324"/>
                </a:lnTo>
                <a:lnTo>
                  <a:pt x="355827" y="102881"/>
                </a:lnTo>
                <a:lnTo>
                  <a:pt x="354816" y="104775"/>
                </a:lnTo>
                <a:lnTo>
                  <a:pt x="352771" y="105156"/>
                </a:lnTo>
                <a:lnTo>
                  <a:pt x="350701" y="105570"/>
                </a:lnTo>
                <a:lnTo>
                  <a:pt x="345715" y="105818"/>
                </a:lnTo>
                <a:lnTo>
                  <a:pt x="337784" y="105911"/>
                </a:lnTo>
                <a:lnTo>
                  <a:pt x="340492" y="110390"/>
                </a:lnTo>
                <a:lnTo>
                  <a:pt x="342230" y="114898"/>
                </a:lnTo>
                <a:lnTo>
                  <a:pt x="343033" y="119401"/>
                </a:lnTo>
                <a:lnTo>
                  <a:pt x="350949" y="118559"/>
                </a:lnTo>
                <a:lnTo>
                  <a:pt x="357033" y="116993"/>
                </a:lnTo>
                <a:lnTo>
                  <a:pt x="365655" y="112355"/>
                </a:lnTo>
                <a:lnTo>
                  <a:pt x="367776" y="108000"/>
                </a:lnTo>
                <a:lnTo>
                  <a:pt x="367492" y="83761"/>
                </a:lnTo>
                <a:lnTo>
                  <a:pt x="367379" y="63324"/>
                </a:lnTo>
                <a:close/>
              </a:path>
              <a:path w="382905" h="136525">
                <a:moveTo>
                  <a:pt x="132095" y="85158"/>
                </a:moveTo>
                <a:lnTo>
                  <a:pt x="132217" y="95328"/>
                </a:lnTo>
                <a:lnTo>
                  <a:pt x="138236" y="94867"/>
                </a:lnTo>
                <a:lnTo>
                  <a:pt x="145202" y="94601"/>
                </a:lnTo>
                <a:lnTo>
                  <a:pt x="171208" y="94294"/>
                </a:lnTo>
                <a:lnTo>
                  <a:pt x="181923" y="94294"/>
                </a:lnTo>
                <a:lnTo>
                  <a:pt x="199429" y="93967"/>
                </a:lnTo>
                <a:lnTo>
                  <a:pt x="209608" y="93967"/>
                </a:lnTo>
                <a:lnTo>
                  <a:pt x="229946" y="93607"/>
                </a:lnTo>
                <a:lnTo>
                  <a:pt x="251424" y="93607"/>
                </a:lnTo>
                <a:lnTo>
                  <a:pt x="251328" y="85474"/>
                </a:lnTo>
                <a:lnTo>
                  <a:pt x="138129" y="85474"/>
                </a:lnTo>
                <a:lnTo>
                  <a:pt x="132095" y="85158"/>
                </a:lnTo>
                <a:close/>
              </a:path>
              <a:path w="382905" h="136525">
                <a:moveTo>
                  <a:pt x="251424" y="93607"/>
                </a:moveTo>
                <a:lnTo>
                  <a:pt x="229946" y="93607"/>
                </a:lnTo>
                <a:lnTo>
                  <a:pt x="245398" y="93614"/>
                </a:lnTo>
                <a:lnTo>
                  <a:pt x="251428" y="93931"/>
                </a:lnTo>
                <a:lnTo>
                  <a:pt x="251424" y="93607"/>
                </a:lnTo>
                <a:close/>
              </a:path>
              <a:path w="382905" h="136525">
                <a:moveTo>
                  <a:pt x="251308" y="83761"/>
                </a:moveTo>
                <a:lnTo>
                  <a:pt x="245286" y="84222"/>
                </a:lnTo>
                <a:lnTo>
                  <a:pt x="238132" y="84466"/>
                </a:lnTo>
                <a:lnTo>
                  <a:pt x="153024" y="85464"/>
                </a:lnTo>
                <a:lnTo>
                  <a:pt x="138129" y="85474"/>
                </a:lnTo>
                <a:lnTo>
                  <a:pt x="251328" y="85474"/>
                </a:lnTo>
                <a:lnTo>
                  <a:pt x="251308" y="83761"/>
                </a:lnTo>
                <a:close/>
              </a:path>
              <a:path w="382905" h="136525">
                <a:moveTo>
                  <a:pt x="152787" y="65149"/>
                </a:moveTo>
                <a:lnTo>
                  <a:pt x="152906" y="75319"/>
                </a:lnTo>
                <a:lnTo>
                  <a:pt x="157794" y="74876"/>
                </a:lnTo>
                <a:lnTo>
                  <a:pt x="163624" y="74613"/>
                </a:lnTo>
                <a:lnTo>
                  <a:pt x="209944" y="74070"/>
                </a:lnTo>
                <a:lnTo>
                  <a:pt x="227451" y="74070"/>
                </a:lnTo>
                <a:lnTo>
                  <a:pt x="227350" y="65495"/>
                </a:lnTo>
                <a:lnTo>
                  <a:pt x="170290" y="65495"/>
                </a:lnTo>
                <a:lnTo>
                  <a:pt x="157683" y="65451"/>
                </a:lnTo>
                <a:lnTo>
                  <a:pt x="152787" y="65149"/>
                </a:lnTo>
                <a:close/>
              </a:path>
              <a:path w="382905" h="136525">
                <a:moveTo>
                  <a:pt x="227451" y="74070"/>
                </a:moveTo>
                <a:lnTo>
                  <a:pt x="209944" y="74070"/>
                </a:lnTo>
                <a:lnTo>
                  <a:pt x="222199" y="74121"/>
                </a:lnTo>
                <a:lnTo>
                  <a:pt x="227455" y="74444"/>
                </a:lnTo>
                <a:lnTo>
                  <a:pt x="227451" y="74070"/>
                </a:lnTo>
                <a:close/>
              </a:path>
              <a:path w="382905" h="136525">
                <a:moveTo>
                  <a:pt x="194753" y="32451"/>
                </a:moveTo>
                <a:lnTo>
                  <a:pt x="190997" y="32857"/>
                </a:lnTo>
                <a:lnTo>
                  <a:pt x="186865" y="33483"/>
                </a:lnTo>
                <a:lnTo>
                  <a:pt x="182361" y="34279"/>
                </a:lnTo>
                <a:lnTo>
                  <a:pt x="183160" y="38420"/>
                </a:lnTo>
                <a:lnTo>
                  <a:pt x="184139" y="42166"/>
                </a:lnTo>
                <a:lnTo>
                  <a:pt x="185317" y="45554"/>
                </a:lnTo>
                <a:lnTo>
                  <a:pt x="131083" y="46188"/>
                </a:lnTo>
                <a:lnTo>
                  <a:pt x="131518" y="50331"/>
                </a:lnTo>
                <a:lnTo>
                  <a:pt x="131623" y="52351"/>
                </a:lnTo>
                <a:lnTo>
                  <a:pt x="131661" y="67410"/>
                </a:lnTo>
                <a:lnTo>
                  <a:pt x="131382" y="71593"/>
                </a:lnTo>
                <a:lnTo>
                  <a:pt x="142685" y="71460"/>
                </a:lnTo>
                <a:lnTo>
                  <a:pt x="142495" y="55095"/>
                </a:lnTo>
                <a:lnTo>
                  <a:pt x="236837" y="53988"/>
                </a:lnTo>
                <a:lnTo>
                  <a:pt x="247006" y="53988"/>
                </a:lnTo>
                <a:lnTo>
                  <a:pt x="247115" y="48592"/>
                </a:lnTo>
                <a:lnTo>
                  <a:pt x="247400" y="45413"/>
                </a:lnTo>
                <a:lnTo>
                  <a:pt x="197172" y="45413"/>
                </a:lnTo>
                <a:lnTo>
                  <a:pt x="195577" y="36587"/>
                </a:lnTo>
                <a:lnTo>
                  <a:pt x="194753" y="32451"/>
                </a:lnTo>
                <a:close/>
              </a:path>
              <a:path w="382905" h="136525">
                <a:moveTo>
                  <a:pt x="247006" y="53988"/>
                </a:moveTo>
                <a:lnTo>
                  <a:pt x="236837" y="53988"/>
                </a:lnTo>
                <a:lnTo>
                  <a:pt x="236995" y="67536"/>
                </a:lnTo>
                <a:lnTo>
                  <a:pt x="247719" y="67410"/>
                </a:lnTo>
                <a:lnTo>
                  <a:pt x="247284" y="63266"/>
                </a:lnTo>
                <a:lnTo>
                  <a:pt x="247068" y="59508"/>
                </a:lnTo>
                <a:lnTo>
                  <a:pt x="247006" y="53988"/>
                </a:lnTo>
                <a:close/>
              </a:path>
              <a:path w="382905" h="136525">
                <a:moveTo>
                  <a:pt x="227336" y="64278"/>
                </a:moveTo>
                <a:lnTo>
                  <a:pt x="222087" y="64696"/>
                </a:lnTo>
                <a:lnTo>
                  <a:pt x="216230" y="64955"/>
                </a:lnTo>
                <a:lnTo>
                  <a:pt x="170290" y="65495"/>
                </a:lnTo>
                <a:lnTo>
                  <a:pt x="227350" y="65495"/>
                </a:lnTo>
                <a:lnTo>
                  <a:pt x="227336" y="64278"/>
                </a:lnTo>
                <a:close/>
              </a:path>
              <a:path w="382905" h="136525">
                <a:moveTo>
                  <a:pt x="367686" y="53013"/>
                </a:moveTo>
                <a:lnTo>
                  <a:pt x="324176" y="53521"/>
                </a:lnTo>
                <a:lnTo>
                  <a:pt x="367663" y="53521"/>
                </a:lnTo>
                <a:lnTo>
                  <a:pt x="367686" y="53013"/>
                </a:lnTo>
                <a:close/>
              </a:path>
              <a:path w="382905" h="136525">
                <a:moveTo>
                  <a:pt x="247453" y="44823"/>
                </a:moveTo>
                <a:lnTo>
                  <a:pt x="197172" y="45413"/>
                </a:lnTo>
                <a:lnTo>
                  <a:pt x="247400" y="45413"/>
                </a:lnTo>
                <a:lnTo>
                  <a:pt x="247453" y="44823"/>
                </a:lnTo>
                <a:close/>
              </a:path>
              <a:path w="382905" h="136525">
                <a:moveTo>
                  <a:pt x="170965" y="26640"/>
                </a:moveTo>
                <a:lnTo>
                  <a:pt x="160239" y="26640"/>
                </a:lnTo>
                <a:lnTo>
                  <a:pt x="160230" y="32015"/>
                </a:lnTo>
                <a:lnTo>
                  <a:pt x="160143" y="34737"/>
                </a:lnTo>
                <a:lnTo>
                  <a:pt x="159818" y="39632"/>
                </a:lnTo>
                <a:lnTo>
                  <a:pt x="171118" y="39499"/>
                </a:lnTo>
                <a:lnTo>
                  <a:pt x="170965" y="26640"/>
                </a:lnTo>
                <a:close/>
              </a:path>
              <a:path w="382905" h="136525">
                <a:moveTo>
                  <a:pt x="215026" y="26121"/>
                </a:moveTo>
                <a:lnTo>
                  <a:pt x="204299" y="26121"/>
                </a:lnTo>
                <a:lnTo>
                  <a:pt x="204433" y="37418"/>
                </a:lnTo>
                <a:lnTo>
                  <a:pt x="215737" y="37288"/>
                </a:lnTo>
                <a:lnTo>
                  <a:pt x="215290" y="32015"/>
                </a:lnTo>
                <a:lnTo>
                  <a:pt x="215052" y="28260"/>
                </a:lnTo>
                <a:lnTo>
                  <a:pt x="215026" y="26121"/>
                </a:lnTo>
                <a:close/>
              </a:path>
              <a:path w="382905" h="136525">
                <a:moveTo>
                  <a:pt x="253250" y="26041"/>
                </a:moveTo>
                <a:lnTo>
                  <a:pt x="253364" y="35720"/>
                </a:lnTo>
                <a:lnTo>
                  <a:pt x="260702" y="35378"/>
                </a:lnTo>
                <a:lnTo>
                  <a:pt x="275375" y="34916"/>
                </a:lnTo>
                <a:lnTo>
                  <a:pt x="312098" y="34448"/>
                </a:lnTo>
                <a:lnTo>
                  <a:pt x="323954" y="34448"/>
                </a:lnTo>
                <a:lnTo>
                  <a:pt x="323952" y="34307"/>
                </a:lnTo>
                <a:lnTo>
                  <a:pt x="353336" y="33966"/>
                </a:lnTo>
                <a:lnTo>
                  <a:pt x="382720" y="33966"/>
                </a:lnTo>
                <a:lnTo>
                  <a:pt x="382627" y="26081"/>
                </a:lnTo>
                <a:lnTo>
                  <a:pt x="254585" y="26081"/>
                </a:lnTo>
                <a:lnTo>
                  <a:pt x="253250" y="26041"/>
                </a:lnTo>
                <a:close/>
              </a:path>
              <a:path w="382905" h="136525">
                <a:moveTo>
                  <a:pt x="382720" y="33966"/>
                </a:moveTo>
                <a:lnTo>
                  <a:pt x="353336" y="33966"/>
                </a:lnTo>
                <a:lnTo>
                  <a:pt x="374946" y="34037"/>
                </a:lnTo>
                <a:lnTo>
                  <a:pt x="382723" y="34199"/>
                </a:lnTo>
                <a:lnTo>
                  <a:pt x="382720" y="33966"/>
                </a:lnTo>
                <a:close/>
              </a:path>
              <a:path w="382905" h="136525">
                <a:moveTo>
                  <a:pt x="123973" y="17445"/>
                </a:moveTo>
                <a:lnTo>
                  <a:pt x="124091" y="27612"/>
                </a:lnTo>
                <a:lnTo>
                  <a:pt x="131608" y="27162"/>
                </a:lnTo>
                <a:lnTo>
                  <a:pt x="139701" y="26878"/>
                </a:lnTo>
                <a:lnTo>
                  <a:pt x="160239" y="26640"/>
                </a:lnTo>
                <a:lnTo>
                  <a:pt x="170965" y="26640"/>
                </a:lnTo>
                <a:lnTo>
                  <a:pt x="204299" y="26121"/>
                </a:lnTo>
                <a:lnTo>
                  <a:pt x="215026" y="26121"/>
                </a:lnTo>
                <a:lnTo>
                  <a:pt x="236247" y="25782"/>
                </a:lnTo>
                <a:lnTo>
                  <a:pt x="253247" y="25782"/>
                </a:lnTo>
                <a:lnTo>
                  <a:pt x="253231" y="24411"/>
                </a:lnTo>
                <a:lnTo>
                  <a:pt x="254566" y="24411"/>
                </a:lnTo>
                <a:lnTo>
                  <a:pt x="254490" y="17740"/>
                </a:lnTo>
                <a:lnTo>
                  <a:pt x="131497" y="17740"/>
                </a:lnTo>
                <a:lnTo>
                  <a:pt x="123973" y="17445"/>
                </a:lnTo>
                <a:close/>
              </a:path>
              <a:path w="382905" h="136525">
                <a:moveTo>
                  <a:pt x="253231" y="24411"/>
                </a:moveTo>
                <a:lnTo>
                  <a:pt x="253250" y="26041"/>
                </a:lnTo>
                <a:lnTo>
                  <a:pt x="254585" y="26081"/>
                </a:lnTo>
                <a:lnTo>
                  <a:pt x="254566" y="24441"/>
                </a:lnTo>
                <a:lnTo>
                  <a:pt x="253231" y="24411"/>
                </a:lnTo>
                <a:close/>
              </a:path>
              <a:path w="382905" h="136525">
                <a:moveTo>
                  <a:pt x="254566" y="24441"/>
                </a:moveTo>
                <a:lnTo>
                  <a:pt x="254585" y="26081"/>
                </a:lnTo>
                <a:lnTo>
                  <a:pt x="382627" y="26081"/>
                </a:lnTo>
                <a:lnTo>
                  <a:pt x="382610" y="24624"/>
                </a:lnTo>
                <a:lnTo>
                  <a:pt x="282596" y="24624"/>
                </a:lnTo>
                <a:lnTo>
                  <a:pt x="260575" y="24574"/>
                </a:lnTo>
                <a:lnTo>
                  <a:pt x="254566" y="24441"/>
                </a:lnTo>
                <a:close/>
              </a:path>
              <a:path w="382905" h="136525">
                <a:moveTo>
                  <a:pt x="253247" y="25782"/>
                </a:moveTo>
                <a:lnTo>
                  <a:pt x="236247" y="25782"/>
                </a:lnTo>
                <a:lnTo>
                  <a:pt x="248967" y="25909"/>
                </a:lnTo>
                <a:lnTo>
                  <a:pt x="253250" y="26041"/>
                </a:lnTo>
                <a:lnTo>
                  <a:pt x="253247" y="25782"/>
                </a:lnTo>
                <a:close/>
              </a:path>
              <a:path w="382905" h="136525">
                <a:moveTo>
                  <a:pt x="382590" y="22896"/>
                </a:moveTo>
                <a:lnTo>
                  <a:pt x="374819" y="23238"/>
                </a:lnTo>
                <a:lnTo>
                  <a:pt x="360133" y="23683"/>
                </a:lnTo>
                <a:lnTo>
                  <a:pt x="282596" y="24624"/>
                </a:lnTo>
                <a:lnTo>
                  <a:pt x="382610" y="24624"/>
                </a:lnTo>
                <a:lnTo>
                  <a:pt x="382590" y="22896"/>
                </a:lnTo>
                <a:close/>
              </a:path>
              <a:path w="382905" h="136525">
                <a:moveTo>
                  <a:pt x="254566" y="24411"/>
                </a:moveTo>
                <a:lnTo>
                  <a:pt x="253231" y="24411"/>
                </a:lnTo>
                <a:lnTo>
                  <a:pt x="254566" y="24441"/>
                </a:lnTo>
                <a:close/>
              </a:path>
              <a:path w="382905" h="136525">
                <a:moveTo>
                  <a:pt x="312271" y="0"/>
                </a:moveTo>
                <a:lnTo>
                  <a:pt x="309276" y="1915"/>
                </a:lnTo>
                <a:lnTo>
                  <a:pt x="306292" y="4024"/>
                </a:lnTo>
                <a:lnTo>
                  <a:pt x="303307" y="6304"/>
                </a:lnTo>
                <a:lnTo>
                  <a:pt x="308627" y="11904"/>
                </a:lnTo>
                <a:lnTo>
                  <a:pt x="313062" y="17734"/>
                </a:lnTo>
                <a:lnTo>
                  <a:pt x="316501" y="23670"/>
                </a:lnTo>
                <a:lnTo>
                  <a:pt x="319107" y="21758"/>
                </a:lnTo>
                <a:lnTo>
                  <a:pt x="322480" y="19839"/>
                </a:lnTo>
                <a:lnTo>
                  <a:pt x="326607" y="17910"/>
                </a:lnTo>
                <a:lnTo>
                  <a:pt x="321602" y="10421"/>
                </a:lnTo>
                <a:lnTo>
                  <a:pt x="316829" y="4456"/>
                </a:lnTo>
                <a:lnTo>
                  <a:pt x="312271" y="0"/>
                </a:lnTo>
                <a:close/>
              </a:path>
              <a:path w="382905" h="136525">
                <a:moveTo>
                  <a:pt x="171248" y="3341"/>
                </a:moveTo>
                <a:lnTo>
                  <a:pt x="159393" y="3477"/>
                </a:lnTo>
                <a:lnTo>
                  <a:pt x="159829" y="7981"/>
                </a:lnTo>
                <a:lnTo>
                  <a:pt x="160011" y="11445"/>
                </a:lnTo>
                <a:lnTo>
                  <a:pt x="160135" y="17593"/>
                </a:lnTo>
                <a:lnTo>
                  <a:pt x="148277" y="17734"/>
                </a:lnTo>
                <a:lnTo>
                  <a:pt x="131497" y="17740"/>
                </a:lnTo>
                <a:lnTo>
                  <a:pt x="254490" y="17740"/>
                </a:lnTo>
                <a:lnTo>
                  <a:pt x="254487" y="17467"/>
                </a:lnTo>
                <a:lnTo>
                  <a:pt x="170859" y="17467"/>
                </a:lnTo>
                <a:lnTo>
                  <a:pt x="170935" y="7491"/>
                </a:lnTo>
                <a:lnTo>
                  <a:pt x="171248" y="3341"/>
                </a:lnTo>
                <a:close/>
              </a:path>
              <a:path w="382905" h="136525">
                <a:moveTo>
                  <a:pt x="215327" y="2264"/>
                </a:moveTo>
                <a:lnTo>
                  <a:pt x="203440" y="2405"/>
                </a:lnTo>
                <a:lnTo>
                  <a:pt x="203856" y="6304"/>
                </a:lnTo>
                <a:lnTo>
                  <a:pt x="204075" y="10421"/>
                </a:lnTo>
                <a:lnTo>
                  <a:pt x="204191" y="17078"/>
                </a:lnTo>
                <a:lnTo>
                  <a:pt x="170859" y="17467"/>
                </a:lnTo>
                <a:lnTo>
                  <a:pt x="254487" y="17467"/>
                </a:lnTo>
                <a:lnTo>
                  <a:pt x="254481" y="16953"/>
                </a:lnTo>
                <a:lnTo>
                  <a:pt x="214917" y="16953"/>
                </a:lnTo>
                <a:lnTo>
                  <a:pt x="214995" y="6304"/>
                </a:lnTo>
                <a:lnTo>
                  <a:pt x="215327" y="2264"/>
                </a:lnTo>
                <a:close/>
              </a:path>
              <a:path w="382905" h="136525">
                <a:moveTo>
                  <a:pt x="254469" y="15911"/>
                </a:moveTo>
                <a:lnTo>
                  <a:pt x="248433" y="16236"/>
                </a:lnTo>
                <a:lnTo>
                  <a:pt x="242183" y="16489"/>
                </a:lnTo>
                <a:lnTo>
                  <a:pt x="235720" y="16672"/>
                </a:lnTo>
                <a:lnTo>
                  <a:pt x="214917" y="16953"/>
                </a:lnTo>
                <a:lnTo>
                  <a:pt x="254481" y="16953"/>
                </a:lnTo>
                <a:lnTo>
                  <a:pt x="254469" y="15911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1986436" y="5941386"/>
            <a:ext cx="877951" cy="3614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2005088" y="5372568"/>
            <a:ext cx="378460" cy="135890"/>
          </a:xfrm>
          <a:custGeom>
            <a:avLst/>
            <a:gdLst/>
            <a:ahLst/>
            <a:cxnLst/>
            <a:rect l="l" t="t" r="r" b="b"/>
            <a:pathLst>
              <a:path w="378460" h="135889">
                <a:moveTo>
                  <a:pt x="61604" y="86071"/>
                </a:moveTo>
                <a:lnTo>
                  <a:pt x="49748" y="86071"/>
                </a:lnTo>
                <a:lnTo>
                  <a:pt x="50158" y="121093"/>
                </a:lnTo>
                <a:lnTo>
                  <a:pt x="49888" y="128998"/>
                </a:lnTo>
                <a:lnTo>
                  <a:pt x="49201" y="135784"/>
                </a:lnTo>
                <a:lnTo>
                  <a:pt x="62765" y="135625"/>
                </a:lnTo>
                <a:lnTo>
                  <a:pt x="62411" y="127054"/>
                </a:lnTo>
                <a:lnTo>
                  <a:pt x="62146" y="119961"/>
                </a:lnTo>
                <a:lnTo>
                  <a:pt x="61972" y="114351"/>
                </a:lnTo>
                <a:lnTo>
                  <a:pt x="61887" y="110224"/>
                </a:lnTo>
                <a:lnTo>
                  <a:pt x="61604" y="86071"/>
                </a:lnTo>
                <a:close/>
              </a:path>
              <a:path w="378460" h="135889">
                <a:moveTo>
                  <a:pt x="61231" y="4575"/>
                </a:moveTo>
                <a:lnTo>
                  <a:pt x="48239" y="4726"/>
                </a:lnTo>
                <a:lnTo>
                  <a:pt x="48576" y="12376"/>
                </a:lnTo>
                <a:lnTo>
                  <a:pt x="48828" y="19545"/>
                </a:lnTo>
                <a:lnTo>
                  <a:pt x="49021" y="27064"/>
                </a:lnTo>
                <a:lnTo>
                  <a:pt x="49143" y="34657"/>
                </a:lnTo>
                <a:lnTo>
                  <a:pt x="0" y="35236"/>
                </a:lnTo>
                <a:lnTo>
                  <a:pt x="321" y="40983"/>
                </a:lnTo>
                <a:lnTo>
                  <a:pt x="584" y="48078"/>
                </a:lnTo>
                <a:lnTo>
                  <a:pt x="790" y="56516"/>
                </a:lnTo>
                <a:lnTo>
                  <a:pt x="898" y="90140"/>
                </a:lnTo>
                <a:lnTo>
                  <a:pt x="702" y="95129"/>
                </a:lnTo>
                <a:lnTo>
                  <a:pt x="13139" y="94985"/>
                </a:lnTo>
                <a:lnTo>
                  <a:pt x="13039" y="86500"/>
                </a:lnTo>
                <a:lnTo>
                  <a:pt x="49748" y="86071"/>
                </a:lnTo>
                <a:lnTo>
                  <a:pt x="61604" y="86071"/>
                </a:lnTo>
                <a:lnTo>
                  <a:pt x="61602" y="85932"/>
                </a:lnTo>
                <a:lnTo>
                  <a:pt x="98337" y="85500"/>
                </a:lnTo>
                <a:lnTo>
                  <a:pt x="110438" y="85500"/>
                </a:lnTo>
                <a:lnTo>
                  <a:pt x="110298" y="81827"/>
                </a:lnTo>
                <a:lnTo>
                  <a:pt x="110187" y="77464"/>
                </a:lnTo>
                <a:lnTo>
                  <a:pt x="12931" y="77464"/>
                </a:lnTo>
                <a:lnTo>
                  <a:pt x="12542" y="44128"/>
                </a:lnTo>
                <a:lnTo>
                  <a:pt x="49251" y="43696"/>
                </a:lnTo>
                <a:lnTo>
                  <a:pt x="61107" y="43696"/>
                </a:lnTo>
                <a:lnTo>
                  <a:pt x="61106" y="43559"/>
                </a:lnTo>
                <a:lnTo>
                  <a:pt x="97840" y="43127"/>
                </a:lnTo>
                <a:lnTo>
                  <a:pt x="109981" y="43127"/>
                </a:lnTo>
                <a:lnTo>
                  <a:pt x="109984" y="40130"/>
                </a:lnTo>
                <a:lnTo>
                  <a:pt x="110136" y="34519"/>
                </a:lnTo>
                <a:lnTo>
                  <a:pt x="61001" y="34519"/>
                </a:lnTo>
                <a:lnTo>
                  <a:pt x="61073" y="12100"/>
                </a:lnTo>
                <a:lnTo>
                  <a:pt x="61231" y="4575"/>
                </a:lnTo>
                <a:close/>
              </a:path>
              <a:path w="378460" h="135889">
                <a:moveTo>
                  <a:pt x="110438" y="85500"/>
                </a:moveTo>
                <a:lnTo>
                  <a:pt x="98337" y="85500"/>
                </a:lnTo>
                <a:lnTo>
                  <a:pt x="98433" y="93985"/>
                </a:lnTo>
                <a:lnTo>
                  <a:pt x="110854" y="93837"/>
                </a:lnTo>
                <a:lnTo>
                  <a:pt x="110550" y="88434"/>
                </a:lnTo>
                <a:lnTo>
                  <a:pt x="110438" y="85500"/>
                </a:lnTo>
                <a:close/>
              </a:path>
              <a:path w="378460" h="135889">
                <a:moveTo>
                  <a:pt x="61107" y="43696"/>
                </a:moveTo>
                <a:lnTo>
                  <a:pt x="49251" y="43696"/>
                </a:lnTo>
                <a:lnTo>
                  <a:pt x="49640" y="77031"/>
                </a:lnTo>
                <a:lnTo>
                  <a:pt x="12931" y="77464"/>
                </a:lnTo>
                <a:lnTo>
                  <a:pt x="110187" y="77464"/>
                </a:lnTo>
                <a:lnTo>
                  <a:pt x="110172" y="76892"/>
                </a:lnTo>
                <a:lnTo>
                  <a:pt x="61498" y="76892"/>
                </a:lnTo>
                <a:lnTo>
                  <a:pt x="61107" y="43696"/>
                </a:lnTo>
                <a:close/>
              </a:path>
              <a:path w="378460" h="135889">
                <a:moveTo>
                  <a:pt x="109981" y="43127"/>
                </a:moveTo>
                <a:lnTo>
                  <a:pt x="97840" y="43127"/>
                </a:lnTo>
                <a:lnTo>
                  <a:pt x="98233" y="76464"/>
                </a:lnTo>
                <a:lnTo>
                  <a:pt x="61498" y="76892"/>
                </a:lnTo>
                <a:lnTo>
                  <a:pt x="110172" y="76892"/>
                </a:lnTo>
                <a:lnTo>
                  <a:pt x="110099" y="74020"/>
                </a:lnTo>
                <a:lnTo>
                  <a:pt x="109978" y="66297"/>
                </a:lnTo>
                <a:lnTo>
                  <a:pt x="109981" y="43127"/>
                </a:lnTo>
                <a:close/>
              </a:path>
              <a:path w="378460" h="135889">
                <a:moveTo>
                  <a:pt x="110152" y="33944"/>
                </a:moveTo>
                <a:lnTo>
                  <a:pt x="61001" y="34519"/>
                </a:lnTo>
                <a:lnTo>
                  <a:pt x="110136" y="34519"/>
                </a:lnTo>
                <a:lnTo>
                  <a:pt x="110152" y="33944"/>
                </a:lnTo>
                <a:close/>
              </a:path>
              <a:path w="378460" h="135889">
                <a:moveTo>
                  <a:pt x="242821" y="120106"/>
                </a:moveTo>
                <a:lnTo>
                  <a:pt x="230741" y="120106"/>
                </a:lnTo>
                <a:lnTo>
                  <a:pt x="230882" y="131968"/>
                </a:lnTo>
                <a:lnTo>
                  <a:pt x="243316" y="131824"/>
                </a:lnTo>
                <a:lnTo>
                  <a:pt x="242975" y="124304"/>
                </a:lnTo>
                <a:lnTo>
                  <a:pt x="242821" y="120106"/>
                </a:lnTo>
                <a:close/>
              </a:path>
              <a:path w="378460" h="135889">
                <a:moveTo>
                  <a:pt x="139924" y="36993"/>
                </a:moveTo>
                <a:lnTo>
                  <a:pt x="126932" y="37144"/>
                </a:lnTo>
                <a:lnTo>
                  <a:pt x="127400" y="43912"/>
                </a:lnTo>
                <a:lnTo>
                  <a:pt x="127680" y="51624"/>
                </a:lnTo>
                <a:lnTo>
                  <a:pt x="128214" y="97008"/>
                </a:lnTo>
                <a:lnTo>
                  <a:pt x="128210" y="113018"/>
                </a:lnTo>
                <a:lnTo>
                  <a:pt x="127918" y="121312"/>
                </a:lnTo>
                <a:lnTo>
                  <a:pt x="230741" y="120106"/>
                </a:lnTo>
                <a:lnTo>
                  <a:pt x="242821" y="120106"/>
                </a:lnTo>
                <a:lnTo>
                  <a:pt x="242707" y="116999"/>
                </a:lnTo>
                <a:lnTo>
                  <a:pt x="242560" y="111574"/>
                </a:lnTo>
                <a:lnTo>
                  <a:pt x="140241" y="111574"/>
                </a:lnTo>
                <a:lnTo>
                  <a:pt x="139632" y="59587"/>
                </a:lnTo>
                <a:lnTo>
                  <a:pt x="139726" y="43912"/>
                </a:lnTo>
                <a:lnTo>
                  <a:pt x="139924" y="36993"/>
                </a:lnTo>
                <a:close/>
              </a:path>
              <a:path w="378460" h="135889">
                <a:moveTo>
                  <a:pt x="190421" y="5885"/>
                </a:moveTo>
                <a:lnTo>
                  <a:pt x="177984" y="6029"/>
                </a:lnTo>
                <a:lnTo>
                  <a:pt x="178451" y="12797"/>
                </a:lnTo>
                <a:lnTo>
                  <a:pt x="178725" y="19591"/>
                </a:lnTo>
                <a:lnTo>
                  <a:pt x="179797" y="111109"/>
                </a:lnTo>
                <a:lnTo>
                  <a:pt x="140241" y="111574"/>
                </a:lnTo>
                <a:lnTo>
                  <a:pt x="242560" y="111574"/>
                </a:lnTo>
                <a:lnTo>
                  <a:pt x="242544" y="110976"/>
                </a:lnTo>
                <a:lnTo>
                  <a:pt x="191072" y="110976"/>
                </a:lnTo>
                <a:lnTo>
                  <a:pt x="190198" y="36352"/>
                </a:lnTo>
                <a:lnTo>
                  <a:pt x="190097" y="11167"/>
                </a:lnTo>
                <a:lnTo>
                  <a:pt x="190421" y="5885"/>
                </a:lnTo>
                <a:close/>
              </a:path>
              <a:path w="378460" h="135889">
                <a:moveTo>
                  <a:pt x="242196" y="36352"/>
                </a:moveTo>
                <a:lnTo>
                  <a:pt x="229208" y="36503"/>
                </a:lnTo>
                <a:lnTo>
                  <a:pt x="229636" y="42162"/>
                </a:lnTo>
                <a:lnTo>
                  <a:pt x="229910" y="49128"/>
                </a:lnTo>
                <a:lnTo>
                  <a:pt x="230626" y="110516"/>
                </a:lnTo>
                <a:lnTo>
                  <a:pt x="191072" y="110976"/>
                </a:lnTo>
                <a:lnTo>
                  <a:pt x="242544" y="110976"/>
                </a:lnTo>
                <a:lnTo>
                  <a:pt x="242398" y="103021"/>
                </a:lnTo>
                <a:lnTo>
                  <a:pt x="241889" y="59587"/>
                </a:lnTo>
                <a:lnTo>
                  <a:pt x="241865" y="40885"/>
                </a:lnTo>
                <a:lnTo>
                  <a:pt x="242196" y="36352"/>
                </a:lnTo>
                <a:close/>
              </a:path>
              <a:path w="378460" h="135889">
                <a:moveTo>
                  <a:pt x="319696" y="63831"/>
                </a:moveTo>
                <a:lnTo>
                  <a:pt x="307839" y="63831"/>
                </a:lnTo>
                <a:lnTo>
                  <a:pt x="308299" y="102883"/>
                </a:lnTo>
                <a:lnTo>
                  <a:pt x="308376" y="125971"/>
                </a:lnTo>
                <a:lnTo>
                  <a:pt x="308091" y="132753"/>
                </a:lnTo>
                <a:lnTo>
                  <a:pt x="321083" y="132598"/>
                </a:lnTo>
                <a:lnTo>
                  <a:pt x="320615" y="125826"/>
                </a:lnTo>
                <a:lnTo>
                  <a:pt x="320398" y="119710"/>
                </a:lnTo>
                <a:lnTo>
                  <a:pt x="320280" y="113680"/>
                </a:lnTo>
                <a:lnTo>
                  <a:pt x="319696" y="63831"/>
                </a:lnTo>
                <a:close/>
              </a:path>
              <a:path w="378460" h="135889">
                <a:moveTo>
                  <a:pt x="319350" y="34447"/>
                </a:moveTo>
                <a:lnTo>
                  <a:pt x="307497" y="34447"/>
                </a:lnTo>
                <a:lnTo>
                  <a:pt x="307720" y="53665"/>
                </a:lnTo>
                <a:lnTo>
                  <a:pt x="263659" y="54179"/>
                </a:lnTo>
                <a:lnTo>
                  <a:pt x="264128" y="60943"/>
                </a:lnTo>
                <a:lnTo>
                  <a:pt x="264412" y="68680"/>
                </a:lnTo>
                <a:lnTo>
                  <a:pt x="264758" y="98233"/>
                </a:lnTo>
                <a:lnTo>
                  <a:pt x="264679" y="114900"/>
                </a:lnTo>
                <a:lnTo>
                  <a:pt x="264426" y="119710"/>
                </a:lnTo>
                <a:lnTo>
                  <a:pt x="276865" y="119566"/>
                </a:lnTo>
                <a:lnTo>
                  <a:pt x="276217" y="64202"/>
                </a:lnTo>
                <a:lnTo>
                  <a:pt x="307839" y="63831"/>
                </a:lnTo>
                <a:lnTo>
                  <a:pt x="319696" y="63831"/>
                </a:lnTo>
                <a:lnTo>
                  <a:pt x="319694" y="63690"/>
                </a:lnTo>
                <a:lnTo>
                  <a:pt x="350762" y="63327"/>
                </a:lnTo>
                <a:lnTo>
                  <a:pt x="362778" y="63327"/>
                </a:lnTo>
                <a:lnTo>
                  <a:pt x="362779" y="59789"/>
                </a:lnTo>
                <a:lnTo>
                  <a:pt x="363062" y="53524"/>
                </a:lnTo>
                <a:lnTo>
                  <a:pt x="319575" y="53524"/>
                </a:lnTo>
                <a:lnTo>
                  <a:pt x="319350" y="34447"/>
                </a:lnTo>
                <a:close/>
              </a:path>
              <a:path w="378460" h="135889">
                <a:moveTo>
                  <a:pt x="362778" y="63327"/>
                </a:moveTo>
                <a:lnTo>
                  <a:pt x="350762" y="63327"/>
                </a:lnTo>
                <a:lnTo>
                  <a:pt x="351226" y="102883"/>
                </a:lnTo>
                <a:lnTo>
                  <a:pt x="350215" y="104777"/>
                </a:lnTo>
                <a:lnTo>
                  <a:pt x="346100" y="105570"/>
                </a:lnTo>
                <a:lnTo>
                  <a:pt x="341114" y="105821"/>
                </a:lnTo>
                <a:lnTo>
                  <a:pt x="333183" y="105911"/>
                </a:lnTo>
                <a:lnTo>
                  <a:pt x="335890" y="110389"/>
                </a:lnTo>
                <a:lnTo>
                  <a:pt x="337629" y="114900"/>
                </a:lnTo>
                <a:lnTo>
                  <a:pt x="338432" y="119400"/>
                </a:lnTo>
                <a:lnTo>
                  <a:pt x="346348" y="118562"/>
                </a:lnTo>
                <a:lnTo>
                  <a:pt x="352432" y="116996"/>
                </a:lnTo>
                <a:lnTo>
                  <a:pt x="361054" y="112359"/>
                </a:lnTo>
                <a:lnTo>
                  <a:pt x="363174" y="107999"/>
                </a:lnTo>
                <a:lnTo>
                  <a:pt x="362775" y="73915"/>
                </a:lnTo>
                <a:lnTo>
                  <a:pt x="362778" y="63327"/>
                </a:lnTo>
                <a:close/>
              </a:path>
              <a:path w="378460" h="135889">
                <a:moveTo>
                  <a:pt x="363085" y="53013"/>
                </a:moveTo>
                <a:lnTo>
                  <a:pt x="319575" y="53524"/>
                </a:lnTo>
                <a:lnTo>
                  <a:pt x="363062" y="53524"/>
                </a:lnTo>
                <a:lnTo>
                  <a:pt x="363085" y="53013"/>
                </a:lnTo>
                <a:close/>
              </a:path>
              <a:path w="378460" h="135889">
                <a:moveTo>
                  <a:pt x="248630" y="24414"/>
                </a:moveTo>
                <a:lnTo>
                  <a:pt x="248763" y="35718"/>
                </a:lnTo>
                <a:lnTo>
                  <a:pt x="263437" y="35111"/>
                </a:lnTo>
                <a:lnTo>
                  <a:pt x="307497" y="34447"/>
                </a:lnTo>
                <a:lnTo>
                  <a:pt x="319350" y="34447"/>
                </a:lnTo>
                <a:lnTo>
                  <a:pt x="319349" y="34307"/>
                </a:lnTo>
                <a:lnTo>
                  <a:pt x="348731" y="33966"/>
                </a:lnTo>
                <a:lnTo>
                  <a:pt x="378119" y="33966"/>
                </a:lnTo>
                <a:lnTo>
                  <a:pt x="378009" y="24624"/>
                </a:lnTo>
                <a:lnTo>
                  <a:pt x="277995" y="24624"/>
                </a:lnTo>
                <a:lnTo>
                  <a:pt x="255974" y="24577"/>
                </a:lnTo>
                <a:lnTo>
                  <a:pt x="248630" y="24414"/>
                </a:lnTo>
                <a:close/>
              </a:path>
              <a:path w="378460" h="135889">
                <a:moveTo>
                  <a:pt x="378119" y="33966"/>
                </a:moveTo>
                <a:lnTo>
                  <a:pt x="348731" y="33966"/>
                </a:lnTo>
                <a:lnTo>
                  <a:pt x="370344" y="34038"/>
                </a:lnTo>
                <a:lnTo>
                  <a:pt x="378122" y="34203"/>
                </a:lnTo>
                <a:lnTo>
                  <a:pt x="378119" y="33966"/>
                </a:lnTo>
                <a:close/>
              </a:path>
              <a:path w="378460" h="135889">
                <a:moveTo>
                  <a:pt x="377988" y="22895"/>
                </a:moveTo>
                <a:lnTo>
                  <a:pt x="370218" y="23237"/>
                </a:lnTo>
                <a:lnTo>
                  <a:pt x="355532" y="23683"/>
                </a:lnTo>
                <a:lnTo>
                  <a:pt x="277995" y="24624"/>
                </a:lnTo>
                <a:lnTo>
                  <a:pt x="378009" y="24624"/>
                </a:lnTo>
                <a:lnTo>
                  <a:pt x="377988" y="22895"/>
                </a:lnTo>
                <a:close/>
              </a:path>
              <a:path w="378460" h="135889">
                <a:moveTo>
                  <a:pt x="307670" y="0"/>
                </a:moveTo>
                <a:lnTo>
                  <a:pt x="304674" y="1915"/>
                </a:lnTo>
                <a:lnTo>
                  <a:pt x="301691" y="4024"/>
                </a:lnTo>
                <a:lnTo>
                  <a:pt x="298706" y="6303"/>
                </a:lnTo>
                <a:lnTo>
                  <a:pt x="304026" y="11904"/>
                </a:lnTo>
                <a:lnTo>
                  <a:pt x="308429" y="17683"/>
                </a:lnTo>
                <a:lnTo>
                  <a:pt x="311900" y="23672"/>
                </a:lnTo>
                <a:lnTo>
                  <a:pt x="314506" y="21761"/>
                </a:lnTo>
                <a:lnTo>
                  <a:pt x="317879" y="19838"/>
                </a:lnTo>
                <a:lnTo>
                  <a:pt x="322004" y="17913"/>
                </a:lnTo>
                <a:lnTo>
                  <a:pt x="317000" y="10425"/>
                </a:lnTo>
                <a:lnTo>
                  <a:pt x="312228" y="4456"/>
                </a:lnTo>
                <a:lnTo>
                  <a:pt x="307670" y="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1297961" y="5438242"/>
            <a:ext cx="389890" cy="137160"/>
          </a:xfrm>
          <a:custGeom>
            <a:avLst/>
            <a:gdLst/>
            <a:ahLst/>
            <a:cxnLst/>
            <a:rect l="l" t="t" r="r" b="b"/>
            <a:pathLst>
              <a:path w="389889" h="137160">
                <a:moveTo>
                  <a:pt x="28519" y="80233"/>
                </a:moveTo>
                <a:lnTo>
                  <a:pt x="10272" y="120776"/>
                </a:lnTo>
                <a:lnTo>
                  <a:pt x="3669" y="129679"/>
                </a:lnTo>
                <a:lnTo>
                  <a:pt x="9716" y="131875"/>
                </a:lnTo>
                <a:lnTo>
                  <a:pt x="15030" y="134273"/>
                </a:lnTo>
                <a:lnTo>
                  <a:pt x="19563" y="136843"/>
                </a:lnTo>
                <a:lnTo>
                  <a:pt x="21656" y="130845"/>
                </a:lnTo>
                <a:lnTo>
                  <a:pt x="38426" y="90676"/>
                </a:lnTo>
                <a:lnTo>
                  <a:pt x="42142" y="86846"/>
                </a:lnTo>
                <a:lnTo>
                  <a:pt x="37619" y="85406"/>
                </a:lnTo>
                <a:lnTo>
                  <a:pt x="33059" y="83200"/>
                </a:lnTo>
                <a:lnTo>
                  <a:pt x="28519" y="80233"/>
                </a:lnTo>
                <a:close/>
              </a:path>
              <a:path w="389889" h="137160">
                <a:moveTo>
                  <a:pt x="39114" y="116265"/>
                </a:moveTo>
                <a:lnTo>
                  <a:pt x="39250" y="128127"/>
                </a:lnTo>
                <a:lnTo>
                  <a:pt x="54775" y="127532"/>
                </a:lnTo>
                <a:lnTo>
                  <a:pt x="68601" y="127227"/>
                </a:lnTo>
                <a:lnTo>
                  <a:pt x="104206" y="126810"/>
                </a:lnTo>
                <a:lnTo>
                  <a:pt x="132452" y="126810"/>
                </a:lnTo>
                <a:lnTo>
                  <a:pt x="132333" y="116426"/>
                </a:lnTo>
                <a:lnTo>
                  <a:pt x="47091" y="116426"/>
                </a:lnTo>
                <a:lnTo>
                  <a:pt x="39114" y="116265"/>
                </a:lnTo>
                <a:close/>
              </a:path>
              <a:path w="389889" h="137160">
                <a:moveTo>
                  <a:pt x="132452" y="126810"/>
                </a:moveTo>
                <a:lnTo>
                  <a:pt x="104206" y="126810"/>
                </a:lnTo>
                <a:lnTo>
                  <a:pt x="124967" y="126883"/>
                </a:lnTo>
                <a:lnTo>
                  <a:pt x="132454" y="127036"/>
                </a:lnTo>
                <a:lnTo>
                  <a:pt x="132452" y="126810"/>
                </a:lnTo>
                <a:close/>
              </a:path>
              <a:path w="389889" h="137160">
                <a:moveTo>
                  <a:pt x="90070" y="29368"/>
                </a:moveTo>
                <a:lnTo>
                  <a:pt x="78206" y="29368"/>
                </a:lnTo>
                <a:lnTo>
                  <a:pt x="79225" y="116377"/>
                </a:lnTo>
                <a:lnTo>
                  <a:pt x="47091" y="116426"/>
                </a:lnTo>
                <a:lnTo>
                  <a:pt x="132333" y="116426"/>
                </a:lnTo>
                <a:lnTo>
                  <a:pt x="132330" y="116240"/>
                </a:lnTo>
                <a:lnTo>
                  <a:pt x="91088" y="116240"/>
                </a:lnTo>
                <a:lnTo>
                  <a:pt x="90070" y="29368"/>
                </a:lnTo>
                <a:close/>
              </a:path>
              <a:path w="389889" h="137160">
                <a:moveTo>
                  <a:pt x="132318" y="115175"/>
                </a:moveTo>
                <a:lnTo>
                  <a:pt x="124835" y="115517"/>
                </a:lnTo>
                <a:lnTo>
                  <a:pt x="110712" y="115972"/>
                </a:lnTo>
                <a:lnTo>
                  <a:pt x="91088" y="116240"/>
                </a:lnTo>
                <a:lnTo>
                  <a:pt x="132330" y="116240"/>
                </a:lnTo>
                <a:lnTo>
                  <a:pt x="132318" y="115175"/>
                </a:lnTo>
                <a:close/>
              </a:path>
              <a:path w="389889" h="137160">
                <a:moveTo>
                  <a:pt x="5511" y="46612"/>
                </a:moveTo>
                <a:lnTo>
                  <a:pt x="4061" y="50029"/>
                </a:lnTo>
                <a:lnTo>
                  <a:pt x="2221" y="53618"/>
                </a:lnTo>
                <a:lnTo>
                  <a:pt x="0" y="57405"/>
                </a:lnTo>
                <a:lnTo>
                  <a:pt x="6708" y="60325"/>
                </a:lnTo>
                <a:lnTo>
                  <a:pt x="13211" y="63606"/>
                </a:lnTo>
                <a:lnTo>
                  <a:pt x="19506" y="67242"/>
                </a:lnTo>
                <a:lnTo>
                  <a:pt x="25589" y="71229"/>
                </a:lnTo>
                <a:lnTo>
                  <a:pt x="27033" y="66323"/>
                </a:lnTo>
                <a:lnTo>
                  <a:pt x="29246" y="62341"/>
                </a:lnTo>
                <a:lnTo>
                  <a:pt x="32227" y="59292"/>
                </a:lnTo>
                <a:lnTo>
                  <a:pt x="25862" y="55801"/>
                </a:lnTo>
                <a:lnTo>
                  <a:pt x="19289" y="52523"/>
                </a:lnTo>
                <a:lnTo>
                  <a:pt x="12506" y="49459"/>
                </a:lnTo>
                <a:lnTo>
                  <a:pt x="5511" y="46612"/>
                </a:lnTo>
                <a:close/>
              </a:path>
              <a:path w="389889" h="137160">
                <a:moveTo>
                  <a:pt x="16380" y="9190"/>
                </a:moveTo>
                <a:lnTo>
                  <a:pt x="14163" y="13366"/>
                </a:lnTo>
                <a:lnTo>
                  <a:pt x="12124" y="16596"/>
                </a:lnTo>
                <a:lnTo>
                  <a:pt x="10274" y="18856"/>
                </a:lnTo>
                <a:lnTo>
                  <a:pt x="15753" y="22152"/>
                </a:lnTo>
                <a:lnTo>
                  <a:pt x="21381" y="25940"/>
                </a:lnTo>
                <a:lnTo>
                  <a:pt x="27155" y="30219"/>
                </a:lnTo>
                <a:lnTo>
                  <a:pt x="33073" y="34984"/>
                </a:lnTo>
                <a:lnTo>
                  <a:pt x="35298" y="31197"/>
                </a:lnTo>
                <a:lnTo>
                  <a:pt x="37879" y="27576"/>
                </a:lnTo>
                <a:lnTo>
                  <a:pt x="40857" y="24166"/>
                </a:lnTo>
                <a:lnTo>
                  <a:pt x="35047" y="20310"/>
                </a:lnTo>
                <a:lnTo>
                  <a:pt x="29031" y="16529"/>
                </a:lnTo>
                <a:lnTo>
                  <a:pt x="22809" y="12822"/>
                </a:lnTo>
                <a:lnTo>
                  <a:pt x="16380" y="9190"/>
                </a:lnTo>
                <a:close/>
              </a:path>
              <a:path w="389889" h="137160">
                <a:moveTo>
                  <a:pt x="45874" y="18439"/>
                </a:moveTo>
                <a:lnTo>
                  <a:pt x="46015" y="30322"/>
                </a:lnTo>
                <a:lnTo>
                  <a:pt x="52718" y="29992"/>
                </a:lnTo>
                <a:lnTo>
                  <a:pt x="59279" y="29735"/>
                </a:lnTo>
                <a:lnTo>
                  <a:pt x="65702" y="29552"/>
                </a:lnTo>
                <a:lnTo>
                  <a:pt x="78206" y="29368"/>
                </a:lnTo>
                <a:lnTo>
                  <a:pt x="90070" y="29368"/>
                </a:lnTo>
                <a:lnTo>
                  <a:pt x="90068" y="29231"/>
                </a:lnTo>
                <a:lnTo>
                  <a:pt x="123956" y="29131"/>
                </a:lnTo>
                <a:lnTo>
                  <a:pt x="123835" y="18746"/>
                </a:lnTo>
                <a:lnTo>
                  <a:pt x="65790" y="18746"/>
                </a:lnTo>
                <a:lnTo>
                  <a:pt x="52790" y="18613"/>
                </a:lnTo>
                <a:lnTo>
                  <a:pt x="45874" y="18439"/>
                </a:lnTo>
                <a:close/>
              </a:path>
              <a:path w="389889" h="137160">
                <a:moveTo>
                  <a:pt x="123956" y="29131"/>
                </a:moveTo>
                <a:lnTo>
                  <a:pt x="115304" y="29131"/>
                </a:lnTo>
                <a:lnTo>
                  <a:pt x="123959" y="29408"/>
                </a:lnTo>
                <a:lnTo>
                  <a:pt x="123956" y="29131"/>
                </a:lnTo>
                <a:close/>
              </a:path>
              <a:path w="389889" h="137160">
                <a:moveTo>
                  <a:pt x="123814" y="16974"/>
                </a:moveTo>
                <a:lnTo>
                  <a:pt x="65790" y="18746"/>
                </a:lnTo>
                <a:lnTo>
                  <a:pt x="123835" y="18746"/>
                </a:lnTo>
                <a:lnTo>
                  <a:pt x="123814" y="16974"/>
                </a:lnTo>
                <a:close/>
              </a:path>
              <a:path w="389889" h="137160">
                <a:moveTo>
                  <a:pt x="254333" y="20667"/>
                </a:moveTo>
                <a:lnTo>
                  <a:pt x="242309" y="20667"/>
                </a:lnTo>
                <a:lnTo>
                  <a:pt x="243389" y="113130"/>
                </a:lnTo>
                <a:lnTo>
                  <a:pt x="242288" y="115506"/>
                </a:lnTo>
                <a:lnTo>
                  <a:pt x="237798" y="117435"/>
                </a:lnTo>
                <a:lnTo>
                  <a:pt x="232887" y="117953"/>
                </a:lnTo>
                <a:lnTo>
                  <a:pt x="225371" y="118040"/>
                </a:lnTo>
                <a:lnTo>
                  <a:pt x="228052" y="122544"/>
                </a:lnTo>
                <a:lnTo>
                  <a:pt x="229814" y="126832"/>
                </a:lnTo>
                <a:lnTo>
                  <a:pt x="230605" y="130971"/>
                </a:lnTo>
                <a:lnTo>
                  <a:pt x="237373" y="130150"/>
                </a:lnTo>
                <a:lnTo>
                  <a:pt x="243187" y="128945"/>
                </a:lnTo>
                <a:lnTo>
                  <a:pt x="252964" y="125820"/>
                </a:lnTo>
                <a:lnTo>
                  <a:pt x="255337" y="120510"/>
                </a:lnTo>
                <a:lnTo>
                  <a:pt x="254314" y="32973"/>
                </a:lnTo>
                <a:lnTo>
                  <a:pt x="254333" y="20667"/>
                </a:lnTo>
                <a:close/>
              </a:path>
              <a:path w="389889" h="137160">
                <a:moveTo>
                  <a:pt x="184561" y="11174"/>
                </a:moveTo>
                <a:lnTo>
                  <a:pt x="184702" y="23032"/>
                </a:lnTo>
                <a:lnTo>
                  <a:pt x="191847" y="21816"/>
                </a:lnTo>
                <a:lnTo>
                  <a:pt x="199933" y="21164"/>
                </a:lnTo>
                <a:lnTo>
                  <a:pt x="242309" y="20667"/>
                </a:lnTo>
                <a:lnTo>
                  <a:pt x="254333" y="20667"/>
                </a:lnTo>
                <a:lnTo>
                  <a:pt x="254336" y="18454"/>
                </a:lnTo>
                <a:lnTo>
                  <a:pt x="254607" y="11473"/>
                </a:lnTo>
                <a:lnTo>
                  <a:pt x="208861" y="11473"/>
                </a:lnTo>
                <a:lnTo>
                  <a:pt x="197745" y="11408"/>
                </a:lnTo>
                <a:lnTo>
                  <a:pt x="184561" y="11174"/>
                </a:lnTo>
                <a:close/>
              </a:path>
              <a:path w="389889" h="137160">
                <a:moveTo>
                  <a:pt x="254628" y="10933"/>
                </a:moveTo>
                <a:lnTo>
                  <a:pt x="208861" y="11473"/>
                </a:lnTo>
                <a:lnTo>
                  <a:pt x="254607" y="11473"/>
                </a:lnTo>
                <a:lnTo>
                  <a:pt x="254628" y="10933"/>
                </a:lnTo>
                <a:close/>
              </a:path>
              <a:path w="389889" h="137160">
                <a:moveTo>
                  <a:pt x="150371" y="33609"/>
                </a:moveTo>
                <a:lnTo>
                  <a:pt x="137387" y="33760"/>
                </a:lnTo>
                <a:lnTo>
                  <a:pt x="137808" y="39420"/>
                </a:lnTo>
                <a:lnTo>
                  <a:pt x="138070" y="45439"/>
                </a:lnTo>
                <a:lnTo>
                  <a:pt x="138845" y="111150"/>
                </a:lnTo>
                <a:lnTo>
                  <a:pt x="138805" y="124332"/>
                </a:lnTo>
                <a:lnTo>
                  <a:pt x="138527" y="131493"/>
                </a:lnTo>
                <a:lnTo>
                  <a:pt x="150940" y="131349"/>
                </a:lnTo>
                <a:lnTo>
                  <a:pt x="149922" y="44342"/>
                </a:lnTo>
                <a:lnTo>
                  <a:pt x="150055" y="39279"/>
                </a:lnTo>
                <a:lnTo>
                  <a:pt x="150371" y="33609"/>
                </a:lnTo>
                <a:close/>
              </a:path>
              <a:path w="389889" h="137160">
                <a:moveTo>
                  <a:pt x="157904" y="1314"/>
                </a:moveTo>
                <a:lnTo>
                  <a:pt x="154529" y="3618"/>
                </a:lnTo>
                <a:lnTo>
                  <a:pt x="150797" y="5929"/>
                </a:lnTo>
                <a:lnTo>
                  <a:pt x="146674" y="8223"/>
                </a:lnTo>
                <a:lnTo>
                  <a:pt x="151650" y="14958"/>
                </a:lnTo>
                <a:lnTo>
                  <a:pt x="156545" y="22047"/>
                </a:lnTo>
                <a:lnTo>
                  <a:pt x="161049" y="28972"/>
                </a:lnTo>
                <a:lnTo>
                  <a:pt x="165164" y="26664"/>
                </a:lnTo>
                <a:lnTo>
                  <a:pt x="168898" y="24350"/>
                </a:lnTo>
                <a:lnTo>
                  <a:pt x="172267" y="22047"/>
                </a:lnTo>
                <a:lnTo>
                  <a:pt x="167299" y="15332"/>
                </a:lnTo>
                <a:lnTo>
                  <a:pt x="162497" y="8423"/>
                </a:lnTo>
                <a:lnTo>
                  <a:pt x="157904" y="1314"/>
                </a:lnTo>
                <a:close/>
              </a:path>
              <a:path w="389889" h="137160">
                <a:moveTo>
                  <a:pt x="331295" y="63831"/>
                </a:moveTo>
                <a:lnTo>
                  <a:pt x="319439" y="63831"/>
                </a:lnTo>
                <a:lnTo>
                  <a:pt x="319899" y="102885"/>
                </a:lnTo>
                <a:lnTo>
                  <a:pt x="319975" y="125971"/>
                </a:lnTo>
                <a:lnTo>
                  <a:pt x="319690" y="132754"/>
                </a:lnTo>
                <a:lnTo>
                  <a:pt x="332684" y="132599"/>
                </a:lnTo>
                <a:lnTo>
                  <a:pt x="332215" y="125827"/>
                </a:lnTo>
                <a:lnTo>
                  <a:pt x="331997" y="119711"/>
                </a:lnTo>
                <a:lnTo>
                  <a:pt x="331879" y="113681"/>
                </a:lnTo>
                <a:lnTo>
                  <a:pt x="331295" y="63831"/>
                </a:lnTo>
                <a:close/>
              </a:path>
              <a:path w="389889" h="137160">
                <a:moveTo>
                  <a:pt x="330953" y="34448"/>
                </a:moveTo>
                <a:lnTo>
                  <a:pt x="319097" y="34448"/>
                </a:lnTo>
                <a:lnTo>
                  <a:pt x="319319" y="53665"/>
                </a:lnTo>
                <a:lnTo>
                  <a:pt x="275259" y="54180"/>
                </a:lnTo>
                <a:lnTo>
                  <a:pt x="275728" y="60944"/>
                </a:lnTo>
                <a:lnTo>
                  <a:pt x="276012" y="68681"/>
                </a:lnTo>
                <a:lnTo>
                  <a:pt x="276358" y="98233"/>
                </a:lnTo>
                <a:lnTo>
                  <a:pt x="276279" y="114901"/>
                </a:lnTo>
                <a:lnTo>
                  <a:pt x="276026" y="119711"/>
                </a:lnTo>
                <a:lnTo>
                  <a:pt x="288465" y="119566"/>
                </a:lnTo>
                <a:lnTo>
                  <a:pt x="287816" y="64202"/>
                </a:lnTo>
                <a:lnTo>
                  <a:pt x="319439" y="63831"/>
                </a:lnTo>
                <a:lnTo>
                  <a:pt x="331295" y="63831"/>
                </a:lnTo>
                <a:lnTo>
                  <a:pt x="331293" y="63691"/>
                </a:lnTo>
                <a:lnTo>
                  <a:pt x="362361" y="63327"/>
                </a:lnTo>
                <a:lnTo>
                  <a:pt x="374377" y="63327"/>
                </a:lnTo>
                <a:lnTo>
                  <a:pt x="374378" y="59789"/>
                </a:lnTo>
                <a:lnTo>
                  <a:pt x="374661" y="53525"/>
                </a:lnTo>
                <a:lnTo>
                  <a:pt x="331175" y="53525"/>
                </a:lnTo>
                <a:lnTo>
                  <a:pt x="330953" y="34448"/>
                </a:lnTo>
                <a:close/>
              </a:path>
              <a:path w="389889" h="137160">
                <a:moveTo>
                  <a:pt x="374377" y="63327"/>
                </a:moveTo>
                <a:lnTo>
                  <a:pt x="362361" y="63327"/>
                </a:lnTo>
                <a:lnTo>
                  <a:pt x="362826" y="102885"/>
                </a:lnTo>
                <a:lnTo>
                  <a:pt x="361815" y="104778"/>
                </a:lnTo>
                <a:lnTo>
                  <a:pt x="357700" y="105570"/>
                </a:lnTo>
                <a:lnTo>
                  <a:pt x="352714" y="105822"/>
                </a:lnTo>
                <a:lnTo>
                  <a:pt x="344783" y="105911"/>
                </a:lnTo>
                <a:lnTo>
                  <a:pt x="347489" y="110390"/>
                </a:lnTo>
                <a:lnTo>
                  <a:pt x="349229" y="114901"/>
                </a:lnTo>
                <a:lnTo>
                  <a:pt x="350032" y="119401"/>
                </a:lnTo>
                <a:lnTo>
                  <a:pt x="357948" y="118562"/>
                </a:lnTo>
                <a:lnTo>
                  <a:pt x="364032" y="116996"/>
                </a:lnTo>
                <a:lnTo>
                  <a:pt x="372654" y="112359"/>
                </a:lnTo>
                <a:lnTo>
                  <a:pt x="374774" y="108000"/>
                </a:lnTo>
                <a:lnTo>
                  <a:pt x="374375" y="73915"/>
                </a:lnTo>
                <a:lnTo>
                  <a:pt x="374377" y="63327"/>
                </a:lnTo>
                <a:close/>
              </a:path>
              <a:path w="389889" h="137160">
                <a:moveTo>
                  <a:pt x="374684" y="53013"/>
                </a:moveTo>
                <a:lnTo>
                  <a:pt x="331175" y="53525"/>
                </a:lnTo>
                <a:lnTo>
                  <a:pt x="374661" y="53525"/>
                </a:lnTo>
                <a:lnTo>
                  <a:pt x="374684" y="53013"/>
                </a:lnTo>
                <a:close/>
              </a:path>
              <a:path w="389889" h="137160">
                <a:moveTo>
                  <a:pt x="260230" y="24415"/>
                </a:moveTo>
                <a:lnTo>
                  <a:pt x="260362" y="35720"/>
                </a:lnTo>
                <a:lnTo>
                  <a:pt x="275037" y="35112"/>
                </a:lnTo>
                <a:lnTo>
                  <a:pt x="319097" y="34448"/>
                </a:lnTo>
                <a:lnTo>
                  <a:pt x="330953" y="34448"/>
                </a:lnTo>
                <a:lnTo>
                  <a:pt x="330951" y="34307"/>
                </a:lnTo>
                <a:lnTo>
                  <a:pt x="360332" y="33966"/>
                </a:lnTo>
                <a:lnTo>
                  <a:pt x="389719" y="33966"/>
                </a:lnTo>
                <a:lnTo>
                  <a:pt x="389609" y="24624"/>
                </a:lnTo>
                <a:lnTo>
                  <a:pt x="289595" y="24624"/>
                </a:lnTo>
                <a:lnTo>
                  <a:pt x="267574" y="24578"/>
                </a:lnTo>
                <a:lnTo>
                  <a:pt x="260230" y="24415"/>
                </a:lnTo>
                <a:close/>
              </a:path>
              <a:path w="389889" h="137160">
                <a:moveTo>
                  <a:pt x="389719" y="33966"/>
                </a:moveTo>
                <a:lnTo>
                  <a:pt x="360332" y="33966"/>
                </a:lnTo>
                <a:lnTo>
                  <a:pt x="381944" y="34038"/>
                </a:lnTo>
                <a:lnTo>
                  <a:pt x="389722" y="34203"/>
                </a:lnTo>
                <a:lnTo>
                  <a:pt x="389719" y="33966"/>
                </a:lnTo>
                <a:close/>
              </a:path>
              <a:path w="389889" h="137160">
                <a:moveTo>
                  <a:pt x="389589" y="22896"/>
                </a:moveTo>
                <a:lnTo>
                  <a:pt x="381818" y="23238"/>
                </a:lnTo>
                <a:lnTo>
                  <a:pt x="367132" y="23683"/>
                </a:lnTo>
                <a:lnTo>
                  <a:pt x="289595" y="24624"/>
                </a:lnTo>
                <a:lnTo>
                  <a:pt x="389609" y="24624"/>
                </a:lnTo>
                <a:lnTo>
                  <a:pt x="389589" y="22896"/>
                </a:lnTo>
                <a:close/>
              </a:path>
              <a:path w="389889" h="137160">
                <a:moveTo>
                  <a:pt x="319270" y="0"/>
                </a:moveTo>
                <a:lnTo>
                  <a:pt x="316274" y="1915"/>
                </a:lnTo>
                <a:lnTo>
                  <a:pt x="313289" y="4024"/>
                </a:lnTo>
                <a:lnTo>
                  <a:pt x="310305" y="6304"/>
                </a:lnTo>
                <a:lnTo>
                  <a:pt x="315626" y="11904"/>
                </a:lnTo>
                <a:lnTo>
                  <a:pt x="320029" y="17683"/>
                </a:lnTo>
                <a:lnTo>
                  <a:pt x="323499" y="23674"/>
                </a:lnTo>
                <a:lnTo>
                  <a:pt x="326106" y="21762"/>
                </a:lnTo>
                <a:lnTo>
                  <a:pt x="329479" y="19839"/>
                </a:lnTo>
                <a:lnTo>
                  <a:pt x="333604" y="17910"/>
                </a:lnTo>
                <a:lnTo>
                  <a:pt x="328601" y="10425"/>
                </a:lnTo>
                <a:lnTo>
                  <a:pt x="323827" y="4456"/>
                </a:lnTo>
                <a:lnTo>
                  <a:pt x="319270" y="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1574200" y="4977726"/>
            <a:ext cx="388620" cy="136525"/>
          </a:xfrm>
          <a:custGeom>
            <a:avLst/>
            <a:gdLst/>
            <a:ahLst/>
            <a:cxnLst/>
            <a:rect l="l" t="t" r="r" b="b"/>
            <a:pathLst>
              <a:path w="388619" h="136525">
                <a:moveTo>
                  <a:pt x="75381" y="88833"/>
                </a:moveTo>
                <a:lnTo>
                  <a:pt x="64674" y="88833"/>
                </a:lnTo>
                <a:lnTo>
                  <a:pt x="61753" y="101619"/>
                </a:lnTo>
                <a:lnTo>
                  <a:pt x="56051" y="112244"/>
                </a:lnTo>
                <a:lnTo>
                  <a:pt x="47565" y="120709"/>
                </a:lnTo>
                <a:lnTo>
                  <a:pt x="36291" y="127019"/>
                </a:lnTo>
                <a:lnTo>
                  <a:pt x="39711" y="128877"/>
                </a:lnTo>
                <a:lnTo>
                  <a:pt x="42959" y="131857"/>
                </a:lnTo>
                <a:lnTo>
                  <a:pt x="46018" y="135943"/>
                </a:lnTo>
                <a:lnTo>
                  <a:pt x="57740" y="127370"/>
                </a:lnTo>
                <a:lnTo>
                  <a:pt x="66546" y="116640"/>
                </a:lnTo>
                <a:lnTo>
                  <a:pt x="72436" y="103753"/>
                </a:lnTo>
                <a:lnTo>
                  <a:pt x="75381" y="88833"/>
                </a:lnTo>
                <a:close/>
              </a:path>
              <a:path w="388619" h="136525">
                <a:moveTo>
                  <a:pt x="29807" y="54893"/>
                </a:moveTo>
                <a:lnTo>
                  <a:pt x="19634" y="54893"/>
                </a:lnTo>
                <a:lnTo>
                  <a:pt x="20110" y="95385"/>
                </a:lnTo>
                <a:lnTo>
                  <a:pt x="20198" y="127019"/>
                </a:lnTo>
                <a:lnTo>
                  <a:pt x="20026" y="135691"/>
                </a:lnTo>
                <a:lnTo>
                  <a:pt x="31309" y="135558"/>
                </a:lnTo>
                <a:lnTo>
                  <a:pt x="30933" y="127019"/>
                </a:lnTo>
                <a:lnTo>
                  <a:pt x="30669" y="119376"/>
                </a:lnTo>
                <a:lnTo>
                  <a:pt x="30549" y="115121"/>
                </a:lnTo>
                <a:lnTo>
                  <a:pt x="30423" y="107457"/>
                </a:lnTo>
                <a:lnTo>
                  <a:pt x="29807" y="54893"/>
                </a:lnTo>
                <a:close/>
              </a:path>
              <a:path w="388619" h="136525">
                <a:moveTo>
                  <a:pt x="99123" y="88557"/>
                </a:moveTo>
                <a:lnTo>
                  <a:pt x="88390" y="88557"/>
                </a:lnTo>
                <a:lnTo>
                  <a:pt x="88570" y="103753"/>
                </a:lnTo>
                <a:lnTo>
                  <a:pt x="88674" y="128877"/>
                </a:lnTo>
                <a:lnTo>
                  <a:pt x="88369" y="133758"/>
                </a:lnTo>
                <a:lnTo>
                  <a:pt x="100228" y="133621"/>
                </a:lnTo>
                <a:lnTo>
                  <a:pt x="99802" y="128877"/>
                </a:lnTo>
                <a:lnTo>
                  <a:pt x="99522" y="122515"/>
                </a:lnTo>
                <a:lnTo>
                  <a:pt x="99123" y="88557"/>
                </a:lnTo>
                <a:close/>
              </a:path>
              <a:path w="388619" h="136525">
                <a:moveTo>
                  <a:pt x="127224" y="88225"/>
                </a:moveTo>
                <a:lnTo>
                  <a:pt x="116644" y="88225"/>
                </a:lnTo>
                <a:lnTo>
                  <a:pt x="116730" y="95385"/>
                </a:lnTo>
                <a:lnTo>
                  <a:pt x="116499" y="100664"/>
                </a:lnTo>
                <a:lnTo>
                  <a:pt x="115448" y="107457"/>
                </a:lnTo>
                <a:lnTo>
                  <a:pt x="111050" y="108832"/>
                </a:lnTo>
                <a:lnTo>
                  <a:pt x="103233" y="108832"/>
                </a:lnTo>
                <a:lnTo>
                  <a:pt x="105418" y="111906"/>
                </a:lnTo>
                <a:lnTo>
                  <a:pt x="107377" y="116395"/>
                </a:lnTo>
                <a:lnTo>
                  <a:pt x="108550" y="121662"/>
                </a:lnTo>
                <a:lnTo>
                  <a:pt x="113821" y="120849"/>
                </a:lnTo>
                <a:lnTo>
                  <a:pt x="118234" y="119376"/>
                </a:lnTo>
                <a:lnTo>
                  <a:pt x="125345" y="115147"/>
                </a:lnTo>
                <a:lnTo>
                  <a:pt x="127156" y="109101"/>
                </a:lnTo>
                <a:lnTo>
                  <a:pt x="127157" y="108832"/>
                </a:lnTo>
                <a:lnTo>
                  <a:pt x="111050" y="108832"/>
                </a:lnTo>
                <a:lnTo>
                  <a:pt x="102751" y="108155"/>
                </a:lnTo>
                <a:lnTo>
                  <a:pt x="127159" y="108155"/>
                </a:lnTo>
                <a:lnTo>
                  <a:pt x="127224" y="88225"/>
                </a:lnTo>
                <a:close/>
              </a:path>
              <a:path w="388619" h="136525">
                <a:moveTo>
                  <a:pt x="76491" y="37397"/>
                </a:moveTo>
                <a:lnTo>
                  <a:pt x="66315" y="37397"/>
                </a:lnTo>
                <a:lnTo>
                  <a:pt x="66503" y="53237"/>
                </a:lnTo>
                <a:lnTo>
                  <a:pt x="43365" y="53507"/>
                </a:lnTo>
                <a:lnTo>
                  <a:pt x="43279" y="65873"/>
                </a:lnTo>
                <a:lnTo>
                  <a:pt x="43166" y="70495"/>
                </a:lnTo>
                <a:lnTo>
                  <a:pt x="42712" y="80308"/>
                </a:lnTo>
                <a:lnTo>
                  <a:pt x="42073" y="89100"/>
                </a:lnTo>
                <a:lnTo>
                  <a:pt x="64674" y="88833"/>
                </a:lnTo>
                <a:lnTo>
                  <a:pt x="75381" y="88833"/>
                </a:lnTo>
                <a:lnTo>
                  <a:pt x="88390" y="88557"/>
                </a:lnTo>
                <a:lnTo>
                  <a:pt x="99123" y="88557"/>
                </a:lnTo>
                <a:lnTo>
                  <a:pt x="116644" y="88225"/>
                </a:lnTo>
                <a:lnTo>
                  <a:pt x="127224" y="88225"/>
                </a:lnTo>
                <a:lnTo>
                  <a:pt x="127253" y="79373"/>
                </a:lnTo>
                <a:lnTo>
                  <a:pt x="53262" y="79373"/>
                </a:lnTo>
                <a:lnTo>
                  <a:pt x="53615" y="62424"/>
                </a:lnTo>
                <a:lnTo>
                  <a:pt x="66607" y="62273"/>
                </a:lnTo>
                <a:lnTo>
                  <a:pt x="76781" y="62273"/>
                </a:lnTo>
                <a:lnTo>
                  <a:pt x="88080" y="62021"/>
                </a:lnTo>
                <a:lnTo>
                  <a:pt x="98815" y="62021"/>
                </a:lnTo>
                <a:lnTo>
                  <a:pt x="123106" y="61614"/>
                </a:lnTo>
                <a:lnTo>
                  <a:pt x="122702" y="57834"/>
                </a:lnTo>
                <a:lnTo>
                  <a:pt x="122481" y="53119"/>
                </a:lnTo>
                <a:lnTo>
                  <a:pt x="76676" y="53119"/>
                </a:lnTo>
                <a:lnTo>
                  <a:pt x="76491" y="37397"/>
                </a:lnTo>
                <a:close/>
              </a:path>
              <a:path w="388619" h="136525">
                <a:moveTo>
                  <a:pt x="76781" y="62273"/>
                </a:moveTo>
                <a:lnTo>
                  <a:pt x="66607" y="62273"/>
                </a:lnTo>
                <a:lnTo>
                  <a:pt x="66491" y="74956"/>
                </a:lnTo>
                <a:lnTo>
                  <a:pt x="66250" y="79222"/>
                </a:lnTo>
                <a:lnTo>
                  <a:pt x="53262" y="79373"/>
                </a:lnTo>
                <a:lnTo>
                  <a:pt x="127253" y="79373"/>
                </a:lnTo>
                <a:lnTo>
                  <a:pt x="127254" y="79103"/>
                </a:lnTo>
                <a:lnTo>
                  <a:pt x="76424" y="79103"/>
                </a:lnTo>
                <a:lnTo>
                  <a:pt x="76762" y="74956"/>
                </a:lnTo>
                <a:lnTo>
                  <a:pt x="76781" y="62273"/>
                </a:lnTo>
                <a:close/>
              </a:path>
              <a:path w="388619" h="136525">
                <a:moveTo>
                  <a:pt x="98815" y="62021"/>
                </a:moveTo>
                <a:lnTo>
                  <a:pt x="88080" y="62021"/>
                </a:lnTo>
                <a:lnTo>
                  <a:pt x="88278" y="78963"/>
                </a:lnTo>
                <a:lnTo>
                  <a:pt x="76424" y="79103"/>
                </a:lnTo>
                <a:lnTo>
                  <a:pt x="127254" y="79103"/>
                </a:lnTo>
                <a:lnTo>
                  <a:pt x="127255" y="78836"/>
                </a:lnTo>
                <a:lnTo>
                  <a:pt x="99010" y="78836"/>
                </a:lnTo>
                <a:lnTo>
                  <a:pt x="98815" y="62021"/>
                </a:lnTo>
                <a:close/>
              </a:path>
              <a:path w="388619" h="136525">
                <a:moveTo>
                  <a:pt x="127256" y="78506"/>
                </a:moveTo>
                <a:lnTo>
                  <a:pt x="99010" y="78836"/>
                </a:lnTo>
                <a:lnTo>
                  <a:pt x="127255" y="78836"/>
                </a:lnTo>
                <a:lnTo>
                  <a:pt x="127256" y="78506"/>
                </a:lnTo>
                <a:close/>
              </a:path>
              <a:path w="388619" h="136525">
                <a:moveTo>
                  <a:pt x="29243" y="6757"/>
                </a:moveTo>
                <a:lnTo>
                  <a:pt x="11618" y="49314"/>
                </a:lnTo>
                <a:lnTo>
                  <a:pt x="0" y="65873"/>
                </a:lnTo>
                <a:lnTo>
                  <a:pt x="3787" y="68094"/>
                </a:lnTo>
                <a:lnTo>
                  <a:pt x="6826" y="70495"/>
                </a:lnTo>
                <a:lnTo>
                  <a:pt x="9122" y="73091"/>
                </a:lnTo>
                <a:lnTo>
                  <a:pt x="12081" y="68555"/>
                </a:lnTo>
                <a:lnTo>
                  <a:pt x="16073" y="61558"/>
                </a:lnTo>
                <a:lnTo>
                  <a:pt x="19634" y="54893"/>
                </a:lnTo>
                <a:lnTo>
                  <a:pt x="29807" y="54893"/>
                </a:lnTo>
                <a:lnTo>
                  <a:pt x="39246" y="17010"/>
                </a:lnTo>
                <a:lnTo>
                  <a:pt x="42886" y="12820"/>
                </a:lnTo>
                <a:lnTo>
                  <a:pt x="37951" y="10994"/>
                </a:lnTo>
                <a:lnTo>
                  <a:pt x="33418" y="8975"/>
                </a:lnTo>
                <a:lnTo>
                  <a:pt x="29243" y="6757"/>
                </a:lnTo>
                <a:close/>
              </a:path>
              <a:path w="388619" h="136525">
                <a:moveTo>
                  <a:pt x="98523" y="37144"/>
                </a:moveTo>
                <a:lnTo>
                  <a:pt x="87790" y="37144"/>
                </a:lnTo>
                <a:lnTo>
                  <a:pt x="87976" y="52981"/>
                </a:lnTo>
                <a:lnTo>
                  <a:pt x="76676" y="53119"/>
                </a:lnTo>
                <a:lnTo>
                  <a:pt x="122481" y="53119"/>
                </a:lnTo>
                <a:lnTo>
                  <a:pt x="122469" y="52859"/>
                </a:lnTo>
                <a:lnTo>
                  <a:pt x="98708" y="52859"/>
                </a:lnTo>
                <a:lnTo>
                  <a:pt x="98523" y="37144"/>
                </a:lnTo>
                <a:close/>
              </a:path>
              <a:path w="388619" h="136525">
                <a:moveTo>
                  <a:pt x="122333" y="36854"/>
                </a:moveTo>
                <a:lnTo>
                  <a:pt x="112643" y="36854"/>
                </a:lnTo>
                <a:lnTo>
                  <a:pt x="112828" y="52693"/>
                </a:lnTo>
                <a:lnTo>
                  <a:pt x="98708" y="52859"/>
                </a:lnTo>
                <a:lnTo>
                  <a:pt x="122469" y="52859"/>
                </a:lnTo>
                <a:lnTo>
                  <a:pt x="122295" y="39536"/>
                </a:lnTo>
                <a:lnTo>
                  <a:pt x="122333" y="36854"/>
                </a:lnTo>
                <a:close/>
              </a:path>
              <a:path w="388619" h="136525">
                <a:moveTo>
                  <a:pt x="43053" y="26943"/>
                </a:moveTo>
                <a:lnTo>
                  <a:pt x="43188" y="38247"/>
                </a:lnTo>
                <a:lnTo>
                  <a:pt x="48070" y="37804"/>
                </a:lnTo>
                <a:lnTo>
                  <a:pt x="55786" y="37519"/>
                </a:lnTo>
                <a:lnTo>
                  <a:pt x="66315" y="37397"/>
                </a:lnTo>
                <a:lnTo>
                  <a:pt x="76491" y="37397"/>
                </a:lnTo>
                <a:lnTo>
                  <a:pt x="87790" y="37144"/>
                </a:lnTo>
                <a:lnTo>
                  <a:pt x="98523" y="37144"/>
                </a:lnTo>
                <a:lnTo>
                  <a:pt x="112643" y="36854"/>
                </a:lnTo>
                <a:lnTo>
                  <a:pt x="122333" y="36854"/>
                </a:lnTo>
                <a:lnTo>
                  <a:pt x="122562" y="31846"/>
                </a:lnTo>
                <a:lnTo>
                  <a:pt x="123167" y="27357"/>
                </a:lnTo>
                <a:lnTo>
                  <a:pt x="54914" y="27357"/>
                </a:lnTo>
                <a:lnTo>
                  <a:pt x="47181" y="27280"/>
                </a:lnTo>
                <a:lnTo>
                  <a:pt x="43053" y="26943"/>
                </a:lnTo>
                <a:close/>
              </a:path>
              <a:path w="388619" h="136525">
                <a:moveTo>
                  <a:pt x="65408" y="7470"/>
                </a:moveTo>
                <a:lnTo>
                  <a:pt x="65858" y="12744"/>
                </a:lnTo>
                <a:lnTo>
                  <a:pt x="66103" y="19321"/>
                </a:lnTo>
                <a:lnTo>
                  <a:pt x="66197" y="27227"/>
                </a:lnTo>
                <a:lnTo>
                  <a:pt x="54914" y="27357"/>
                </a:lnTo>
                <a:lnTo>
                  <a:pt x="123167" y="27357"/>
                </a:lnTo>
                <a:lnTo>
                  <a:pt x="123201" y="27108"/>
                </a:lnTo>
                <a:lnTo>
                  <a:pt x="76373" y="27108"/>
                </a:lnTo>
                <a:lnTo>
                  <a:pt x="76471" y="15519"/>
                </a:lnTo>
                <a:lnTo>
                  <a:pt x="76766" y="11865"/>
                </a:lnTo>
                <a:lnTo>
                  <a:pt x="77853" y="8489"/>
                </a:lnTo>
                <a:lnTo>
                  <a:pt x="74847" y="8489"/>
                </a:lnTo>
                <a:lnTo>
                  <a:pt x="70700" y="8150"/>
                </a:lnTo>
                <a:lnTo>
                  <a:pt x="65408" y="7470"/>
                </a:lnTo>
                <a:close/>
              </a:path>
              <a:path w="388619" h="136525">
                <a:moveTo>
                  <a:pt x="99310" y="7646"/>
                </a:moveTo>
                <a:lnTo>
                  <a:pt x="86897" y="7793"/>
                </a:lnTo>
                <a:lnTo>
                  <a:pt x="87215" y="10994"/>
                </a:lnTo>
                <a:lnTo>
                  <a:pt x="87341" y="12744"/>
                </a:lnTo>
                <a:lnTo>
                  <a:pt x="87549" y="17813"/>
                </a:lnTo>
                <a:lnTo>
                  <a:pt x="87670" y="26974"/>
                </a:lnTo>
                <a:lnTo>
                  <a:pt x="76373" y="27108"/>
                </a:lnTo>
                <a:lnTo>
                  <a:pt x="123201" y="27108"/>
                </a:lnTo>
                <a:lnTo>
                  <a:pt x="123235" y="26852"/>
                </a:lnTo>
                <a:lnTo>
                  <a:pt x="98402" y="26852"/>
                </a:lnTo>
                <a:lnTo>
                  <a:pt x="98459" y="14361"/>
                </a:lnTo>
                <a:lnTo>
                  <a:pt x="98578" y="11865"/>
                </a:lnTo>
                <a:lnTo>
                  <a:pt x="98679" y="10994"/>
                </a:lnTo>
                <a:lnTo>
                  <a:pt x="99310" y="7646"/>
                </a:lnTo>
                <a:close/>
              </a:path>
              <a:path w="388619" h="136525">
                <a:moveTo>
                  <a:pt x="123275" y="26560"/>
                </a:moveTo>
                <a:lnTo>
                  <a:pt x="98402" y="26852"/>
                </a:lnTo>
                <a:lnTo>
                  <a:pt x="123235" y="26852"/>
                </a:lnTo>
                <a:lnTo>
                  <a:pt x="123275" y="26560"/>
                </a:lnTo>
                <a:close/>
              </a:path>
              <a:path w="388619" h="136525">
                <a:moveTo>
                  <a:pt x="77864" y="8453"/>
                </a:moveTo>
                <a:lnTo>
                  <a:pt x="74847" y="8489"/>
                </a:lnTo>
                <a:lnTo>
                  <a:pt x="77853" y="8489"/>
                </a:lnTo>
                <a:close/>
              </a:path>
              <a:path w="388619" h="136525">
                <a:moveTo>
                  <a:pt x="253187" y="120107"/>
                </a:moveTo>
                <a:lnTo>
                  <a:pt x="241110" y="120107"/>
                </a:lnTo>
                <a:lnTo>
                  <a:pt x="241246" y="131969"/>
                </a:lnTo>
                <a:lnTo>
                  <a:pt x="253681" y="131826"/>
                </a:lnTo>
                <a:lnTo>
                  <a:pt x="253340" y="124304"/>
                </a:lnTo>
                <a:lnTo>
                  <a:pt x="253187" y="120107"/>
                </a:lnTo>
                <a:close/>
              </a:path>
              <a:path w="388619" h="136525">
                <a:moveTo>
                  <a:pt x="150289" y="36990"/>
                </a:moveTo>
                <a:lnTo>
                  <a:pt x="137300" y="37144"/>
                </a:lnTo>
                <a:lnTo>
                  <a:pt x="137764" y="43912"/>
                </a:lnTo>
                <a:lnTo>
                  <a:pt x="138049" y="51620"/>
                </a:lnTo>
                <a:lnTo>
                  <a:pt x="138582" y="97006"/>
                </a:lnTo>
                <a:lnTo>
                  <a:pt x="138574" y="113018"/>
                </a:lnTo>
                <a:lnTo>
                  <a:pt x="138283" y="121312"/>
                </a:lnTo>
                <a:lnTo>
                  <a:pt x="241110" y="120107"/>
                </a:lnTo>
                <a:lnTo>
                  <a:pt x="253187" y="120107"/>
                </a:lnTo>
                <a:lnTo>
                  <a:pt x="253074" y="116998"/>
                </a:lnTo>
                <a:lnTo>
                  <a:pt x="252927" y="111572"/>
                </a:lnTo>
                <a:lnTo>
                  <a:pt x="150609" y="111572"/>
                </a:lnTo>
                <a:lnTo>
                  <a:pt x="149998" y="59588"/>
                </a:lnTo>
                <a:lnTo>
                  <a:pt x="150093" y="43912"/>
                </a:lnTo>
                <a:lnTo>
                  <a:pt x="150289" y="36990"/>
                </a:lnTo>
                <a:close/>
              </a:path>
              <a:path w="388619" h="136525">
                <a:moveTo>
                  <a:pt x="200790" y="5886"/>
                </a:moveTo>
                <a:lnTo>
                  <a:pt x="188352" y="6029"/>
                </a:lnTo>
                <a:lnTo>
                  <a:pt x="188817" y="12799"/>
                </a:lnTo>
                <a:lnTo>
                  <a:pt x="189090" y="19592"/>
                </a:lnTo>
                <a:lnTo>
                  <a:pt x="190167" y="111107"/>
                </a:lnTo>
                <a:lnTo>
                  <a:pt x="150609" y="111572"/>
                </a:lnTo>
                <a:lnTo>
                  <a:pt x="252927" y="111572"/>
                </a:lnTo>
                <a:lnTo>
                  <a:pt x="252911" y="110973"/>
                </a:lnTo>
                <a:lnTo>
                  <a:pt x="201442" y="110973"/>
                </a:lnTo>
                <a:lnTo>
                  <a:pt x="200563" y="36349"/>
                </a:lnTo>
                <a:lnTo>
                  <a:pt x="200465" y="11164"/>
                </a:lnTo>
                <a:lnTo>
                  <a:pt x="200790" y="5886"/>
                </a:lnTo>
                <a:close/>
              </a:path>
              <a:path w="388619" h="136525">
                <a:moveTo>
                  <a:pt x="252564" y="36349"/>
                </a:moveTo>
                <a:lnTo>
                  <a:pt x="239572" y="36504"/>
                </a:lnTo>
                <a:lnTo>
                  <a:pt x="240002" y="42164"/>
                </a:lnTo>
                <a:lnTo>
                  <a:pt x="240278" y="49126"/>
                </a:lnTo>
                <a:lnTo>
                  <a:pt x="240995" y="110512"/>
                </a:lnTo>
                <a:lnTo>
                  <a:pt x="201442" y="110973"/>
                </a:lnTo>
                <a:lnTo>
                  <a:pt x="252911" y="110973"/>
                </a:lnTo>
                <a:lnTo>
                  <a:pt x="252766" y="103022"/>
                </a:lnTo>
                <a:lnTo>
                  <a:pt x="252258" y="59588"/>
                </a:lnTo>
                <a:lnTo>
                  <a:pt x="252230" y="40886"/>
                </a:lnTo>
                <a:lnTo>
                  <a:pt x="252564" y="36349"/>
                </a:lnTo>
                <a:close/>
              </a:path>
              <a:path w="388619" h="136525">
                <a:moveTo>
                  <a:pt x="330060" y="63832"/>
                </a:moveTo>
                <a:lnTo>
                  <a:pt x="318207" y="63832"/>
                </a:lnTo>
                <a:lnTo>
                  <a:pt x="318663" y="102881"/>
                </a:lnTo>
                <a:lnTo>
                  <a:pt x="318740" y="125971"/>
                </a:lnTo>
                <a:lnTo>
                  <a:pt x="318456" y="132750"/>
                </a:lnTo>
                <a:lnTo>
                  <a:pt x="331448" y="132599"/>
                </a:lnTo>
                <a:lnTo>
                  <a:pt x="330981" y="125823"/>
                </a:lnTo>
                <a:lnTo>
                  <a:pt x="330766" y="119711"/>
                </a:lnTo>
                <a:lnTo>
                  <a:pt x="330648" y="113681"/>
                </a:lnTo>
                <a:lnTo>
                  <a:pt x="330060" y="63832"/>
                </a:lnTo>
                <a:close/>
              </a:path>
              <a:path w="388619" h="136525">
                <a:moveTo>
                  <a:pt x="329719" y="34448"/>
                </a:moveTo>
                <a:lnTo>
                  <a:pt x="317861" y="34448"/>
                </a:lnTo>
                <a:lnTo>
                  <a:pt x="318085" y="53662"/>
                </a:lnTo>
                <a:lnTo>
                  <a:pt x="274029" y="54176"/>
                </a:lnTo>
                <a:lnTo>
                  <a:pt x="274492" y="60944"/>
                </a:lnTo>
                <a:lnTo>
                  <a:pt x="274777" y="68681"/>
                </a:lnTo>
                <a:lnTo>
                  <a:pt x="275122" y="98233"/>
                </a:lnTo>
                <a:lnTo>
                  <a:pt x="275045" y="114898"/>
                </a:lnTo>
                <a:lnTo>
                  <a:pt x="274794" y="119711"/>
                </a:lnTo>
                <a:lnTo>
                  <a:pt x="287229" y="119567"/>
                </a:lnTo>
                <a:lnTo>
                  <a:pt x="286581" y="64203"/>
                </a:lnTo>
                <a:lnTo>
                  <a:pt x="318207" y="63832"/>
                </a:lnTo>
                <a:lnTo>
                  <a:pt x="330060" y="63832"/>
                </a:lnTo>
                <a:lnTo>
                  <a:pt x="330059" y="63691"/>
                </a:lnTo>
                <a:lnTo>
                  <a:pt x="361130" y="63324"/>
                </a:lnTo>
                <a:lnTo>
                  <a:pt x="373145" y="63324"/>
                </a:lnTo>
                <a:lnTo>
                  <a:pt x="373147" y="59789"/>
                </a:lnTo>
                <a:lnTo>
                  <a:pt x="373430" y="53521"/>
                </a:lnTo>
                <a:lnTo>
                  <a:pt x="329943" y="53521"/>
                </a:lnTo>
                <a:lnTo>
                  <a:pt x="329719" y="34448"/>
                </a:lnTo>
                <a:close/>
              </a:path>
              <a:path w="388619" h="136525">
                <a:moveTo>
                  <a:pt x="373145" y="63324"/>
                </a:moveTo>
                <a:lnTo>
                  <a:pt x="361130" y="63324"/>
                </a:lnTo>
                <a:lnTo>
                  <a:pt x="361591" y="102881"/>
                </a:lnTo>
                <a:lnTo>
                  <a:pt x="360579" y="104775"/>
                </a:lnTo>
                <a:lnTo>
                  <a:pt x="358538" y="105156"/>
                </a:lnTo>
                <a:lnTo>
                  <a:pt x="356468" y="105570"/>
                </a:lnTo>
                <a:lnTo>
                  <a:pt x="351482" y="105818"/>
                </a:lnTo>
                <a:lnTo>
                  <a:pt x="343551" y="105912"/>
                </a:lnTo>
                <a:lnTo>
                  <a:pt x="346255" y="110390"/>
                </a:lnTo>
                <a:lnTo>
                  <a:pt x="347997" y="114898"/>
                </a:lnTo>
                <a:lnTo>
                  <a:pt x="348796" y="119401"/>
                </a:lnTo>
                <a:lnTo>
                  <a:pt x="356717" y="118559"/>
                </a:lnTo>
                <a:lnTo>
                  <a:pt x="362797" y="116993"/>
                </a:lnTo>
                <a:lnTo>
                  <a:pt x="371422" y="112356"/>
                </a:lnTo>
                <a:lnTo>
                  <a:pt x="373543" y="108000"/>
                </a:lnTo>
                <a:lnTo>
                  <a:pt x="373139" y="73912"/>
                </a:lnTo>
                <a:lnTo>
                  <a:pt x="373145" y="63324"/>
                </a:lnTo>
                <a:close/>
              </a:path>
              <a:path w="388619" h="136525">
                <a:moveTo>
                  <a:pt x="373453" y="53013"/>
                </a:moveTo>
                <a:lnTo>
                  <a:pt x="329943" y="53521"/>
                </a:lnTo>
                <a:lnTo>
                  <a:pt x="373430" y="53521"/>
                </a:lnTo>
                <a:lnTo>
                  <a:pt x="373453" y="53013"/>
                </a:lnTo>
                <a:close/>
              </a:path>
              <a:path w="388619" h="136525">
                <a:moveTo>
                  <a:pt x="258994" y="24411"/>
                </a:moveTo>
                <a:lnTo>
                  <a:pt x="259128" y="35720"/>
                </a:lnTo>
                <a:lnTo>
                  <a:pt x="266465" y="35378"/>
                </a:lnTo>
                <a:lnTo>
                  <a:pt x="281139" y="34916"/>
                </a:lnTo>
                <a:lnTo>
                  <a:pt x="317861" y="34448"/>
                </a:lnTo>
                <a:lnTo>
                  <a:pt x="329719" y="34448"/>
                </a:lnTo>
                <a:lnTo>
                  <a:pt x="329717" y="34309"/>
                </a:lnTo>
                <a:lnTo>
                  <a:pt x="359100" y="33963"/>
                </a:lnTo>
                <a:lnTo>
                  <a:pt x="388483" y="33963"/>
                </a:lnTo>
                <a:lnTo>
                  <a:pt x="388373" y="24624"/>
                </a:lnTo>
                <a:lnTo>
                  <a:pt x="288359" y="24624"/>
                </a:lnTo>
                <a:lnTo>
                  <a:pt x="266339" y="24574"/>
                </a:lnTo>
                <a:lnTo>
                  <a:pt x="258994" y="24411"/>
                </a:lnTo>
                <a:close/>
              </a:path>
              <a:path w="388619" h="136525">
                <a:moveTo>
                  <a:pt x="388483" y="33963"/>
                </a:moveTo>
                <a:lnTo>
                  <a:pt x="359100" y="33963"/>
                </a:lnTo>
                <a:lnTo>
                  <a:pt x="380711" y="34038"/>
                </a:lnTo>
                <a:lnTo>
                  <a:pt x="388486" y="34201"/>
                </a:lnTo>
                <a:lnTo>
                  <a:pt x="388483" y="33963"/>
                </a:lnTo>
                <a:close/>
              </a:path>
              <a:path w="388619" h="136525">
                <a:moveTo>
                  <a:pt x="388353" y="22896"/>
                </a:moveTo>
                <a:lnTo>
                  <a:pt x="380585" y="23237"/>
                </a:lnTo>
                <a:lnTo>
                  <a:pt x="365900" y="23681"/>
                </a:lnTo>
                <a:lnTo>
                  <a:pt x="288359" y="24624"/>
                </a:lnTo>
                <a:lnTo>
                  <a:pt x="388373" y="24624"/>
                </a:lnTo>
                <a:lnTo>
                  <a:pt x="388353" y="22896"/>
                </a:lnTo>
                <a:close/>
              </a:path>
              <a:path w="388619" h="136525">
                <a:moveTo>
                  <a:pt x="318038" y="0"/>
                </a:moveTo>
                <a:lnTo>
                  <a:pt x="315043" y="1915"/>
                </a:lnTo>
                <a:lnTo>
                  <a:pt x="312055" y="4025"/>
                </a:lnTo>
                <a:lnTo>
                  <a:pt x="309071" y="6304"/>
                </a:lnTo>
                <a:lnTo>
                  <a:pt x="314394" y="11906"/>
                </a:lnTo>
                <a:lnTo>
                  <a:pt x="318794" y="17679"/>
                </a:lnTo>
                <a:lnTo>
                  <a:pt x="322265" y="23670"/>
                </a:lnTo>
                <a:lnTo>
                  <a:pt x="324871" y="21758"/>
                </a:lnTo>
                <a:lnTo>
                  <a:pt x="328248" y="19839"/>
                </a:lnTo>
                <a:lnTo>
                  <a:pt x="332374" y="17910"/>
                </a:lnTo>
                <a:lnTo>
                  <a:pt x="327370" y="10422"/>
                </a:lnTo>
                <a:lnTo>
                  <a:pt x="322596" y="4457"/>
                </a:lnTo>
                <a:lnTo>
                  <a:pt x="318038" y="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2078139" y="4465231"/>
            <a:ext cx="389255" cy="137160"/>
          </a:xfrm>
          <a:custGeom>
            <a:avLst/>
            <a:gdLst/>
            <a:ahLst/>
            <a:cxnLst/>
            <a:rect l="l" t="t" r="r" b="b"/>
            <a:pathLst>
              <a:path w="389255" h="137160">
                <a:moveTo>
                  <a:pt x="129322" y="27623"/>
                </a:moveTo>
                <a:lnTo>
                  <a:pt x="121806" y="28098"/>
                </a:lnTo>
                <a:lnTo>
                  <a:pt x="114454" y="28379"/>
                </a:lnTo>
                <a:lnTo>
                  <a:pt x="15224" y="29541"/>
                </a:lnTo>
                <a:lnTo>
                  <a:pt x="16081" y="42262"/>
                </a:lnTo>
                <a:lnTo>
                  <a:pt x="16645" y="54455"/>
                </a:lnTo>
                <a:lnTo>
                  <a:pt x="16923" y="66119"/>
                </a:lnTo>
                <a:lnTo>
                  <a:pt x="16920" y="77252"/>
                </a:lnTo>
                <a:lnTo>
                  <a:pt x="8356" y="117947"/>
                </a:lnTo>
                <a:lnTo>
                  <a:pt x="0" y="129161"/>
                </a:lnTo>
                <a:lnTo>
                  <a:pt x="4925" y="131364"/>
                </a:lnTo>
                <a:lnTo>
                  <a:pt x="9098" y="133945"/>
                </a:lnTo>
                <a:lnTo>
                  <a:pt x="12528" y="136916"/>
                </a:lnTo>
                <a:lnTo>
                  <a:pt x="16959" y="130093"/>
                </a:lnTo>
                <a:lnTo>
                  <a:pt x="28105" y="91537"/>
                </a:lnTo>
                <a:lnTo>
                  <a:pt x="28548" y="82777"/>
                </a:lnTo>
                <a:lnTo>
                  <a:pt x="28547" y="66119"/>
                </a:lnTo>
                <a:lnTo>
                  <a:pt x="28377" y="56789"/>
                </a:lnTo>
                <a:lnTo>
                  <a:pt x="27757" y="39564"/>
                </a:lnTo>
                <a:lnTo>
                  <a:pt x="108548" y="38618"/>
                </a:lnTo>
                <a:lnTo>
                  <a:pt x="129452" y="38618"/>
                </a:lnTo>
                <a:lnTo>
                  <a:pt x="129322" y="27623"/>
                </a:lnTo>
                <a:close/>
              </a:path>
              <a:path w="389255" h="137160">
                <a:moveTo>
                  <a:pt x="129452" y="38618"/>
                </a:moveTo>
                <a:lnTo>
                  <a:pt x="108548" y="38618"/>
                </a:lnTo>
                <a:lnTo>
                  <a:pt x="121928" y="38628"/>
                </a:lnTo>
                <a:lnTo>
                  <a:pt x="129456" y="38930"/>
                </a:lnTo>
                <a:lnTo>
                  <a:pt x="129452" y="38618"/>
                </a:lnTo>
                <a:close/>
              </a:path>
              <a:path w="389255" h="137160">
                <a:moveTo>
                  <a:pt x="69148" y="2340"/>
                </a:moveTo>
                <a:lnTo>
                  <a:pt x="65391" y="4655"/>
                </a:lnTo>
                <a:lnTo>
                  <a:pt x="61845" y="6383"/>
                </a:lnTo>
                <a:lnTo>
                  <a:pt x="58456" y="7556"/>
                </a:lnTo>
                <a:lnTo>
                  <a:pt x="62306" y="13180"/>
                </a:lnTo>
                <a:lnTo>
                  <a:pt x="65401" y="20106"/>
                </a:lnTo>
                <a:lnTo>
                  <a:pt x="67741" y="28346"/>
                </a:lnTo>
                <a:lnTo>
                  <a:pt x="72986" y="25272"/>
                </a:lnTo>
                <a:lnTo>
                  <a:pt x="77105" y="23346"/>
                </a:lnTo>
                <a:lnTo>
                  <a:pt x="80111" y="22557"/>
                </a:lnTo>
                <a:lnTo>
                  <a:pt x="76259" y="14702"/>
                </a:lnTo>
                <a:lnTo>
                  <a:pt x="72590" y="7966"/>
                </a:lnTo>
                <a:lnTo>
                  <a:pt x="69148" y="2340"/>
                </a:lnTo>
                <a:close/>
              </a:path>
              <a:path w="389255" h="137160">
                <a:moveTo>
                  <a:pt x="248655" y="6459"/>
                </a:moveTo>
                <a:lnTo>
                  <a:pt x="236776" y="6598"/>
                </a:lnTo>
                <a:lnTo>
                  <a:pt x="237251" y="14883"/>
                </a:lnTo>
                <a:lnTo>
                  <a:pt x="237524" y="21466"/>
                </a:lnTo>
                <a:lnTo>
                  <a:pt x="238607" y="113793"/>
                </a:lnTo>
                <a:lnTo>
                  <a:pt x="238540" y="124654"/>
                </a:lnTo>
                <a:lnTo>
                  <a:pt x="238241" y="131453"/>
                </a:lnTo>
                <a:lnTo>
                  <a:pt x="250117" y="131314"/>
                </a:lnTo>
                <a:lnTo>
                  <a:pt x="249631" y="122645"/>
                </a:lnTo>
                <a:lnTo>
                  <a:pt x="249368" y="116809"/>
                </a:lnTo>
                <a:lnTo>
                  <a:pt x="248306" y="26230"/>
                </a:lnTo>
                <a:lnTo>
                  <a:pt x="248421" y="14883"/>
                </a:lnTo>
                <a:lnTo>
                  <a:pt x="248655" y="6459"/>
                </a:lnTo>
                <a:close/>
              </a:path>
              <a:path w="389255" h="137160">
                <a:moveTo>
                  <a:pt x="170136" y="7938"/>
                </a:moveTo>
                <a:lnTo>
                  <a:pt x="158277" y="8074"/>
                </a:lnTo>
                <a:lnTo>
                  <a:pt x="158752" y="16621"/>
                </a:lnTo>
                <a:lnTo>
                  <a:pt x="159005" y="23130"/>
                </a:lnTo>
                <a:lnTo>
                  <a:pt x="159504" y="65401"/>
                </a:lnTo>
                <a:lnTo>
                  <a:pt x="159569" y="72130"/>
                </a:lnTo>
                <a:lnTo>
                  <a:pt x="158975" y="82460"/>
                </a:lnTo>
                <a:lnTo>
                  <a:pt x="144402" y="121036"/>
                </a:lnTo>
                <a:lnTo>
                  <a:pt x="137092" y="129816"/>
                </a:lnTo>
                <a:lnTo>
                  <a:pt x="140860" y="130521"/>
                </a:lnTo>
                <a:lnTo>
                  <a:pt x="144666" y="132163"/>
                </a:lnTo>
                <a:lnTo>
                  <a:pt x="148457" y="134748"/>
                </a:lnTo>
                <a:lnTo>
                  <a:pt x="154103" y="126775"/>
                </a:lnTo>
                <a:lnTo>
                  <a:pt x="168724" y="86914"/>
                </a:lnTo>
                <a:lnTo>
                  <a:pt x="169703" y="72130"/>
                </a:lnTo>
                <a:lnTo>
                  <a:pt x="169603" y="58972"/>
                </a:lnTo>
                <a:lnTo>
                  <a:pt x="169193" y="23976"/>
                </a:lnTo>
                <a:lnTo>
                  <a:pt x="169489" y="16621"/>
                </a:lnTo>
                <a:lnTo>
                  <a:pt x="170136" y="7938"/>
                </a:lnTo>
                <a:close/>
              </a:path>
              <a:path w="389255" h="137160">
                <a:moveTo>
                  <a:pt x="145335" y="84611"/>
                </a:moveTo>
                <a:lnTo>
                  <a:pt x="137887" y="84611"/>
                </a:lnTo>
                <a:lnTo>
                  <a:pt x="141653" y="85119"/>
                </a:lnTo>
                <a:lnTo>
                  <a:pt x="145061" y="86210"/>
                </a:lnTo>
                <a:lnTo>
                  <a:pt x="145335" y="84611"/>
                </a:lnTo>
                <a:close/>
              </a:path>
              <a:path w="389255" h="137160">
                <a:moveTo>
                  <a:pt x="140054" y="45029"/>
                </a:moveTo>
                <a:lnTo>
                  <a:pt x="133739" y="84654"/>
                </a:lnTo>
                <a:lnTo>
                  <a:pt x="137887" y="84611"/>
                </a:lnTo>
                <a:lnTo>
                  <a:pt x="145335" y="84611"/>
                </a:lnTo>
                <a:lnTo>
                  <a:pt x="146422" y="78228"/>
                </a:lnTo>
                <a:lnTo>
                  <a:pt x="151362" y="45476"/>
                </a:lnTo>
                <a:lnTo>
                  <a:pt x="148734" y="45476"/>
                </a:lnTo>
                <a:lnTo>
                  <a:pt x="144951" y="45349"/>
                </a:lnTo>
                <a:lnTo>
                  <a:pt x="140054" y="45029"/>
                </a:lnTo>
                <a:close/>
              </a:path>
              <a:path w="389255" h="137160">
                <a:moveTo>
                  <a:pt x="151366" y="45446"/>
                </a:moveTo>
                <a:lnTo>
                  <a:pt x="148734" y="45476"/>
                </a:lnTo>
                <a:lnTo>
                  <a:pt x="151362" y="45476"/>
                </a:lnTo>
                <a:close/>
              </a:path>
              <a:path w="389255" h="137160">
                <a:moveTo>
                  <a:pt x="207504" y="14296"/>
                </a:moveTo>
                <a:lnTo>
                  <a:pt x="196201" y="14425"/>
                </a:lnTo>
                <a:lnTo>
                  <a:pt x="196672" y="21578"/>
                </a:lnTo>
                <a:lnTo>
                  <a:pt x="196909" y="27604"/>
                </a:lnTo>
                <a:lnTo>
                  <a:pt x="197841" y="107045"/>
                </a:lnTo>
                <a:lnTo>
                  <a:pt x="197802" y="118977"/>
                </a:lnTo>
                <a:lnTo>
                  <a:pt x="197521" y="127397"/>
                </a:lnTo>
                <a:lnTo>
                  <a:pt x="208826" y="127264"/>
                </a:lnTo>
                <a:lnTo>
                  <a:pt x="208334" y="118742"/>
                </a:lnTo>
                <a:lnTo>
                  <a:pt x="208072" y="112212"/>
                </a:lnTo>
                <a:lnTo>
                  <a:pt x="207126" y="31799"/>
                </a:lnTo>
                <a:lnTo>
                  <a:pt x="207201" y="21456"/>
                </a:lnTo>
                <a:lnTo>
                  <a:pt x="207504" y="14296"/>
                </a:lnTo>
                <a:close/>
              </a:path>
              <a:path w="389255" h="137160">
                <a:moveTo>
                  <a:pt x="220852" y="44629"/>
                </a:moveTo>
                <a:lnTo>
                  <a:pt x="217469" y="46192"/>
                </a:lnTo>
                <a:lnTo>
                  <a:pt x="214473" y="47721"/>
                </a:lnTo>
                <a:lnTo>
                  <a:pt x="211867" y="49269"/>
                </a:lnTo>
                <a:lnTo>
                  <a:pt x="216415" y="58395"/>
                </a:lnTo>
                <a:lnTo>
                  <a:pt x="220254" y="66684"/>
                </a:lnTo>
                <a:lnTo>
                  <a:pt x="223378" y="74133"/>
                </a:lnTo>
                <a:lnTo>
                  <a:pt x="225781" y="80737"/>
                </a:lnTo>
                <a:lnTo>
                  <a:pt x="229165" y="79560"/>
                </a:lnTo>
                <a:lnTo>
                  <a:pt x="232359" y="78026"/>
                </a:lnTo>
                <a:lnTo>
                  <a:pt x="235347" y="76114"/>
                </a:lnTo>
                <a:lnTo>
                  <a:pt x="220852" y="44629"/>
                </a:lnTo>
                <a:close/>
              </a:path>
              <a:path w="389255" h="137160">
                <a:moveTo>
                  <a:pt x="182977" y="44524"/>
                </a:moveTo>
                <a:lnTo>
                  <a:pt x="178492" y="46069"/>
                </a:lnTo>
                <a:lnTo>
                  <a:pt x="175301" y="47430"/>
                </a:lnTo>
                <a:lnTo>
                  <a:pt x="173433" y="48590"/>
                </a:lnTo>
                <a:lnTo>
                  <a:pt x="176708" y="57341"/>
                </a:lnTo>
                <a:lnTo>
                  <a:pt x="179558" y="65605"/>
                </a:lnTo>
                <a:lnTo>
                  <a:pt x="181983" y="73381"/>
                </a:lnTo>
                <a:lnTo>
                  <a:pt x="183982" y="80672"/>
                </a:lnTo>
                <a:lnTo>
                  <a:pt x="186973" y="79117"/>
                </a:lnTo>
                <a:lnTo>
                  <a:pt x="190336" y="77965"/>
                </a:lnTo>
                <a:lnTo>
                  <a:pt x="194109" y="77152"/>
                </a:lnTo>
                <a:lnTo>
                  <a:pt x="191664" y="70478"/>
                </a:lnTo>
                <a:lnTo>
                  <a:pt x="188992" y="62810"/>
                </a:lnTo>
                <a:lnTo>
                  <a:pt x="186096" y="54157"/>
                </a:lnTo>
                <a:lnTo>
                  <a:pt x="182977" y="44524"/>
                </a:lnTo>
                <a:close/>
              </a:path>
              <a:path w="389255" h="137160">
                <a:moveTo>
                  <a:pt x="330456" y="63831"/>
                </a:moveTo>
                <a:lnTo>
                  <a:pt x="318603" y="63831"/>
                </a:lnTo>
                <a:lnTo>
                  <a:pt x="319060" y="102885"/>
                </a:lnTo>
                <a:lnTo>
                  <a:pt x="319137" y="125971"/>
                </a:lnTo>
                <a:lnTo>
                  <a:pt x="318852" y="132754"/>
                </a:lnTo>
                <a:lnTo>
                  <a:pt x="331844" y="132599"/>
                </a:lnTo>
                <a:lnTo>
                  <a:pt x="331377" y="125827"/>
                </a:lnTo>
                <a:lnTo>
                  <a:pt x="331162" y="119711"/>
                </a:lnTo>
                <a:lnTo>
                  <a:pt x="331044" y="113681"/>
                </a:lnTo>
                <a:lnTo>
                  <a:pt x="330456" y="63831"/>
                </a:lnTo>
                <a:close/>
              </a:path>
              <a:path w="389255" h="137160">
                <a:moveTo>
                  <a:pt x="330115" y="34448"/>
                </a:moveTo>
                <a:lnTo>
                  <a:pt x="318258" y="34448"/>
                </a:lnTo>
                <a:lnTo>
                  <a:pt x="318481" y="53662"/>
                </a:lnTo>
                <a:lnTo>
                  <a:pt x="274421" y="54180"/>
                </a:lnTo>
                <a:lnTo>
                  <a:pt x="274888" y="60944"/>
                </a:lnTo>
                <a:lnTo>
                  <a:pt x="275173" y="68681"/>
                </a:lnTo>
                <a:lnTo>
                  <a:pt x="275518" y="98233"/>
                </a:lnTo>
                <a:lnTo>
                  <a:pt x="275440" y="114901"/>
                </a:lnTo>
                <a:lnTo>
                  <a:pt x="275188" y="119711"/>
                </a:lnTo>
                <a:lnTo>
                  <a:pt x="287625" y="119566"/>
                </a:lnTo>
                <a:lnTo>
                  <a:pt x="286978" y="64202"/>
                </a:lnTo>
                <a:lnTo>
                  <a:pt x="318603" y="63831"/>
                </a:lnTo>
                <a:lnTo>
                  <a:pt x="330456" y="63831"/>
                </a:lnTo>
                <a:lnTo>
                  <a:pt x="330455" y="63691"/>
                </a:lnTo>
                <a:lnTo>
                  <a:pt x="361523" y="63328"/>
                </a:lnTo>
                <a:lnTo>
                  <a:pt x="373539" y="63328"/>
                </a:lnTo>
                <a:lnTo>
                  <a:pt x="373540" y="59789"/>
                </a:lnTo>
                <a:lnTo>
                  <a:pt x="373822" y="53525"/>
                </a:lnTo>
                <a:lnTo>
                  <a:pt x="330339" y="53525"/>
                </a:lnTo>
                <a:lnTo>
                  <a:pt x="330115" y="34448"/>
                </a:lnTo>
                <a:close/>
              </a:path>
              <a:path w="389255" h="137160">
                <a:moveTo>
                  <a:pt x="373539" y="63328"/>
                </a:moveTo>
                <a:lnTo>
                  <a:pt x="361523" y="63328"/>
                </a:lnTo>
                <a:lnTo>
                  <a:pt x="361988" y="102885"/>
                </a:lnTo>
                <a:lnTo>
                  <a:pt x="360975" y="104774"/>
                </a:lnTo>
                <a:lnTo>
                  <a:pt x="356864" y="105570"/>
                </a:lnTo>
                <a:lnTo>
                  <a:pt x="351878" y="105822"/>
                </a:lnTo>
                <a:lnTo>
                  <a:pt x="343943" y="105912"/>
                </a:lnTo>
                <a:lnTo>
                  <a:pt x="346651" y="110390"/>
                </a:lnTo>
                <a:lnTo>
                  <a:pt x="348390" y="114901"/>
                </a:lnTo>
                <a:lnTo>
                  <a:pt x="349192" y="119401"/>
                </a:lnTo>
                <a:lnTo>
                  <a:pt x="357110" y="118563"/>
                </a:lnTo>
                <a:lnTo>
                  <a:pt x="363193" y="116996"/>
                </a:lnTo>
                <a:lnTo>
                  <a:pt x="371819" y="112359"/>
                </a:lnTo>
                <a:lnTo>
                  <a:pt x="373936" y="108000"/>
                </a:lnTo>
                <a:lnTo>
                  <a:pt x="373536" y="73915"/>
                </a:lnTo>
                <a:lnTo>
                  <a:pt x="373539" y="63328"/>
                </a:lnTo>
                <a:close/>
              </a:path>
              <a:path w="389255" h="137160">
                <a:moveTo>
                  <a:pt x="373846" y="53013"/>
                </a:moveTo>
                <a:lnTo>
                  <a:pt x="330339" y="53525"/>
                </a:lnTo>
                <a:lnTo>
                  <a:pt x="373822" y="53525"/>
                </a:lnTo>
                <a:lnTo>
                  <a:pt x="373846" y="53013"/>
                </a:lnTo>
                <a:close/>
              </a:path>
              <a:path w="389255" h="137160">
                <a:moveTo>
                  <a:pt x="259391" y="24415"/>
                </a:moveTo>
                <a:lnTo>
                  <a:pt x="259524" y="35720"/>
                </a:lnTo>
                <a:lnTo>
                  <a:pt x="274198" y="35112"/>
                </a:lnTo>
                <a:lnTo>
                  <a:pt x="318258" y="34448"/>
                </a:lnTo>
                <a:lnTo>
                  <a:pt x="330115" y="34448"/>
                </a:lnTo>
                <a:lnTo>
                  <a:pt x="330113" y="34307"/>
                </a:lnTo>
                <a:lnTo>
                  <a:pt x="359496" y="33966"/>
                </a:lnTo>
                <a:lnTo>
                  <a:pt x="388880" y="33966"/>
                </a:lnTo>
                <a:lnTo>
                  <a:pt x="388769" y="24624"/>
                </a:lnTo>
                <a:lnTo>
                  <a:pt x="288756" y="24624"/>
                </a:lnTo>
                <a:lnTo>
                  <a:pt x="266735" y="24578"/>
                </a:lnTo>
                <a:lnTo>
                  <a:pt x="259391" y="24415"/>
                </a:lnTo>
                <a:close/>
              </a:path>
              <a:path w="389255" h="137160">
                <a:moveTo>
                  <a:pt x="388880" y="33966"/>
                </a:moveTo>
                <a:lnTo>
                  <a:pt x="359496" y="33966"/>
                </a:lnTo>
                <a:lnTo>
                  <a:pt x="381107" y="34039"/>
                </a:lnTo>
                <a:lnTo>
                  <a:pt x="388882" y="34203"/>
                </a:lnTo>
                <a:lnTo>
                  <a:pt x="388880" y="33966"/>
                </a:lnTo>
                <a:close/>
              </a:path>
              <a:path w="389255" h="137160">
                <a:moveTo>
                  <a:pt x="388749" y="22896"/>
                </a:moveTo>
                <a:lnTo>
                  <a:pt x="380979" y="23238"/>
                </a:lnTo>
                <a:lnTo>
                  <a:pt x="366294" y="23683"/>
                </a:lnTo>
                <a:lnTo>
                  <a:pt x="288756" y="24624"/>
                </a:lnTo>
                <a:lnTo>
                  <a:pt x="388769" y="24624"/>
                </a:lnTo>
                <a:lnTo>
                  <a:pt x="388749" y="22896"/>
                </a:lnTo>
                <a:close/>
              </a:path>
              <a:path w="389255" h="137160">
                <a:moveTo>
                  <a:pt x="318434" y="0"/>
                </a:moveTo>
                <a:lnTo>
                  <a:pt x="315440" y="1915"/>
                </a:lnTo>
                <a:lnTo>
                  <a:pt x="312451" y="4024"/>
                </a:lnTo>
                <a:lnTo>
                  <a:pt x="309467" y="6304"/>
                </a:lnTo>
                <a:lnTo>
                  <a:pt x="314788" y="11904"/>
                </a:lnTo>
                <a:lnTo>
                  <a:pt x="319190" y="17683"/>
                </a:lnTo>
                <a:lnTo>
                  <a:pt x="322661" y="23674"/>
                </a:lnTo>
                <a:lnTo>
                  <a:pt x="325267" y="21758"/>
                </a:lnTo>
                <a:lnTo>
                  <a:pt x="328640" y="19839"/>
                </a:lnTo>
                <a:lnTo>
                  <a:pt x="332770" y="17910"/>
                </a:lnTo>
                <a:lnTo>
                  <a:pt x="327762" y="10425"/>
                </a:lnTo>
                <a:lnTo>
                  <a:pt x="322992" y="4457"/>
                </a:lnTo>
                <a:lnTo>
                  <a:pt x="318434" y="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884083" y="4565416"/>
            <a:ext cx="387985" cy="137160"/>
          </a:xfrm>
          <a:custGeom>
            <a:avLst/>
            <a:gdLst/>
            <a:ahLst/>
            <a:cxnLst/>
            <a:rect l="l" t="t" r="r" b="b"/>
            <a:pathLst>
              <a:path w="387984" h="137160">
                <a:moveTo>
                  <a:pt x="69660" y="123189"/>
                </a:moveTo>
                <a:lnTo>
                  <a:pt x="58911" y="123189"/>
                </a:lnTo>
                <a:lnTo>
                  <a:pt x="58882" y="126999"/>
                </a:lnTo>
                <a:lnTo>
                  <a:pt x="58762" y="133349"/>
                </a:lnTo>
                <a:lnTo>
                  <a:pt x="58521" y="137159"/>
                </a:lnTo>
                <a:lnTo>
                  <a:pt x="70377" y="137159"/>
                </a:lnTo>
                <a:lnTo>
                  <a:pt x="69933" y="132079"/>
                </a:lnTo>
                <a:lnTo>
                  <a:pt x="69785" y="129539"/>
                </a:lnTo>
                <a:lnTo>
                  <a:pt x="69660" y="123189"/>
                </a:lnTo>
                <a:close/>
              </a:path>
              <a:path w="387984" h="137160">
                <a:moveTo>
                  <a:pt x="213441" y="69849"/>
                </a:moveTo>
                <a:lnTo>
                  <a:pt x="198208" y="69849"/>
                </a:lnTo>
                <a:lnTo>
                  <a:pt x="195788" y="80009"/>
                </a:lnTo>
                <a:lnTo>
                  <a:pt x="192272" y="88899"/>
                </a:lnTo>
                <a:lnTo>
                  <a:pt x="161339" y="123189"/>
                </a:lnTo>
                <a:lnTo>
                  <a:pt x="153681" y="128269"/>
                </a:lnTo>
                <a:lnTo>
                  <a:pt x="157068" y="128269"/>
                </a:lnTo>
                <a:lnTo>
                  <a:pt x="163955" y="135889"/>
                </a:lnTo>
                <a:lnTo>
                  <a:pt x="172857" y="129539"/>
                </a:lnTo>
                <a:lnTo>
                  <a:pt x="186960" y="115569"/>
                </a:lnTo>
                <a:lnTo>
                  <a:pt x="206787" y="80009"/>
                </a:lnTo>
                <a:lnTo>
                  <a:pt x="218040" y="80009"/>
                </a:lnTo>
                <a:lnTo>
                  <a:pt x="213441" y="69849"/>
                </a:lnTo>
                <a:close/>
              </a:path>
              <a:path w="387984" h="137160">
                <a:moveTo>
                  <a:pt x="201348" y="1269"/>
                </a:moveTo>
                <a:lnTo>
                  <a:pt x="197229" y="2539"/>
                </a:lnTo>
                <a:lnTo>
                  <a:pt x="193489" y="5079"/>
                </a:lnTo>
                <a:lnTo>
                  <a:pt x="190102" y="6349"/>
                </a:lnTo>
                <a:lnTo>
                  <a:pt x="192024" y="8889"/>
                </a:lnTo>
                <a:lnTo>
                  <a:pt x="194346" y="13969"/>
                </a:lnTo>
                <a:lnTo>
                  <a:pt x="197053" y="20319"/>
                </a:lnTo>
                <a:lnTo>
                  <a:pt x="144537" y="21589"/>
                </a:lnTo>
                <a:lnTo>
                  <a:pt x="144857" y="31749"/>
                </a:lnTo>
                <a:lnTo>
                  <a:pt x="145088" y="41909"/>
                </a:lnTo>
                <a:lnTo>
                  <a:pt x="145206" y="64769"/>
                </a:lnTo>
                <a:lnTo>
                  <a:pt x="145093" y="68579"/>
                </a:lnTo>
                <a:lnTo>
                  <a:pt x="137306" y="110489"/>
                </a:lnTo>
                <a:lnTo>
                  <a:pt x="128243" y="126999"/>
                </a:lnTo>
                <a:lnTo>
                  <a:pt x="131659" y="128269"/>
                </a:lnTo>
                <a:lnTo>
                  <a:pt x="134708" y="130809"/>
                </a:lnTo>
                <a:lnTo>
                  <a:pt x="137369" y="134619"/>
                </a:lnTo>
                <a:lnTo>
                  <a:pt x="141732" y="128269"/>
                </a:lnTo>
                <a:lnTo>
                  <a:pt x="154341" y="87629"/>
                </a:lnTo>
                <a:lnTo>
                  <a:pt x="155916" y="30479"/>
                </a:lnTo>
                <a:lnTo>
                  <a:pt x="229360" y="29209"/>
                </a:lnTo>
                <a:lnTo>
                  <a:pt x="254218" y="29209"/>
                </a:lnTo>
                <a:lnTo>
                  <a:pt x="254113" y="20319"/>
                </a:lnTo>
                <a:lnTo>
                  <a:pt x="210046" y="20319"/>
                </a:lnTo>
                <a:lnTo>
                  <a:pt x="205193" y="7619"/>
                </a:lnTo>
                <a:lnTo>
                  <a:pt x="201348" y="1269"/>
                </a:lnTo>
                <a:close/>
              </a:path>
              <a:path w="387984" h="137160">
                <a:moveTo>
                  <a:pt x="218040" y="80009"/>
                </a:moveTo>
                <a:lnTo>
                  <a:pt x="206787" y="80009"/>
                </a:lnTo>
                <a:lnTo>
                  <a:pt x="209301" y="87629"/>
                </a:lnTo>
                <a:lnTo>
                  <a:pt x="235464" y="121919"/>
                </a:lnTo>
                <a:lnTo>
                  <a:pt x="253188" y="133349"/>
                </a:lnTo>
                <a:lnTo>
                  <a:pt x="255377" y="128269"/>
                </a:lnTo>
                <a:lnTo>
                  <a:pt x="258343" y="124459"/>
                </a:lnTo>
                <a:lnTo>
                  <a:pt x="262102" y="121919"/>
                </a:lnTo>
                <a:lnTo>
                  <a:pt x="256056" y="120649"/>
                </a:lnTo>
                <a:lnTo>
                  <a:pt x="249820" y="116839"/>
                </a:lnTo>
                <a:lnTo>
                  <a:pt x="218615" y="81279"/>
                </a:lnTo>
                <a:lnTo>
                  <a:pt x="218040" y="80009"/>
                </a:lnTo>
                <a:close/>
              </a:path>
              <a:path w="387984" h="137160">
                <a:moveTo>
                  <a:pt x="329552" y="63499"/>
                </a:moveTo>
                <a:lnTo>
                  <a:pt x="317696" y="63499"/>
                </a:lnTo>
                <a:lnTo>
                  <a:pt x="318018" y="91439"/>
                </a:lnTo>
                <a:lnTo>
                  <a:pt x="318138" y="128269"/>
                </a:lnTo>
                <a:lnTo>
                  <a:pt x="317949" y="133349"/>
                </a:lnTo>
                <a:lnTo>
                  <a:pt x="330941" y="133349"/>
                </a:lnTo>
                <a:lnTo>
                  <a:pt x="330551" y="126999"/>
                </a:lnTo>
                <a:lnTo>
                  <a:pt x="330425" y="124459"/>
                </a:lnTo>
                <a:lnTo>
                  <a:pt x="330232" y="119379"/>
                </a:lnTo>
                <a:lnTo>
                  <a:pt x="330111" y="111759"/>
                </a:lnTo>
                <a:lnTo>
                  <a:pt x="329552" y="63499"/>
                </a:lnTo>
                <a:close/>
              </a:path>
              <a:path w="387984" h="137160">
                <a:moveTo>
                  <a:pt x="127746" y="114299"/>
                </a:moveTo>
                <a:lnTo>
                  <a:pt x="120953" y="114299"/>
                </a:lnTo>
                <a:lnTo>
                  <a:pt x="114566" y="115569"/>
                </a:lnTo>
                <a:lnTo>
                  <a:pt x="4022" y="115569"/>
                </a:lnTo>
                <a:lnTo>
                  <a:pt x="4130" y="124459"/>
                </a:lnTo>
                <a:lnTo>
                  <a:pt x="15232" y="124459"/>
                </a:lnTo>
                <a:lnTo>
                  <a:pt x="58911" y="123189"/>
                </a:lnTo>
                <a:lnTo>
                  <a:pt x="127850" y="123189"/>
                </a:lnTo>
                <a:lnTo>
                  <a:pt x="127746" y="114299"/>
                </a:lnTo>
                <a:close/>
              </a:path>
              <a:path w="387984" h="137160">
                <a:moveTo>
                  <a:pt x="329205" y="34289"/>
                </a:moveTo>
                <a:lnTo>
                  <a:pt x="317355" y="34289"/>
                </a:lnTo>
                <a:lnTo>
                  <a:pt x="317578" y="53339"/>
                </a:lnTo>
                <a:lnTo>
                  <a:pt x="273517" y="54609"/>
                </a:lnTo>
                <a:lnTo>
                  <a:pt x="274522" y="115569"/>
                </a:lnTo>
                <a:lnTo>
                  <a:pt x="274284" y="119379"/>
                </a:lnTo>
                <a:lnTo>
                  <a:pt x="286722" y="119379"/>
                </a:lnTo>
                <a:lnTo>
                  <a:pt x="286071" y="64769"/>
                </a:lnTo>
                <a:lnTo>
                  <a:pt x="317696" y="63499"/>
                </a:lnTo>
                <a:lnTo>
                  <a:pt x="372636" y="63499"/>
                </a:lnTo>
                <a:lnTo>
                  <a:pt x="372759" y="57149"/>
                </a:lnTo>
                <a:lnTo>
                  <a:pt x="372943" y="53339"/>
                </a:lnTo>
                <a:lnTo>
                  <a:pt x="329432" y="53339"/>
                </a:lnTo>
                <a:lnTo>
                  <a:pt x="329205" y="34289"/>
                </a:lnTo>
                <a:close/>
              </a:path>
              <a:path w="387984" h="137160">
                <a:moveTo>
                  <a:pt x="372636" y="63499"/>
                </a:moveTo>
                <a:lnTo>
                  <a:pt x="360620" y="63499"/>
                </a:lnTo>
                <a:lnTo>
                  <a:pt x="361083" y="102869"/>
                </a:lnTo>
                <a:lnTo>
                  <a:pt x="360072" y="105409"/>
                </a:lnTo>
                <a:lnTo>
                  <a:pt x="355958" y="105409"/>
                </a:lnTo>
                <a:lnTo>
                  <a:pt x="350972" y="106679"/>
                </a:lnTo>
                <a:lnTo>
                  <a:pt x="343040" y="106679"/>
                </a:lnTo>
                <a:lnTo>
                  <a:pt x="345748" y="110489"/>
                </a:lnTo>
                <a:lnTo>
                  <a:pt x="347487" y="115569"/>
                </a:lnTo>
                <a:lnTo>
                  <a:pt x="348289" y="119379"/>
                </a:lnTo>
                <a:lnTo>
                  <a:pt x="356205" y="119379"/>
                </a:lnTo>
                <a:lnTo>
                  <a:pt x="362290" y="116839"/>
                </a:lnTo>
                <a:lnTo>
                  <a:pt x="370912" y="113029"/>
                </a:lnTo>
                <a:lnTo>
                  <a:pt x="373032" y="107949"/>
                </a:lnTo>
                <a:lnTo>
                  <a:pt x="372692" y="78739"/>
                </a:lnTo>
                <a:lnTo>
                  <a:pt x="372636" y="63499"/>
                </a:lnTo>
                <a:close/>
              </a:path>
              <a:path w="387984" h="137160">
                <a:moveTo>
                  <a:pt x="69491" y="109219"/>
                </a:moveTo>
                <a:lnTo>
                  <a:pt x="58741" y="109219"/>
                </a:lnTo>
                <a:lnTo>
                  <a:pt x="58821" y="115569"/>
                </a:lnTo>
                <a:lnTo>
                  <a:pt x="69570" y="115569"/>
                </a:lnTo>
                <a:lnTo>
                  <a:pt x="69491" y="109219"/>
                </a:lnTo>
                <a:close/>
              </a:path>
              <a:path w="387984" h="137160">
                <a:moveTo>
                  <a:pt x="113444" y="99059"/>
                </a:moveTo>
                <a:lnTo>
                  <a:pt x="107420" y="100329"/>
                </a:lnTo>
                <a:lnTo>
                  <a:pt x="18522" y="100329"/>
                </a:lnTo>
                <a:lnTo>
                  <a:pt x="18634" y="110489"/>
                </a:lnTo>
                <a:lnTo>
                  <a:pt x="24296" y="109219"/>
                </a:lnTo>
                <a:lnTo>
                  <a:pt x="69491" y="109219"/>
                </a:lnTo>
                <a:lnTo>
                  <a:pt x="95465" y="107949"/>
                </a:lnTo>
                <a:lnTo>
                  <a:pt x="113541" y="107949"/>
                </a:lnTo>
                <a:lnTo>
                  <a:pt x="113444" y="99059"/>
                </a:lnTo>
                <a:close/>
              </a:path>
              <a:path w="387984" h="137160">
                <a:moveTo>
                  <a:pt x="113541" y="107949"/>
                </a:moveTo>
                <a:lnTo>
                  <a:pt x="107525" y="107949"/>
                </a:lnTo>
                <a:lnTo>
                  <a:pt x="113555" y="109219"/>
                </a:lnTo>
                <a:lnTo>
                  <a:pt x="113541" y="107949"/>
                </a:lnTo>
                <a:close/>
              </a:path>
              <a:path w="387984" h="137160">
                <a:moveTo>
                  <a:pt x="24584" y="86359"/>
                </a:moveTo>
                <a:lnTo>
                  <a:pt x="24688" y="95249"/>
                </a:lnTo>
                <a:lnTo>
                  <a:pt x="58572" y="95249"/>
                </a:lnTo>
                <a:lnTo>
                  <a:pt x="58640" y="100329"/>
                </a:lnTo>
                <a:lnTo>
                  <a:pt x="69390" y="100329"/>
                </a:lnTo>
                <a:lnTo>
                  <a:pt x="69321" y="95249"/>
                </a:lnTo>
                <a:lnTo>
                  <a:pt x="105477" y="93979"/>
                </a:lnTo>
                <a:lnTo>
                  <a:pt x="105023" y="88899"/>
                </a:lnTo>
                <a:lnTo>
                  <a:pt x="104960" y="87629"/>
                </a:lnTo>
                <a:lnTo>
                  <a:pt x="29866" y="87629"/>
                </a:lnTo>
                <a:lnTo>
                  <a:pt x="24584" y="86359"/>
                </a:lnTo>
                <a:close/>
              </a:path>
              <a:path w="387984" h="137160">
                <a:moveTo>
                  <a:pt x="69152" y="80009"/>
                </a:moveTo>
                <a:lnTo>
                  <a:pt x="58403" y="80009"/>
                </a:lnTo>
                <a:lnTo>
                  <a:pt x="58482" y="86359"/>
                </a:lnTo>
                <a:lnTo>
                  <a:pt x="38710" y="87629"/>
                </a:lnTo>
                <a:lnTo>
                  <a:pt x="104960" y="87629"/>
                </a:lnTo>
                <a:lnTo>
                  <a:pt x="104897" y="86359"/>
                </a:lnTo>
                <a:lnTo>
                  <a:pt x="69232" y="86359"/>
                </a:lnTo>
                <a:lnTo>
                  <a:pt x="69152" y="80009"/>
                </a:lnTo>
                <a:close/>
              </a:path>
              <a:path w="387984" h="137160">
                <a:moveTo>
                  <a:pt x="104724" y="80009"/>
                </a:moveTo>
                <a:lnTo>
                  <a:pt x="94000" y="80009"/>
                </a:lnTo>
                <a:lnTo>
                  <a:pt x="94079" y="86359"/>
                </a:lnTo>
                <a:lnTo>
                  <a:pt x="104897" y="86359"/>
                </a:lnTo>
                <a:lnTo>
                  <a:pt x="104771" y="83819"/>
                </a:lnTo>
                <a:lnTo>
                  <a:pt x="104724" y="80009"/>
                </a:lnTo>
                <a:close/>
              </a:path>
              <a:path w="387984" h="137160">
                <a:moveTo>
                  <a:pt x="104649" y="64769"/>
                </a:moveTo>
                <a:lnTo>
                  <a:pt x="93827" y="64769"/>
                </a:lnTo>
                <a:lnTo>
                  <a:pt x="93906" y="72389"/>
                </a:lnTo>
                <a:lnTo>
                  <a:pt x="5203" y="72389"/>
                </a:lnTo>
                <a:lnTo>
                  <a:pt x="5311" y="81279"/>
                </a:lnTo>
                <a:lnTo>
                  <a:pt x="16052" y="81279"/>
                </a:lnTo>
                <a:lnTo>
                  <a:pt x="58403" y="80009"/>
                </a:lnTo>
                <a:lnTo>
                  <a:pt x="126206" y="80009"/>
                </a:lnTo>
                <a:lnTo>
                  <a:pt x="126098" y="71119"/>
                </a:lnTo>
                <a:lnTo>
                  <a:pt x="104631" y="71119"/>
                </a:lnTo>
                <a:lnTo>
                  <a:pt x="104649" y="64769"/>
                </a:lnTo>
                <a:close/>
              </a:path>
              <a:path w="387984" h="137160">
                <a:moveTo>
                  <a:pt x="105030" y="55879"/>
                </a:moveTo>
                <a:lnTo>
                  <a:pt x="77335" y="57149"/>
                </a:lnTo>
                <a:lnTo>
                  <a:pt x="25363" y="57149"/>
                </a:lnTo>
                <a:lnTo>
                  <a:pt x="25477" y="66039"/>
                </a:lnTo>
                <a:lnTo>
                  <a:pt x="58230" y="66039"/>
                </a:lnTo>
                <a:lnTo>
                  <a:pt x="58309" y="72389"/>
                </a:lnTo>
                <a:lnTo>
                  <a:pt x="69058" y="72389"/>
                </a:lnTo>
                <a:lnTo>
                  <a:pt x="68980" y="64769"/>
                </a:lnTo>
                <a:lnTo>
                  <a:pt x="104649" y="64769"/>
                </a:lnTo>
                <a:lnTo>
                  <a:pt x="104717" y="62229"/>
                </a:lnTo>
                <a:lnTo>
                  <a:pt x="105030" y="55879"/>
                </a:lnTo>
                <a:close/>
              </a:path>
              <a:path w="387984" h="137160">
                <a:moveTo>
                  <a:pt x="252324" y="59689"/>
                </a:moveTo>
                <a:lnTo>
                  <a:pt x="245537" y="59689"/>
                </a:lnTo>
                <a:lnTo>
                  <a:pt x="239706" y="60959"/>
                </a:lnTo>
                <a:lnTo>
                  <a:pt x="161938" y="60959"/>
                </a:lnTo>
                <a:lnTo>
                  <a:pt x="162058" y="71119"/>
                </a:lnTo>
                <a:lnTo>
                  <a:pt x="168829" y="71119"/>
                </a:lnTo>
                <a:lnTo>
                  <a:pt x="175792" y="69849"/>
                </a:lnTo>
                <a:lnTo>
                  <a:pt x="252446" y="69849"/>
                </a:lnTo>
                <a:lnTo>
                  <a:pt x="252324" y="59689"/>
                </a:lnTo>
                <a:close/>
              </a:path>
              <a:path w="387984" h="137160">
                <a:moveTo>
                  <a:pt x="59940" y="19049"/>
                </a:moveTo>
                <a:lnTo>
                  <a:pt x="9108" y="19049"/>
                </a:lnTo>
                <a:lnTo>
                  <a:pt x="9922" y="24129"/>
                </a:lnTo>
                <a:lnTo>
                  <a:pt x="10059" y="27939"/>
                </a:lnTo>
                <a:lnTo>
                  <a:pt x="10153" y="33019"/>
                </a:lnTo>
                <a:lnTo>
                  <a:pt x="9648" y="48259"/>
                </a:lnTo>
                <a:lnTo>
                  <a:pt x="6339" y="55879"/>
                </a:lnTo>
                <a:lnTo>
                  <a:pt x="0" y="62229"/>
                </a:lnTo>
                <a:lnTo>
                  <a:pt x="7575" y="64769"/>
                </a:lnTo>
                <a:lnTo>
                  <a:pt x="11372" y="68579"/>
                </a:lnTo>
                <a:lnTo>
                  <a:pt x="13227" y="66039"/>
                </a:lnTo>
                <a:lnTo>
                  <a:pt x="14973" y="63499"/>
                </a:lnTo>
                <a:lnTo>
                  <a:pt x="18277" y="54609"/>
                </a:lnTo>
                <a:lnTo>
                  <a:pt x="19469" y="50799"/>
                </a:lnTo>
                <a:lnTo>
                  <a:pt x="20167" y="46989"/>
                </a:lnTo>
                <a:lnTo>
                  <a:pt x="60275" y="46989"/>
                </a:lnTo>
                <a:lnTo>
                  <a:pt x="59832" y="41909"/>
                </a:lnTo>
                <a:lnTo>
                  <a:pt x="59690" y="39369"/>
                </a:lnTo>
                <a:lnTo>
                  <a:pt x="20628" y="39369"/>
                </a:lnTo>
                <a:lnTo>
                  <a:pt x="20485" y="26669"/>
                </a:lnTo>
                <a:lnTo>
                  <a:pt x="59623" y="26669"/>
                </a:lnTo>
                <a:lnTo>
                  <a:pt x="59703" y="22859"/>
                </a:lnTo>
                <a:lnTo>
                  <a:pt x="59940" y="19049"/>
                </a:lnTo>
                <a:close/>
              </a:path>
              <a:path w="387984" h="137160">
                <a:moveTo>
                  <a:pt x="198363" y="35559"/>
                </a:moveTo>
                <a:lnTo>
                  <a:pt x="199195" y="43179"/>
                </a:lnTo>
                <a:lnTo>
                  <a:pt x="199362" y="48259"/>
                </a:lnTo>
                <a:lnTo>
                  <a:pt x="199451" y="53339"/>
                </a:lnTo>
                <a:lnTo>
                  <a:pt x="199235" y="60959"/>
                </a:lnTo>
                <a:lnTo>
                  <a:pt x="209960" y="60959"/>
                </a:lnTo>
                <a:lnTo>
                  <a:pt x="210075" y="46989"/>
                </a:lnTo>
                <a:lnTo>
                  <a:pt x="210305" y="43179"/>
                </a:lnTo>
                <a:lnTo>
                  <a:pt x="211359" y="36829"/>
                </a:lnTo>
                <a:lnTo>
                  <a:pt x="202900" y="36829"/>
                </a:lnTo>
                <a:lnTo>
                  <a:pt x="198363" y="35559"/>
                </a:lnTo>
                <a:close/>
              </a:path>
              <a:path w="387984" h="137160">
                <a:moveTo>
                  <a:pt x="90670" y="35559"/>
                </a:moveTo>
                <a:lnTo>
                  <a:pt x="73134" y="35559"/>
                </a:lnTo>
                <a:lnTo>
                  <a:pt x="77706" y="38099"/>
                </a:lnTo>
                <a:lnTo>
                  <a:pt x="82242" y="41909"/>
                </a:lnTo>
                <a:lnTo>
                  <a:pt x="86803" y="43179"/>
                </a:lnTo>
                <a:lnTo>
                  <a:pt x="83804" y="45719"/>
                </a:lnTo>
                <a:lnTo>
                  <a:pt x="81461" y="46989"/>
                </a:lnTo>
                <a:lnTo>
                  <a:pt x="78080" y="48259"/>
                </a:lnTo>
                <a:lnTo>
                  <a:pt x="95321" y="48259"/>
                </a:lnTo>
                <a:lnTo>
                  <a:pt x="107816" y="53339"/>
                </a:lnTo>
                <a:lnTo>
                  <a:pt x="112737" y="55879"/>
                </a:lnTo>
                <a:lnTo>
                  <a:pt x="118228" y="57149"/>
                </a:lnTo>
                <a:lnTo>
                  <a:pt x="124265" y="58419"/>
                </a:lnTo>
                <a:lnTo>
                  <a:pt x="125331" y="54609"/>
                </a:lnTo>
                <a:lnTo>
                  <a:pt x="127191" y="50799"/>
                </a:lnTo>
                <a:lnTo>
                  <a:pt x="129780" y="48259"/>
                </a:lnTo>
                <a:lnTo>
                  <a:pt x="123005" y="46989"/>
                </a:lnTo>
                <a:lnTo>
                  <a:pt x="117525" y="46989"/>
                </a:lnTo>
                <a:lnTo>
                  <a:pt x="109209" y="44449"/>
                </a:lnTo>
                <a:lnTo>
                  <a:pt x="105815" y="43179"/>
                </a:lnTo>
                <a:lnTo>
                  <a:pt x="103158" y="41909"/>
                </a:lnTo>
                <a:lnTo>
                  <a:pt x="105016" y="40639"/>
                </a:lnTo>
                <a:lnTo>
                  <a:pt x="107061" y="38099"/>
                </a:lnTo>
                <a:lnTo>
                  <a:pt x="94065" y="38099"/>
                </a:lnTo>
                <a:lnTo>
                  <a:pt x="92563" y="36829"/>
                </a:lnTo>
                <a:lnTo>
                  <a:pt x="90670" y="35559"/>
                </a:lnTo>
                <a:close/>
              </a:path>
              <a:path w="387984" h="137160">
                <a:moveTo>
                  <a:pt x="69364" y="50799"/>
                </a:moveTo>
                <a:lnTo>
                  <a:pt x="57506" y="50799"/>
                </a:lnTo>
                <a:lnTo>
                  <a:pt x="57920" y="53339"/>
                </a:lnTo>
                <a:lnTo>
                  <a:pt x="58016" y="54609"/>
                </a:lnTo>
                <a:lnTo>
                  <a:pt x="58129" y="57149"/>
                </a:lnTo>
                <a:lnTo>
                  <a:pt x="68879" y="57149"/>
                </a:lnTo>
                <a:lnTo>
                  <a:pt x="68935" y="54609"/>
                </a:lnTo>
                <a:lnTo>
                  <a:pt x="69009" y="53339"/>
                </a:lnTo>
                <a:lnTo>
                  <a:pt x="69364" y="50799"/>
                </a:lnTo>
                <a:close/>
              </a:path>
              <a:path w="387984" h="137160">
                <a:moveTo>
                  <a:pt x="95321" y="48259"/>
                </a:moveTo>
                <a:lnTo>
                  <a:pt x="74609" y="48259"/>
                </a:lnTo>
                <a:lnTo>
                  <a:pt x="69343" y="49529"/>
                </a:lnTo>
                <a:lnTo>
                  <a:pt x="72386" y="52069"/>
                </a:lnTo>
                <a:lnTo>
                  <a:pt x="74870" y="54609"/>
                </a:lnTo>
                <a:lnTo>
                  <a:pt x="76781" y="57149"/>
                </a:lnTo>
                <a:lnTo>
                  <a:pt x="77335" y="57149"/>
                </a:lnTo>
                <a:lnTo>
                  <a:pt x="81854" y="54609"/>
                </a:lnTo>
                <a:lnTo>
                  <a:pt x="87844" y="52069"/>
                </a:lnTo>
                <a:lnTo>
                  <a:pt x="95321" y="48259"/>
                </a:lnTo>
                <a:close/>
              </a:path>
              <a:path w="387984" h="137160">
                <a:moveTo>
                  <a:pt x="78981" y="3809"/>
                </a:moveTo>
                <a:lnTo>
                  <a:pt x="60693" y="33019"/>
                </a:lnTo>
                <a:lnTo>
                  <a:pt x="62961" y="35559"/>
                </a:lnTo>
                <a:lnTo>
                  <a:pt x="65805" y="38099"/>
                </a:lnTo>
                <a:lnTo>
                  <a:pt x="69239" y="40639"/>
                </a:lnTo>
                <a:lnTo>
                  <a:pt x="70740" y="38099"/>
                </a:lnTo>
                <a:lnTo>
                  <a:pt x="73134" y="35559"/>
                </a:lnTo>
                <a:lnTo>
                  <a:pt x="90670" y="35559"/>
                </a:lnTo>
                <a:lnTo>
                  <a:pt x="86106" y="33019"/>
                </a:lnTo>
                <a:lnTo>
                  <a:pt x="82707" y="31749"/>
                </a:lnTo>
                <a:lnTo>
                  <a:pt x="78138" y="27939"/>
                </a:lnTo>
                <a:lnTo>
                  <a:pt x="78877" y="27939"/>
                </a:lnTo>
                <a:lnTo>
                  <a:pt x="79448" y="26669"/>
                </a:lnTo>
                <a:lnTo>
                  <a:pt x="79797" y="26669"/>
                </a:lnTo>
                <a:lnTo>
                  <a:pt x="102963" y="25399"/>
                </a:lnTo>
                <a:lnTo>
                  <a:pt x="126694" y="25399"/>
                </a:lnTo>
                <a:lnTo>
                  <a:pt x="126605" y="17779"/>
                </a:lnTo>
                <a:lnTo>
                  <a:pt x="84240" y="17779"/>
                </a:lnTo>
                <a:lnTo>
                  <a:pt x="86465" y="15239"/>
                </a:lnTo>
                <a:lnTo>
                  <a:pt x="88496" y="11429"/>
                </a:lnTo>
                <a:lnTo>
                  <a:pt x="90331" y="7619"/>
                </a:lnTo>
                <a:lnTo>
                  <a:pt x="78981" y="3809"/>
                </a:lnTo>
                <a:close/>
              </a:path>
              <a:path w="387984" h="137160">
                <a:moveTo>
                  <a:pt x="59623" y="26669"/>
                </a:moveTo>
                <a:lnTo>
                  <a:pt x="49864" y="26669"/>
                </a:lnTo>
                <a:lnTo>
                  <a:pt x="50011" y="39369"/>
                </a:lnTo>
                <a:lnTo>
                  <a:pt x="59690" y="39369"/>
                </a:lnTo>
                <a:lnTo>
                  <a:pt x="59623" y="26669"/>
                </a:lnTo>
                <a:close/>
              </a:path>
              <a:path w="387984" h="137160">
                <a:moveTo>
                  <a:pt x="126694" y="25399"/>
                </a:moveTo>
                <a:lnTo>
                  <a:pt x="102963" y="25399"/>
                </a:lnTo>
                <a:lnTo>
                  <a:pt x="101859" y="29209"/>
                </a:lnTo>
                <a:lnTo>
                  <a:pt x="100584" y="30479"/>
                </a:lnTo>
                <a:lnTo>
                  <a:pt x="97624" y="35559"/>
                </a:lnTo>
                <a:lnTo>
                  <a:pt x="95933" y="36829"/>
                </a:lnTo>
                <a:lnTo>
                  <a:pt x="94065" y="38099"/>
                </a:lnTo>
                <a:lnTo>
                  <a:pt x="107061" y="38099"/>
                </a:lnTo>
                <a:lnTo>
                  <a:pt x="111517" y="31749"/>
                </a:lnTo>
                <a:lnTo>
                  <a:pt x="113173" y="29209"/>
                </a:lnTo>
                <a:lnTo>
                  <a:pt x="114282" y="26669"/>
                </a:lnTo>
                <a:lnTo>
                  <a:pt x="126709" y="26669"/>
                </a:lnTo>
                <a:lnTo>
                  <a:pt x="126694" y="25399"/>
                </a:lnTo>
                <a:close/>
              </a:path>
              <a:path w="387984" h="137160">
                <a:moveTo>
                  <a:pt x="387846" y="22859"/>
                </a:moveTo>
                <a:lnTo>
                  <a:pt x="380076" y="24129"/>
                </a:lnTo>
                <a:lnTo>
                  <a:pt x="358470" y="24129"/>
                </a:lnTo>
                <a:lnTo>
                  <a:pt x="287849" y="25399"/>
                </a:lnTo>
                <a:lnTo>
                  <a:pt x="258502" y="25399"/>
                </a:lnTo>
                <a:lnTo>
                  <a:pt x="258621" y="35559"/>
                </a:lnTo>
                <a:lnTo>
                  <a:pt x="287971" y="35559"/>
                </a:lnTo>
                <a:lnTo>
                  <a:pt x="317355" y="34289"/>
                </a:lnTo>
                <a:lnTo>
                  <a:pt x="387979" y="34289"/>
                </a:lnTo>
                <a:lnTo>
                  <a:pt x="387876" y="25399"/>
                </a:lnTo>
                <a:lnTo>
                  <a:pt x="265830" y="25399"/>
                </a:lnTo>
                <a:lnTo>
                  <a:pt x="258488" y="24129"/>
                </a:lnTo>
                <a:lnTo>
                  <a:pt x="387861" y="24129"/>
                </a:lnTo>
                <a:lnTo>
                  <a:pt x="387846" y="22859"/>
                </a:lnTo>
                <a:close/>
              </a:path>
              <a:path w="387984" h="137160">
                <a:moveTo>
                  <a:pt x="126709" y="26669"/>
                </a:moveTo>
                <a:lnTo>
                  <a:pt x="122937" y="26669"/>
                </a:lnTo>
                <a:lnTo>
                  <a:pt x="126724" y="27939"/>
                </a:lnTo>
                <a:lnTo>
                  <a:pt x="126709" y="26669"/>
                </a:lnTo>
                <a:close/>
              </a:path>
              <a:path w="387984" h="137160">
                <a:moveTo>
                  <a:pt x="317527" y="0"/>
                </a:moveTo>
                <a:lnTo>
                  <a:pt x="314532" y="2539"/>
                </a:lnTo>
                <a:lnTo>
                  <a:pt x="311548" y="3809"/>
                </a:lnTo>
                <a:lnTo>
                  <a:pt x="308564" y="6349"/>
                </a:lnTo>
                <a:lnTo>
                  <a:pt x="313884" y="12699"/>
                </a:lnTo>
                <a:lnTo>
                  <a:pt x="318287" y="17779"/>
                </a:lnTo>
                <a:lnTo>
                  <a:pt x="321758" y="24129"/>
                </a:lnTo>
                <a:lnTo>
                  <a:pt x="324364" y="21589"/>
                </a:lnTo>
                <a:lnTo>
                  <a:pt x="327737" y="20319"/>
                </a:lnTo>
                <a:lnTo>
                  <a:pt x="331862" y="17779"/>
                </a:lnTo>
                <a:lnTo>
                  <a:pt x="326858" y="10159"/>
                </a:lnTo>
                <a:lnTo>
                  <a:pt x="322085" y="5079"/>
                </a:lnTo>
                <a:lnTo>
                  <a:pt x="317527" y="0"/>
                </a:lnTo>
                <a:close/>
              </a:path>
              <a:path w="387984" h="137160">
                <a:moveTo>
                  <a:pt x="254099" y="19049"/>
                </a:moveTo>
                <a:lnTo>
                  <a:pt x="244318" y="20319"/>
                </a:lnTo>
                <a:lnTo>
                  <a:pt x="254113" y="20319"/>
                </a:lnTo>
                <a:lnTo>
                  <a:pt x="254099" y="19049"/>
                </a:lnTo>
                <a:close/>
              </a:path>
              <a:path w="387984" h="137160">
                <a:moveTo>
                  <a:pt x="36601" y="3809"/>
                </a:moveTo>
                <a:lnTo>
                  <a:pt x="29477" y="6349"/>
                </a:lnTo>
                <a:lnTo>
                  <a:pt x="26474" y="7619"/>
                </a:lnTo>
                <a:lnTo>
                  <a:pt x="28404" y="12699"/>
                </a:lnTo>
                <a:lnTo>
                  <a:pt x="29974" y="16509"/>
                </a:lnTo>
                <a:lnTo>
                  <a:pt x="31140" y="19049"/>
                </a:lnTo>
                <a:lnTo>
                  <a:pt x="33408" y="19049"/>
                </a:lnTo>
                <a:lnTo>
                  <a:pt x="39409" y="16509"/>
                </a:lnTo>
                <a:lnTo>
                  <a:pt x="42411" y="16509"/>
                </a:lnTo>
                <a:lnTo>
                  <a:pt x="40464" y="12699"/>
                </a:lnTo>
                <a:lnTo>
                  <a:pt x="38534" y="7619"/>
                </a:lnTo>
                <a:lnTo>
                  <a:pt x="36601" y="3809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84211" y="4961577"/>
            <a:ext cx="385445" cy="135255"/>
          </a:xfrm>
          <a:custGeom>
            <a:avLst/>
            <a:gdLst/>
            <a:ahLst/>
            <a:cxnLst/>
            <a:rect l="l" t="t" r="r" b="b"/>
            <a:pathLst>
              <a:path w="385445" h="135254">
                <a:moveTo>
                  <a:pt x="146419" y="77670"/>
                </a:moveTo>
                <a:lnTo>
                  <a:pt x="133080" y="113885"/>
                </a:lnTo>
                <a:lnTo>
                  <a:pt x="125492" y="124823"/>
                </a:lnTo>
                <a:lnTo>
                  <a:pt x="131547" y="126993"/>
                </a:lnTo>
                <a:lnTo>
                  <a:pt x="135921" y="129593"/>
                </a:lnTo>
                <a:lnTo>
                  <a:pt x="138578" y="132577"/>
                </a:lnTo>
                <a:lnTo>
                  <a:pt x="141260" y="126394"/>
                </a:lnTo>
                <a:lnTo>
                  <a:pt x="146485" y="113885"/>
                </a:lnTo>
                <a:lnTo>
                  <a:pt x="151158" y="102549"/>
                </a:lnTo>
                <a:lnTo>
                  <a:pt x="158367" y="84881"/>
                </a:lnTo>
                <a:lnTo>
                  <a:pt x="154590" y="83786"/>
                </a:lnTo>
                <a:lnTo>
                  <a:pt x="150587" y="81403"/>
                </a:lnTo>
                <a:lnTo>
                  <a:pt x="146419" y="77670"/>
                </a:lnTo>
                <a:close/>
              </a:path>
              <a:path w="385445" h="135254">
                <a:moveTo>
                  <a:pt x="117641" y="120561"/>
                </a:moveTo>
                <a:lnTo>
                  <a:pt x="102477" y="120561"/>
                </a:lnTo>
                <a:lnTo>
                  <a:pt x="105167" y="123541"/>
                </a:lnTo>
                <a:lnTo>
                  <a:pt x="107935" y="127256"/>
                </a:lnTo>
                <a:lnTo>
                  <a:pt x="110512" y="131194"/>
                </a:lnTo>
                <a:lnTo>
                  <a:pt x="114260" y="128135"/>
                </a:lnTo>
                <a:lnTo>
                  <a:pt x="117414" y="125669"/>
                </a:lnTo>
                <a:lnTo>
                  <a:pt x="120045" y="123757"/>
                </a:lnTo>
                <a:lnTo>
                  <a:pt x="117641" y="120561"/>
                </a:lnTo>
                <a:close/>
              </a:path>
              <a:path w="385445" h="135254">
                <a:moveTo>
                  <a:pt x="51023" y="63558"/>
                </a:moveTo>
                <a:lnTo>
                  <a:pt x="48157" y="63558"/>
                </a:lnTo>
                <a:lnTo>
                  <a:pt x="47437" y="68483"/>
                </a:lnTo>
                <a:lnTo>
                  <a:pt x="44056" y="75949"/>
                </a:lnTo>
                <a:lnTo>
                  <a:pt x="22122" y="109058"/>
                </a:lnTo>
                <a:lnTo>
                  <a:pt x="11502" y="118224"/>
                </a:lnTo>
                <a:lnTo>
                  <a:pt x="13431" y="122350"/>
                </a:lnTo>
                <a:lnTo>
                  <a:pt x="15166" y="126479"/>
                </a:lnTo>
                <a:lnTo>
                  <a:pt x="16732" y="130608"/>
                </a:lnTo>
                <a:lnTo>
                  <a:pt x="18968" y="129834"/>
                </a:lnTo>
                <a:lnTo>
                  <a:pt x="25650" y="128718"/>
                </a:lnTo>
                <a:lnTo>
                  <a:pt x="36748" y="127256"/>
                </a:lnTo>
                <a:lnTo>
                  <a:pt x="47097" y="126030"/>
                </a:lnTo>
                <a:lnTo>
                  <a:pt x="102477" y="120561"/>
                </a:lnTo>
                <a:lnTo>
                  <a:pt x="117641" y="120561"/>
                </a:lnTo>
                <a:lnTo>
                  <a:pt x="115746" y="118040"/>
                </a:lnTo>
                <a:lnTo>
                  <a:pt x="27312" y="118040"/>
                </a:lnTo>
                <a:lnTo>
                  <a:pt x="33075" y="110949"/>
                </a:lnTo>
                <a:lnTo>
                  <a:pt x="38099" y="104503"/>
                </a:lnTo>
                <a:lnTo>
                  <a:pt x="42388" y="98703"/>
                </a:lnTo>
                <a:lnTo>
                  <a:pt x="45949" y="93553"/>
                </a:lnTo>
                <a:lnTo>
                  <a:pt x="51688" y="84881"/>
                </a:lnTo>
                <a:lnTo>
                  <a:pt x="57442" y="76273"/>
                </a:lnTo>
                <a:lnTo>
                  <a:pt x="59742" y="73430"/>
                </a:lnTo>
                <a:lnTo>
                  <a:pt x="62363" y="70744"/>
                </a:lnTo>
                <a:lnTo>
                  <a:pt x="57049" y="67431"/>
                </a:lnTo>
                <a:lnTo>
                  <a:pt x="53258" y="65016"/>
                </a:lnTo>
                <a:lnTo>
                  <a:pt x="51023" y="63558"/>
                </a:lnTo>
                <a:close/>
              </a:path>
              <a:path w="385445" h="135254">
                <a:moveTo>
                  <a:pt x="85665" y="82332"/>
                </a:moveTo>
                <a:lnTo>
                  <a:pt x="83047" y="85013"/>
                </a:lnTo>
                <a:lnTo>
                  <a:pt x="80255" y="87483"/>
                </a:lnTo>
                <a:lnTo>
                  <a:pt x="77270" y="89783"/>
                </a:lnTo>
                <a:lnTo>
                  <a:pt x="81664" y="94536"/>
                </a:lnTo>
                <a:lnTo>
                  <a:pt x="86278" y="99852"/>
                </a:lnTo>
                <a:lnTo>
                  <a:pt x="91113" y="105732"/>
                </a:lnTo>
                <a:lnTo>
                  <a:pt x="96166" y="112172"/>
                </a:lnTo>
                <a:lnTo>
                  <a:pt x="27312" y="118040"/>
                </a:lnTo>
                <a:lnTo>
                  <a:pt x="115746" y="118040"/>
                </a:lnTo>
                <a:lnTo>
                  <a:pt x="115095" y="117173"/>
                </a:lnTo>
                <a:lnTo>
                  <a:pt x="107713" y="108076"/>
                </a:lnTo>
                <a:lnTo>
                  <a:pt x="97902" y="96463"/>
                </a:lnTo>
                <a:lnTo>
                  <a:pt x="85665" y="82332"/>
                </a:lnTo>
                <a:close/>
              </a:path>
              <a:path w="385445" h="135254">
                <a:moveTo>
                  <a:pt x="135821" y="41076"/>
                </a:moveTo>
                <a:lnTo>
                  <a:pt x="133592" y="44477"/>
                </a:lnTo>
                <a:lnTo>
                  <a:pt x="131367" y="47707"/>
                </a:lnTo>
                <a:lnTo>
                  <a:pt x="129138" y="50753"/>
                </a:lnTo>
                <a:lnTo>
                  <a:pt x="136152" y="55084"/>
                </a:lnTo>
                <a:lnTo>
                  <a:pt x="142381" y="59217"/>
                </a:lnTo>
                <a:lnTo>
                  <a:pt x="147936" y="63234"/>
                </a:lnTo>
                <a:lnTo>
                  <a:pt x="152488" y="66870"/>
                </a:lnTo>
                <a:lnTo>
                  <a:pt x="154349" y="63089"/>
                </a:lnTo>
                <a:lnTo>
                  <a:pt x="156941" y="59659"/>
                </a:lnTo>
                <a:lnTo>
                  <a:pt x="160300" y="56602"/>
                </a:lnTo>
                <a:lnTo>
                  <a:pt x="156638" y="54241"/>
                </a:lnTo>
                <a:lnTo>
                  <a:pt x="142036" y="44960"/>
                </a:lnTo>
                <a:lnTo>
                  <a:pt x="135821" y="41076"/>
                </a:lnTo>
                <a:close/>
              </a:path>
              <a:path w="385445" h="135254">
                <a:moveTo>
                  <a:pt x="0" y="53974"/>
                </a:moveTo>
                <a:lnTo>
                  <a:pt x="125" y="64702"/>
                </a:lnTo>
                <a:lnTo>
                  <a:pt x="8045" y="64223"/>
                </a:lnTo>
                <a:lnTo>
                  <a:pt x="14241" y="63954"/>
                </a:lnTo>
                <a:lnTo>
                  <a:pt x="48157" y="63558"/>
                </a:lnTo>
                <a:lnTo>
                  <a:pt x="51023" y="63558"/>
                </a:lnTo>
                <a:lnTo>
                  <a:pt x="108024" y="62856"/>
                </a:lnTo>
                <a:lnTo>
                  <a:pt x="125549" y="62856"/>
                </a:lnTo>
                <a:lnTo>
                  <a:pt x="125448" y="54288"/>
                </a:lnTo>
                <a:lnTo>
                  <a:pt x="20350" y="54288"/>
                </a:lnTo>
                <a:lnTo>
                  <a:pt x="7927" y="54241"/>
                </a:lnTo>
                <a:lnTo>
                  <a:pt x="0" y="53974"/>
                </a:lnTo>
                <a:close/>
              </a:path>
              <a:path w="385445" h="135254">
                <a:moveTo>
                  <a:pt x="125549" y="62856"/>
                </a:moveTo>
                <a:lnTo>
                  <a:pt x="108024" y="62856"/>
                </a:lnTo>
                <a:lnTo>
                  <a:pt x="119527" y="62917"/>
                </a:lnTo>
                <a:lnTo>
                  <a:pt x="125553" y="63234"/>
                </a:lnTo>
                <a:lnTo>
                  <a:pt x="125549" y="62856"/>
                </a:lnTo>
                <a:close/>
              </a:path>
              <a:path w="385445" h="135254">
                <a:moveTo>
                  <a:pt x="125427" y="52509"/>
                </a:moveTo>
                <a:lnTo>
                  <a:pt x="119023" y="52938"/>
                </a:lnTo>
                <a:lnTo>
                  <a:pt x="113381" y="53197"/>
                </a:lnTo>
                <a:lnTo>
                  <a:pt x="20350" y="54288"/>
                </a:lnTo>
                <a:lnTo>
                  <a:pt x="125448" y="54288"/>
                </a:lnTo>
                <a:lnTo>
                  <a:pt x="125427" y="52509"/>
                </a:lnTo>
                <a:close/>
              </a:path>
              <a:path w="385445" h="135254">
                <a:moveTo>
                  <a:pt x="17625" y="15344"/>
                </a:moveTo>
                <a:lnTo>
                  <a:pt x="17758" y="26643"/>
                </a:lnTo>
                <a:lnTo>
                  <a:pt x="23417" y="26197"/>
                </a:lnTo>
                <a:lnTo>
                  <a:pt x="28497" y="25942"/>
                </a:lnTo>
                <a:lnTo>
                  <a:pt x="92322" y="25196"/>
                </a:lnTo>
                <a:lnTo>
                  <a:pt x="109853" y="25196"/>
                </a:lnTo>
                <a:lnTo>
                  <a:pt x="109741" y="15772"/>
                </a:lnTo>
                <a:lnTo>
                  <a:pt x="28187" y="15772"/>
                </a:lnTo>
                <a:lnTo>
                  <a:pt x="23295" y="15634"/>
                </a:lnTo>
                <a:lnTo>
                  <a:pt x="17625" y="15344"/>
                </a:lnTo>
                <a:close/>
              </a:path>
              <a:path w="385445" h="135254">
                <a:moveTo>
                  <a:pt x="109853" y="25196"/>
                </a:moveTo>
                <a:lnTo>
                  <a:pt x="92322" y="25196"/>
                </a:lnTo>
                <a:lnTo>
                  <a:pt x="104188" y="25250"/>
                </a:lnTo>
                <a:lnTo>
                  <a:pt x="109857" y="25567"/>
                </a:lnTo>
                <a:lnTo>
                  <a:pt x="109853" y="25196"/>
                </a:lnTo>
                <a:close/>
              </a:path>
              <a:path w="385445" h="135254">
                <a:moveTo>
                  <a:pt x="109724" y="14267"/>
                </a:moveTo>
                <a:lnTo>
                  <a:pt x="103701" y="14691"/>
                </a:lnTo>
                <a:lnTo>
                  <a:pt x="97870" y="14954"/>
                </a:lnTo>
                <a:lnTo>
                  <a:pt x="28187" y="15772"/>
                </a:lnTo>
                <a:lnTo>
                  <a:pt x="109741" y="15772"/>
                </a:lnTo>
                <a:lnTo>
                  <a:pt x="109724" y="14267"/>
                </a:lnTo>
                <a:close/>
              </a:path>
              <a:path w="385445" h="135254">
                <a:moveTo>
                  <a:pt x="190997" y="121212"/>
                </a:moveTo>
                <a:lnTo>
                  <a:pt x="194064" y="125704"/>
                </a:lnTo>
                <a:lnTo>
                  <a:pt x="196195" y="130384"/>
                </a:lnTo>
                <a:lnTo>
                  <a:pt x="197380" y="135262"/>
                </a:lnTo>
                <a:lnTo>
                  <a:pt x="205272" y="133675"/>
                </a:lnTo>
                <a:lnTo>
                  <a:pt x="210696" y="131828"/>
                </a:lnTo>
                <a:lnTo>
                  <a:pt x="216669" y="127613"/>
                </a:lnTo>
                <a:lnTo>
                  <a:pt x="218156" y="124293"/>
                </a:lnTo>
                <a:lnTo>
                  <a:pt x="218123" y="121514"/>
                </a:lnTo>
                <a:lnTo>
                  <a:pt x="197777" y="121514"/>
                </a:lnTo>
                <a:lnTo>
                  <a:pt x="190997" y="121212"/>
                </a:lnTo>
                <a:close/>
              </a:path>
              <a:path w="385445" h="135254">
                <a:moveTo>
                  <a:pt x="326827" y="63831"/>
                </a:moveTo>
                <a:lnTo>
                  <a:pt x="314971" y="63831"/>
                </a:lnTo>
                <a:lnTo>
                  <a:pt x="315358" y="96926"/>
                </a:lnTo>
                <a:lnTo>
                  <a:pt x="315435" y="127613"/>
                </a:lnTo>
                <a:lnTo>
                  <a:pt x="315222" y="132750"/>
                </a:lnTo>
                <a:lnTo>
                  <a:pt x="328212" y="132599"/>
                </a:lnTo>
                <a:lnTo>
                  <a:pt x="327743" y="125704"/>
                </a:lnTo>
                <a:lnTo>
                  <a:pt x="327459" y="117734"/>
                </a:lnTo>
                <a:lnTo>
                  <a:pt x="326827" y="63831"/>
                </a:lnTo>
                <a:close/>
              </a:path>
              <a:path w="385445" h="135254">
                <a:moveTo>
                  <a:pt x="217837" y="97312"/>
                </a:moveTo>
                <a:lnTo>
                  <a:pt x="206532" y="97312"/>
                </a:lnTo>
                <a:lnTo>
                  <a:pt x="206773" y="117843"/>
                </a:lnTo>
                <a:lnTo>
                  <a:pt x="205861" y="120675"/>
                </a:lnTo>
                <a:lnTo>
                  <a:pt x="202111" y="121460"/>
                </a:lnTo>
                <a:lnTo>
                  <a:pt x="197777" y="121514"/>
                </a:lnTo>
                <a:lnTo>
                  <a:pt x="218123" y="121514"/>
                </a:lnTo>
                <a:lnTo>
                  <a:pt x="217837" y="97312"/>
                </a:lnTo>
                <a:close/>
              </a:path>
              <a:path w="385445" h="135254">
                <a:moveTo>
                  <a:pt x="326481" y="34448"/>
                </a:moveTo>
                <a:lnTo>
                  <a:pt x="314625" y="34448"/>
                </a:lnTo>
                <a:lnTo>
                  <a:pt x="314852" y="53661"/>
                </a:lnTo>
                <a:lnTo>
                  <a:pt x="270791" y="54176"/>
                </a:lnTo>
                <a:lnTo>
                  <a:pt x="271811" y="114898"/>
                </a:lnTo>
                <a:lnTo>
                  <a:pt x="271559" y="119711"/>
                </a:lnTo>
                <a:lnTo>
                  <a:pt x="283997" y="119566"/>
                </a:lnTo>
                <a:lnTo>
                  <a:pt x="283344" y="64202"/>
                </a:lnTo>
                <a:lnTo>
                  <a:pt x="314971" y="63831"/>
                </a:lnTo>
                <a:lnTo>
                  <a:pt x="326827" y="63831"/>
                </a:lnTo>
                <a:lnTo>
                  <a:pt x="326825" y="63691"/>
                </a:lnTo>
                <a:lnTo>
                  <a:pt x="357893" y="63324"/>
                </a:lnTo>
                <a:lnTo>
                  <a:pt x="369908" y="63324"/>
                </a:lnTo>
                <a:lnTo>
                  <a:pt x="370035" y="57016"/>
                </a:lnTo>
                <a:lnTo>
                  <a:pt x="370193" y="53525"/>
                </a:lnTo>
                <a:lnTo>
                  <a:pt x="326707" y="53525"/>
                </a:lnTo>
                <a:lnTo>
                  <a:pt x="326481" y="34448"/>
                </a:lnTo>
                <a:close/>
              </a:path>
              <a:path w="385445" h="135254">
                <a:moveTo>
                  <a:pt x="369908" y="63324"/>
                </a:moveTo>
                <a:lnTo>
                  <a:pt x="357893" y="63324"/>
                </a:lnTo>
                <a:lnTo>
                  <a:pt x="358358" y="102881"/>
                </a:lnTo>
                <a:lnTo>
                  <a:pt x="357346" y="104774"/>
                </a:lnTo>
                <a:lnTo>
                  <a:pt x="355301" y="105155"/>
                </a:lnTo>
                <a:lnTo>
                  <a:pt x="353231" y="105570"/>
                </a:lnTo>
                <a:lnTo>
                  <a:pt x="348245" y="105818"/>
                </a:lnTo>
                <a:lnTo>
                  <a:pt x="340315" y="105912"/>
                </a:lnTo>
                <a:lnTo>
                  <a:pt x="343019" y="110390"/>
                </a:lnTo>
                <a:lnTo>
                  <a:pt x="344761" y="114898"/>
                </a:lnTo>
                <a:lnTo>
                  <a:pt x="345564" y="119401"/>
                </a:lnTo>
                <a:lnTo>
                  <a:pt x="353480" y="118559"/>
                </a:lnTo>
                <a:lnTo>
                  <a:pt x="359561" y="116993"/>
                </a:lnTo>
                <a:lnTo>
                  <a:pt x="368186" y="112356"/>
                </a:lnTo>
                <a:lnTo>
                  <a:pt x="370306" y="108000"/>
                </a:lnTo>
                <a:lnTo>
                  <a:pt x="369933" y="76417"/>
                </a:lnTo>
                <a:lnTo>
                  <a:pt x="369908" y="63324"/>
                </a:lnTo>
                <a:close/>
              </a:path>
              <a:path w="385445" h="135254">
                <a:moveTo>
                  <a:pt x="163483" y="87638"/>
                </a:moveTo>
                <a:lnTo>
                  <a:pt x="163609" y="98362"/>
                </a:lnTo>
                <a:lnTo>
                  <a:pt x="171877" y="97909"/>
                </a:lnTo>
                <a:lnTo>
                  <a:pt x="179031" y="97632"/>
                </a:lnTo>
                <a:lnTo>
                  <a:pt x="206532" y="97312"/>
                </a:lnTo>
                <a:lnTo>
                  <a:pt x="217837" y="97312"/>
                </a:lnTo>
                <a:lnTo>
                  <a:pt x="217835" y="97175"/>
                </a:lnTo>
                <a:lnTo>
                  <a:pt x="239288" y="96926"/>
                </a:lnTo>
                <a:lnTo>
                  <a:pt x="257367" y="96926"/>
                </a:lnTo>
                <a:lnTo>
                  <a:pt x="257261" y="87970"/>
                </a:lnTo>
                <a:lnTo>
                  <a:pt x="184946" y="87970"/>
                </a:lnTo>
                <a:lnTo>
                  <a:pt x="172148" y="87927"/>
                </a:lnTo>
                <a:lnTo>
                  <a:pt x="163483" y="87638"/>
                </a:lnTo>
                <a:close/>
              </a:path>
              <a:path w="385445" h="135254">
                <a:moveTo>
                  <a:pt x="257367" y="96926"/>
                </a:moveTo>
                <a:lnTo>
                  <a:pt x="239288" y="96926"/>
                </a:lnTo>
                <a:lnTo>
                  <a:pt x="250210" y="96991"/>
                </a:lnTo>
                <a:lnTo>
                  <a:pt x="257371" y="97265"/>
                </a:lnTo>
                <a:lnTo>
                  <a:pt x="257367" y="96926"/>
                </a:lnTo>
                <a:close/>
              </a:path>
              <a:path w="385445" h="135254">
                <a:moveTo>
                  <a:pt x="245729" y="66589"/>
                </a:moveTo>
                <a:lnTo>
                  <a:pt x="223696" y="66589"/>
                </a:lnTo>
                <a:lnTo>
                  <a:pt x="218070" y="70053"/>
                </a:lnTo>
                <a:lnTo>
                  <a:pt x="212087" y="73328"/>
                </a:lnTo>
                <a:lnTo>
                  <a:pt x="205732" y="76417"/>
                </a:lnTo>
                <a:lnTo>
                  <a:pt x="206132" y="79786"/>
                </a:lnTo>
                <a:lnTo>
                  <a:pt x="206369" y="83571"/>
                </a:lnTo>
                <a:lnTo>
                  <a:pt x="206420" y="87713"/>
                </a:lnTo>
                <a:lnTo>
                  <a:pt x="184946" y="87970"/>
                </a:lnTo>
                <a:lnTo>
                  <a:pt x="257261" y="87970"/>
                </a:lnTo>
                <a:lnTo>
                  <a:pt x="257257" y="87584"/>
                </a:lnTo>
                <a:lnTo>
                  <a:pt x="217724" y="87584"/>
                </a:lnTo>
                <a:lnTo>
                  <a:pt x="217652" y="81363"/>
                </a:lnTo>
                <a:lnTo>
                  <a:pt x="245739" y="67467"/>
                </a:lnTo>
                <a:lnTo>
                  <a:pt x="245729" y="66589"/>
                </a:lnTo>
                <a:close/>
              </a:path>
              <a:path w="385445" h="135254">
                <a:moveTo>
                  <a:pt x="257244" y="86540"/>
                </a:moveTo>
                <a:lnTo>
                  <a:pt x="249728" y="87012"/>
                </a:lnTo>
                <a:lnTo>
                  <a:pt x="243518" y="87282"/>
                </a:lnTo>
                <a:lnTo>
                  <a:pt x="217724" y="87584"/>
                </a:lnTo>
                <a:lnTo>
                  <a:pt x="257257" y="87584"/>
                </a:lnTo>
                <a:lnTo>
                  <a:pt x="257244" y="86540"/>
                </a:lnTo>
                <a:close/>
              </a:path>
              <a:path w="385445" h="135254">
                <a:moveTo>
                  <a:pt x="174409" y="57016"/>
                </a:moveTo>
                <a:lnTo>
                  <a:pt x="174534" y="67745"/>
                </a:lnTo>
                <a:lnTo>
                  <a:pt x="183567" y="67251"/>
                </a:lnTo>
                <a:lnTo>
                  <a:pt x="190919" y="66970"/>
                </a:lnTo>
                <a:lnTo>
                  <a:pt x="223696" y="66589"/>
                </a:lnTo>
                <a:lnTo>
                  <a:pt x="245729" y="66589"/>
                </a:lnTo>
                <a:lnTo>
                  <a:pt x="245621" y="57326"/>
                </a:lnTo>
                <a:lnTo>
                  <a:pt x="195339" y="57326"/>
                </a:lnTo>
                <a:lnTo>
                  <a:pt x="183085" y="57279"/>
                </a:lnTo>
                <a:lnTo>
                  <a:pt x="174409" y="57016"/>
                </a:lnTo>
                <a:close/>
              </a:path>
              <a:path w="385445" h="135254">
                <a:moveTo>
                  <a:pt x="245614" y="56739"/>
                </a:moveTo>
                <a:lnTo>
                  <a:pt x="195339" y="57326"/>
                </a:lnTo>
                <a:lnTo>
                  <a:pt x="245621" y="57326"/>
                </a:lnTo>
                <a:lnTo>
                  <a:pt x="245614" y="56739"/>
                </a:lnTo>
                <a:close/>
              </a:path>
              <a:path w="385445" h="135254">
                <a:moveTo>
                  <a:pt x="182552" y="28091"/>
                </a:moveTo>
                <a:lnTo>
                  <a:pt x="179564" y="30010"/>
                </a:lnTo>
                <a:lnTo>
                  <a:pt x="176184" y="31568"/>
                </a:lnTo>
                <a:lnTo>
                  <a:pt x="172436" y="32739"/>
                </a:lnTo>
                <a:lnTo>
                  <a:pt x="176677" y="40600"/>
                </a:lnTo>
                <a:lnTo>
                  <a:pt x="179967" y="47913"/>
                </a:lnTo>
                <a:lnTo>
                  <a:pt x="182311" y="54659"/>
                </a:lnTo>
                <a:lnTo>
                  <a:pt x="186051" y="52736"/>
                </a:lnTo>
                <a:lnTo>
                  <a:pt x="189600" y="51174"/>
                </a:lnTo>
                <a:lnTo>
                  <a:pt x="192985" y="50003"/>
                </a:lnTo>
                <a:lnTo>
                  <a:pt x="190285" y="44006"/>
                </a:lnTo>
                <a:lnTo>
                  <a:pt x="185444" y="33966"/>
                </a:lnTo>
                <a:lnTo>
                  <a:pt x="182552" y="28091"/>
                </a:lnTo>
                <a:close/>
              </a:path>
              <a:path w="385445" h="135254">
                <a:moveTo>
                  <a:pt x="370216" y="53013"/>
                </a:moveTo>
                <a:lnTo>
                  <a:pt x="326707" y="53525"/>
                </a:lnTo>
                <a:lnTo>
                  <a:pt x="370193" y="53525"/>
                </a:lnTo>
                <a:lnTo>
                  <a:pt x="370216" y="53013"/>
                </a:lnTo>
                <a:close/>
              </a:path>
              <a:path w="385445" h="135254">
                <a:moveTo>
                  <a:pt x="237251" y="19545"/>
                </a:moveTo>
                <a:lnTo>
                  <a:pt x="223498" y="49648"/>
                </a:lnTo>
                <a:lnTo>
                  <a:pt x="227628" y="50368"/>
                </a:lnTo>
                <a:lnTo>
                  <a:pt x="231235" y="51624"/>
                </a:lnTo>
                <a:lnTo>
                  <a:pt x="234266" y="53466"/>
                </a:lnTo>
                <a:lnTo>
                  <a:pt x="236510" y="49648"/>
                </a:lnTo>
                <a:lnTo>
                  <a:pt x="239429" y="44006"/>
                </a:lnTo>
                <a:lnTo>
                  <a:pt x="245923" y="30647"/>
                </a:lnTo>
                <a:lnTo>
                  <a:pt x="248277" y="26572"/>
                </a:lnTo>
                <a:lnTo>
                  <a:pt x="249750" y="25038"/>
                </a:lnTo>
                <a:lnTo>
                  <a:pt x="245221" y="23209"/>
                </a:lnTo>
                <a:lnTo>
                  <a:pt x="241052" y="21380"/>
                </a:lnTo>
                <a:lnTo>
                  <a:pt x="237251" y="19545"/>
                </a:lnTo>
                <a:close/>
              </a:path>
              <a:path w="385445" h="135254">
                <a:moveTo>
                  <a:pt x="207345" y="22712"/>
                </a:moveTo>
                <a:lnTo>
                  <a:pt x="204735" y="24264"/>
                </a:lnTo>
                <a:lnTo>
                  <a:pt x="201546" y="25793"/>
                </a:lnTo>
                <a:lnTo>
                  <a:pt x="197805" y="27360"/>
                </a:lnTo>
                <a:lnTo>
                  <a:pt x="202106" y="35720"/>
                </a:lnTo>
                <a:lnTo>
                  <a:pt x="205339" y="42890"/>
                </a:lnTo>
                <a:lnTo>
                  <a:pt x="207655" y="49277"/>
                </a:lnTo>
                <a:lnTo>
                  <a:pt x="210643" y="46973"/>
                </a:lnTo>
                <a:lnTo>
                  <a:pt x="214214" y="45245"/>
                </a:lnTo>
                <a:lnTo>
                  <a:pt x="218347" y="44067"/>
                </a:lnTo>
                <a:lnTo>
                  <a:pt x="215625" y="38455"/>
                </a:lnTo>
                <a:lnTo>
                  <a:pt x="211602" y="30647"/>
                </a:lnTo>
                <a:lnTo>
                  <a:pt x="207345" y="22712"/>
                </a:lnTo>
                <a:close/>
              </a:path>
              <a:path w="385445" h="135254">
                <a:moveTo>
                  <a:pt x="255761" y="24411"/>
                </a:moveTo>
                <a:lnTo>
                  <a:pt x="255894" y="35720"/>
                </a:lnTo>
                <a:lnTo>
                  <a:pt x="263230" y="35378"/>
                </a:lnTo>
                <a:lnTo>
                  <a:pt x="277904" y="34916"/>
                </a:lnTo>
                <a:lnTo>
                  <a:pt x="314625" y="34448"/>
                </a:lnTo>
                <a:lnTo>
                  <a:pt x="326481" y="34448"/>
                </a:lnTo>
                <a:lnTo>
                  <a:pt x="326480" y="34307"/>
                </a:lnTo>
                <a:lnTo>
                  <a:pt x="355864" y="33966"/>
                </a:lnTo>
                <a:lnTo>
                  <a:pt x="385251" y="33966"/>
                </a:lnTo>
                <a:lnTo>
                  <a:pt x="385138" y="24624"/>
                </a:lnTo>
                <a:lnTo>
                  <a:pt x="285123" y="24624"/>
                </a:lnTo>
                <a:lnTo>
                  <a:pt x="263104" y="24574"/>
                </a:lnTo>
                <a:lnTo>
                  <a:pt x="255761" y="24411"/>
                </a:lnTo>
                <a:close/>
              </a:path>
              <a:path w="385445" h="135254">
                <a:moveTo>
                  <a:pt x="385251" y="33966"/>
                </a:moveTo>
                <a:lnTo>
                  <a:pt x="355864" y="33966"/>
                </a:lnTo>
                <a:lnTo>
                  <a:pt x="377476" y="34037"/>
                </a:lnTo>
                <a:lnTo>
                  <a:pt x="385254" y="34199"/>
                </a:lnTo>
                <a:lnTo>
                  <a:pt x="385251" y="33966"/>
                </a:lnTo>
                <a:close/>
              </a:path>
              <a:path w="385445" h="135254">
                <a:moveTo>
                  <a:pt x="142722" y="4842"/>
                </a:moveTo>
                <a:lnTo>
                  <a:pt x="140525" y="8625"/>
                </a:lnTo>
                <a:lnTo>
                  <a:pt x="138107" y="11667"/>
                </a:lnTo>
                <a:lnTo>
                  <a:pt x="135503" y="13964"/>
                </a:lnTo>
                <a:lnTo>
                  <a:pt x="141680" y="17775"/>
                </a:lnTo>
                <a:lnTo>
                  <a:pt x="147346" y="21758"/>
                </a:lnTo>
                <a:lnTo>
                  <a:pt x="152694" y="26042"/>
                </a:lnTo>
                <a:lnTo>
                  <a:pt x="157733" y="30647"/>
                </a:lnTo>
                <a:lnTo>
                  <a:pt x="160322" y="27216"/>
                </a:lnTo>
                <a:lnTo>
                  <a:pt x="163101" y="24174"/>
                </a:lnTo>
                <a:lnTo>
                  <a:pt x="166082" y="21506"/>
                </a:lnTo>
                <a:lnTo>
                  <a:pt x="160325" y="17316"/>
                </a:lnTo>
                <a:lnTo>
                  <a:pt x="153525" y="12438"/>
                </a:lnTo>
                <a:lnTo>
                  <a:pt x="148680" y="9002"/>
                </a:lnTo>
                <a:lnTo>
                  <a:pt x="142722" y="4842"/>
                </a:lnTo>
                <a:close/>
              </a:path>
              <a:path w="385445" h="135254">
                <a:moveTo>
                  <a:pt x="385117" y="22896"/>
                </a:moveTo>
                <a:lnTo>
                  <a:pt x="377348" y="23238"/>
                </a:lnTo>
                <a:lnTo>
                  <a:pt x="362664" y="23683"/>
                </a:lnTo>
                <a:lnTo>
                  <a:pt x="285123" y="24624"/>
                </a:lnTo>
                <a:lnTo>
                  <a:pt x="385138" y="24624"/>
                </a:lnTo>
                <a:lnTo>
                  <a:pt x="385117" y="22896"/>
                </a:lnTo>
                <a:close/>
              </a:path>
              <a:path w="385445" h="135254">
                <a:moveTo>
                  <a:pt x="314802" y="0"/>
                </a:moveTo>
                <a:lnTo>
                  <a:pt x="311806" y="1915"/>
                </a:lnTo>
                <a:lnTo>
                  <a:pt x="308818" y="4024"/>
                </a:lnTo>
                <a:lnTo>
                  <a:pt x="305837" y="6304"/>
                </a:lnTo>
                <a:lnTo>
                  <a:pt x="311158" y="11904"/>
                </a:lnTo>
                <a:lnTo>
                  <a:pt x="315575" y="17703"/>
                </a:lnTo>
                <a:lnTo>
                  <a:pt x="319027" y="23670"/>
                </a:lnTo>
                <a:lnTo>
                  <a:pt x="321692" y="21728"/>
                </a:lnTo>
                <a:lnTo>
                  <a:pt x="325012" y="19839"/>
                </a:lnTo>
                <a:lnTo>
                  <a:pt x="329137" y="17910"/>
                </a:lnTo>
                <a:lnTo>
                  <a:pt x="324133" y="10422"/>
                </a:lnTo>
                <a:lnTo>
                  <a:pt x="319359" y="4457"/>
                </a:lnTo>
                <a:lnTo>
                  <a:pt x="314802" y="0"/>
                </a:lnTo>
                <a:close/>
              </a:path>
              <a:path w="385445" h="135254">
                <a:moveTo>
                  <a:pt x="242743" y="5356"/>
                </a:moveTo>
                <a:lnTo>
                  <a:pt x="195227" y="11541"/>
                </a:lnTo>
                <a:lnTo>
                  <a:pt x="175894" y="12482"/>
                </a:lnTo>
                <a:lnTo>
                  <a:pt x="168860" y="12482"/>
                </a:lnTo>
                <a:lnTo>
                  <a:pt x="171485" y="15803"/>
                </a:lnTo>
                <a:lnTo>
                  <a:pt x="173217" y="19349"/>
                </a:lnTo>
                <a:lnTo>
                  <a:pt x="174009" y="23105"/>
                </a:lnTo>
                <a:lnTo>
                  <a:pt x="194762" y="21523"/>
                </a:lnTo>
                <a:lnTo>
                  <a:pt x="237377" y="17775"/>
                </a:lnTo>
                <a:lnTo>
                  <a:pt x="244473" y="17316"/>
                </a:lnTo>
                <a:lnTo>
                  <a:pt x="249660" y="17128"/>
                </a:lnTo>
                <a:lnTo>
                  <a:pt x="246599" y="13406"/>
                </a:lnTo>
                <a:lnTo>
                  <a:pt x="246056" y="12482"/>
                </a:lnTo>
                <a:lnTo>
                  <a:pt x="175894" y="12482"/>
                </a:lnTo>
                <a:lnTo>
                  <a:pt x="246031" y="12438"/>
                </a:lnTo>
                <a:lnTo>
                  <a:pt x="244292" y="9479"/>
                </a:lnTo>
                <a:lnTo>
                  <a:pt x="242743" y="5356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101045" y="6246997"/>
            <a:ext cx="381635" cy="136525"/>
          </a:xfrm>
          <a:custGeom>
            <a:avLst/>
            <a:gdLst/>
            <a:ahLst/>
            <a:cxnLst/>
            <a:rect l="l" t="t" r="r" b="b"/>
            <a:pathLst>
              <a:path w="381634" h="136525">
                <a:moveTo>
                  <a:pt x="118097" y="13543"/>
                </a:moveTo>
                <a:lnTo>
                  <a:pt x="54824" y="14284"/>
                </a:lnTo>
                <a:lnTo>
                  <a:pt x="55291" y="21074"/>
                </a:lnTo>
                <a:lnTo>
                  <a:pt x="55558" y="27459"/>
                </a:lnTo>
                <a:lnTo>
                  <a:pt x="56485" y="106321"/>
                </a:lnTo>
                <a:lnTo>
                  <a:pt x="56498" y="124066"/>
                </a:lnTo>
                <a:lnTo>
                  <a:pt x="56206" y="132360"/>
                </a:lnTo>
                <a:lnTo>
                  <a:pt x="67514" y="132227"/>
                </a:lnTo>
                <a:lnTo>
                  <a:pt x="67312" y="115289"/>
                </a:lnTo>
                <a:lnTo>
                  <a:pt x="108003" y="114810"/>
                </a:lnTo>
                <a:lnTo>
                  <a:pt x="118728" y="114810"/>
                </a:lnTo>
                <a:lnTo>
                  <a:pt x="118634" y="106800"/>
                </a:lnTo>
                <a:lnTo>
                  <a:pt x="67216" y="106800"/>
                </a:lnTo>
                <a:lnTo>
                  <a:pt x="66782" y="70091"/>
                </a:lnTo>
                <a:lnTo>
                  <a:pt x="107473" y="69612"/>
                </a:lnTo>
                <a:lnTo>
                  <a:pt x="118198" y="69612"/>
                </a:lnTo>
                <a:lnTo>
                  <a:pt x="118098" y="61051"/>
                </a:lnTo>
                <a:lnTo>
                  <a:pt x="66678" y="61051"/>
                </a:lnTo>
                <a:lnTo>
                  <a:pt x="66235" y="23190"/>
                </a:lnTo>
                <a:lnTo>
                  <a:pt x="106923" y="22711"/>
                </a:lnTo>
                <a:lnTo>
                  <a:pt x="117804" y="22711"/>
                </a:lnTo>
                <a:lnTo>
                  <a:pt x="117812" y="20342"/>
                </a:lnTo>
                <a:lnTo>
                  <a:pt x="118097" y="13543"/>
                </a:lnTo>
                <a:close/>
              </a:path>
              <a:path w="381634" h="136525">
                <a:moveTo>
                  <a:pt x="118728" y="114810"/>
                </a:moveTo>
                <a:lnTo>
                  <a:pt x="108003" y="114810"/>
                </a:lnTo>
                <a:lnTo>
                  <a:pt x="108187" y="130618"/>
                </a:lnTo>
                <a:lnTo>
                  <a:pt x="119468" y="130488"/>
                </a:lnTo>
                <a:lnTo>
                  <a:pt x="119009" y="122201"/>
                </a:lnTo>
                <a:lnTo>
                  <a:pt x="118728" y="114810"/>
                </a:lnTo>
                <a:close/>
              </a:path>
              <a:path w="381634" h="136525">
                <a:moveTo>
                  <a:pt x="118198" y="69612"/>
                </a:moveTo>
                <a:lnTo>
                  <a:pt x="107473" y="69612"/>
                </a:lnTo>
                <a:lnTo>
                  <a:pt x="107903" y="106321"/>
                </a:lnTo>
                <a:lnTo>
                  <a:pt x="67216" y="106800"/>
                </a:lnTo>
                <a:lnTo>
                  <a:pt x="118634" y="106800"/>
                </a:lnTo>
                <a:lnTo>
                  <a:pt x="118198" y="69612"/>
                </a:lnTo>
                <a:close/>
              </a:path>
              <a:path w="381634" h="136525">
                <a:moveTo>
                  <a:pt x="117804" y="22711"/>
                </a:moveTo>
                <a:lnTo>
                  <a:pt x="106923" y="22711"/>
                </a:lnTo>
                <a:lnTo>
                  <a:pt x="107365" y="60576"/>
                </a:lnTo>
                <a:lnTo>
                  <a:pt x="66678" y="61051"/>
                </a:lnTo>
                <a:lnTo>
                  <a:pt x="118098" y="61051"/>
                </a:lnTo>
                <a:lnTo>
                  <a:pt x="117767" y="32755"/>
                </a:lnTo>
                <a:lnTo>
                  <a:pt x="117804" y="22711"/>
                </a:lnTo>
                <a:close/>
              </a:path>
              <a:path w="381634" h="136525">
                <a:moveTo>
                  <a:pt x="46324" y="11008"/>
                </a:moveTo>
                <a:lnTo>
                  <a:pt x="0" y="11551"/>
                </a:lnTo>
                <a:lnTo>
                  <a:pt x="314" y="16980"/>
                </a:lnTo>
                <a:lnTo>
                  <a:pt x="559" y="23117"/>
                </a:lnTo>
                <a:lnTo>
                  <a:pt x="739" y="29966"/>
                </a:lnTo>
                <a:lnTo>
                  <a:pt x="1629" y="103215"/>
                </a:lnTo>
                <a:lnTo>
                  <a:pt x="1748" y="128108"/>
                </a:lnTo>
                <a:lnTo>
                  <a:pt x="1461" y="136381"/>
                </a:lnTo>
                <a:lnTo>
                  <a:pt x="12185" y="136255"/>
                </a:lnTo>
                <a:lnTo>
                  <a:pt x="10821" y="19881"/>
                </a:lnTo>
                <a:lnTo>
                  <a:pt x="32302" y="19634"/>
                </a:lnTo>
                <a:lnTo>
                  <a:pt x="43692" y="19634"/>
                </a:lnTo>
                <a:lnTo>
                  <a:pt x="46324" y="11008"/>
                </a:lnTo>
                <a:close/>
              </a:path>
              <a:path w="381634" h="136525">
                <a:moveTo>
                  <a:pt x="43692" y="19634"/>
                </a:moveTo>
                <a:lnTo>
                  <a:pt x="32302" y="19634"/>
                </a:lnTo>
                <a:lnTo>
                  <a:pt x="30580" y="26188"/>
                </a:lnTo>
                <a:lnTo>
                  <a:pt x="28108" y="35082"/>
                </a:lnTo>
                <a:lnTo>
                  <a:pt x="24885" y="46312"/>
                </a:lnTo>
                <a:lnTo>
                  <a:pt x="20911" y="59877"/>
                </a:lnTo>
                <a:lnTo>
                  <a:pt x="25148" y="64410"/>
                </a:lnTo>
                <a:lnTo>
                  <a:pt x="28540" y="68925"/>
                </a:lnTo>
                <a:lnTo>
                  <a:pt x="33926" y="78289"/>
                </a:lnTo>
                <a:lnTo>
                  <a:pt x="35473" y="82710"/>
                </a:lnTo>
                <a:lnTo>
                  <a:pt x="36344" y="90961"/>
                </a:lnTo>
                <a:lnTo>
                  <a:pt x="35251" y="94085"/>
                </a:lnTo>
                <a:lnTo>
                  <a:pt x="30016" y="98294"/>
                </a:lnTo>
                <a:lnTo>
                  <a:pt x="24944" y="99391"/>
                </a:lnTo>
                <a:lnTo>
                  <a:pt x="17420" y="99477"/>
                </a:lnTo>
                <a:lnTo>
                  <a:pt x="19688" y="101335"/>
                </a:lnTo>
                <a:lnTo>
                  <a:pt x="21247" y="105075"/>
                </a:lnTo>
                <a:lnTo>
                  <a:pt x="22063" y="110728"/>
                </a:lnTo>
                <a:lnTo>
                  <a:pt x="29602" y="109896"/>
                </a:lnTo>
                <a:lnTo>
                  <a:pt x="35510" y="108211"/>
                </a:lnTo>
                <a:lnTo>
                  <a:pt x="44107" y="103215"/>
                </a:lnTo>
                <a:lnTo>
                  <a:pt x="46414" y="98949"/>
                </a:lnTo>
                <a:lnTo>
                  <a:pt x="47023" y="86885"/>
                </a:lnTo>
                <a:lnTo>
                  <a:pt x="46018" y="81158"/>
                </a:lnTo>
                <a:lnTo>
                  <a:pt x="41356" y="70293"/>
                </a:lnTo>
                <a:lnTo>
                  <a:pt x="37683" y="64363"/>
                </a:lnTo>
                <a:lnTo>
                  <a:pt x="32752" y="58052"/>
                </a:lnTo>
                <a:lnTo>
                  <a:pt x="34825" y="49789"/>
                </a:lnTo>
                <a:lnTo>
                  <a:pt x="36732" y="42548"/>
                </a:lnTo>
                <a:lnTo>
                  <a:pt x="38475" y="36330"/>
                </a:lnTo>
                <a:lnTo>
                  <a:pt x="40057" y="31136"/>
                </a:lnTo>
                <a:lnTo>
                  <a:pt x="42050" y="24893"/>
                </a:lnTo>
                <a:lnTo>
                  <a:pt x="43692" y="19634"/>
                </a:lnTo>
                <a:close/>
              </a:path>
              <a:path w="381634" h="136525">
                <a:moveTo>
                  <a:pt x="149180" y="78720"/>
                </a:moveTo>
                <a:lnTo>
                  <a:pt x="130840" y="119400"/>
                </a:lnTo>
                <a:lnTo>
                  <a:pt x="124325" y="128163"/>
                </a:lnTo>
                <a:lnTo>
                  <a:pt x="130374" y="130359"/>
                </a:lnTo>
                <a:lnTo>
                  <a:pt x="135686" y="132756"/>
                </a:lnTo>
                <a:lnTo>
                  <a:pt x="140223" y="135331"/>
                </a:lnTo>
                <a:lnTo>
                  <a:pt x="142315" y="129333"/>
                </a:lnTo>
                <a:lnTo>
                  <a:pt x="159084" y="89160"/>
                </a:lnTo>
                <a:lnTo>
                  <a:pt x="162798" y="85333"/>
                </a:lnTo>
                <a:lnTo>
                  <a:pt x="158277" y="83893"/>
                </a:lnTo>
                <a:lnTo>
                  <a:pt x="153715" y="81687"/>
                </a:lnTo>
                <a:lnTo>
                  <a:pt x="149180" y="78720"/>
                </a:lnTo>
                <a:close/>
              </a:path>
              <a:path w="381634" h="136525">
                <a:moveTo>
                  <a:pt x="322794" y="63831"/>
                </a:moveTo>
                <a:lnTo>
                  <a:pt x="310939" y="63831"/>
                </a:lnTo>
                <a:lnTo>
                  <a:pt x="311324" y="96537"/>
                </a:lnTo>
                <a:lnTo>
                  <a:pt x="311383" y="128163"/>
                </a:lnTo>
                <a:lnTo>
                  <a:pt x="311190" y="132753"/>
                </a:lnTo>
                <a:lnTo>
                  <a:pt x="324184" y="132598"/>
                </a:lnTo>
                <a:lnTo>
                  <a:pt x="323769" y="126615"/>
                </a:lnTo>
                <a:lnTo>
                  <a:pt x="323481" y="119264"/>
                </a:lnTo>
                <a:lnTo>
                  <a:pt x="323364" y="112359"/>
                </a:lnTo>
                <a:lnTo>
                  <a:pt x="322794" y="63831"/>
                </a:lnTo>
                <a:close/>
              </a:path>
              <a:path w="381634" h="136525">
                <a:moveTo>
                  <a:pt x="159771" y="114753"/>
                </a:moveTo>
                <a:lnTo>
                  <a:pt x="159908" y="126615"/>
                </a:lnTo>
                <a:lnTo>
                  <a:pt x="175434" y="126019"/>
                </a:lnTo>
                <a:lnTo>
                  <a:pt x="189259" y="125714"/>
                </a:lnTo>
                <a:lnTo>
                  <a:pt x="224862" y="125298"/>
                </a:lnTo>
                <a:lnTo>
                  <a:pt x="253113" y="125298"/>
                </a:lnTo>
                <a:lnTo>
                  <a:pt x="252989" y="114913"/>
                </a:lnTo>
                <a:lnTo>
                  <a:pt x="167750" y="114913"/>
                </a:lnTo>
                <a:lnTo>
                  <a:pt x="159771" y="114753"/>
                </a:lnTo>
                <a:close/>
              </a:path>
              <a:path w="381634" h="136525">
                <a:moveTo>
                  <a:pt x="253113" y="125298"/>
                </a:moveTo>
                <a:lnTo>
                  <a:pt x="224862" y="125298"/>
                </a:lnTo>
                <a:lnTo>
                  <a:pt x="245625" y="125371"/>
                </a:lnTo>
                <a:lnTo>
                  <a:pt x="253116" y="125524"/>
                </a:lnTo>
                <a:lnTo>
                  <a:pt x="253113" y="125298"/>
                </a:lnTo>
                <a:close/>
              </a:path>
              <a:path w="381634" h="136525">
                <a:moveTo>
                  <a:pt x="322449" y="34447"/>
                </a:moveTo>
                <a:lnTo>
                  <a:pt x="310597" y="34447"/>
                </a:lnTo>
                <a:lnTo>
                  <a:pt x="310819" y="53665"/>
                </a:lnTo>
                <a:lnTo>
                  <a:pt x="266759" y="54179"/>
                </a:lnTo>
                <a:lnTo>
                  <a:pt x="267219" y="60825"/>
                </a:lnTo>
                <a:lnTo>
                  <a:pt x="267512" y="68680"/>
                </a:lnTo>
                <a:lnTo>
                  <a:pt x="267630" y="78720"/>
                </a:lnTo>
                <a:lnTo>
                  <a:pt x="267751" y="115430"/>
                </a:lnTo>
                <a:lnTo>
                  <a:pt x="267526" y="119714"/>
                </a:lnTo>
                <a:lnTo>
                  <a:pt x="279965" y="119566"/>
                </a:lnTo>
                <a:lnTo>
                  <a:pt x="279316" y="64202"/>
                </a:lnTo>
                <a:lnTo>
                  <a:pt x="310939" y="63831"/>
                </a:lnTo>
                <a:lnTo>
                  <a:pt x="322794" y="63831"/>
                </a:lnTo>
                <a:lnTo>
                  <a:pt x="322793" y="63694"/>
                </a:lnTo>
                <a:lnTo>
                  <a:pt x="353861" y="63327"/>
                </a:lnTo>
                <a:lnTo>
                  <a:pt x="365877" y="63327"/>
                </a:lnTo>
                <a:lnTo>
                  <a:pt x="365968" y="57783"/>
                </a:lnTo>
                <a:lnTo>
                  <a:pt x="366161" y="53524"/>
                </a:lnTo>
                <a:lnTo>
                  <a:pt x="322675" y="53524"/>
                </a:lnTo>
                <a:lnTo>
                  <a:pt x="322449" y="34447"/>
                </a:lnTo>
                <a:close/>
              </a:path>
              <a:path w="381634" h="136525">
                <a:moveTo>
                  <a:pt x="365877" y="63327"/>
                </a:moveTo>
                <a:lnTo>
                  <a:pt x="353861" y="63327"/>
                </a:lnTo>
                <a:lnTo>
                  <a:pt x="354326" y="102883"/>
                </a:lnTo>
                <a:lnTo>
                  <a:pt x="353314" y="104777"/>
                </a:lnTo>
                <a:lnTo>
                  <a:pt x="349199" y="105570"/>
                </a:lnTo>
                <a:lnTo>
                  <a:pt x="344213" y="105821"/>
                </a:lnTo>
                <a:lnTo>
                  <a:pt x="336283" y="105915"/>
                </a:lnTo>
                <a:lnTo>
                  <a:pt x="338989" y="110393"/>
                </a:lnTo>
                <a:lnTo>
                  <a:pt x="340715" y="114865"/>
                </a:lnTo>
                <a:lnTo>
                  <a:pt x="341532" y="119400"/>
                </a:lnTo>
                <a:lnTo>
                  <a:pt x="349448" y="118562"/>
                </a:lnTo>
                <a:lnTo>
                  <a:pt x="355532" y="116996"/>
                </a:lnTo>
                <a:lnTo>
                  <a:pt x="364154" y="112359"/>
                </a:lnTo>
                <a:lnTo>
                  <a:pt x="366274" y="107999"/>
                </a:lnTo>
                <a:lnTo>
                  <a:pt x="365931" y="78720"/>
                </a:lnTo>
                <a:lnTo>
                  <a:pt x="365877" y="63327"/>
                </a:lnTo>
                <a:close/>
              </a:path>
              <a:path w="381634" h="136525">
                <a:moveTo>
                  <a:pt x="210727" y="27856"/>
                </a:moveTo>
                <a:lnTo>
                  <a:pt x="198864" y="27856"/>
                </a:lnTo>
                <a:lnTo>
                  <a:pt x="199882" y="114865"/>
                </a:lnTo>
                <a:lnTo>
                  <a:pt x="167750" y="114913"/>
                </a:lnTo>
                <a:lnTo>
                  <a:pt x="252989" y="114913"/>
                </a:lnTo>
                <a:lnTo>
                  <a:pt x="252987" y="114727"/>
                </a:lnTo>
                <a:lnTo>
                  <a:pt x="211744" y="114727"/>
                </a:lnTo>
                <a:lnTo>
                  <a:pt x="210727" y="27856"/>
                </a:lnTo>
                <a:close/>
              </a:path>
              <a:path w="381634" h="136525">
                <a:moveTo>
                  <a:pt x="252975" y="113662"/>
                </a:moveTo>
                <a:lnTo>
                  <a:pt x="245491" y="114003"/>
                </a:lnTo>
                <a:lnTo>
                  <a:pt x="231370" y="114459"/>
                </a:lnTo>
                <a:lnTo>
                  <a:pt x="211744" y="114727"/>
                </a:lnTo>
                <a:lnTo>
                  <a:pt x="252987" y="114727"/>
                </a:lnTo>
                <a:lnTo>
                  <a:pt x="252975" y="113662"/>
                </a:lnTo>
                <a:close/>
              </a:path>
              <a:path w="381634" h="136525">
                <a:moveTo>
                  <a:pt x="126169" y="45100"/>
                </a:moveTo>
                <a:lnTo>
                  <a:pt x="124717" y="48512"/>
                </a:lnTo>
                <a:lnTo>
                  <a:pt x="122878" y="52101"/>
                </a:lnTo>
                <a:lnTo>
                  <a:pt x="120653" y="55892"/>
                </a:lnTo>
                <a:lnTo>
                  <a:pt x="127364" y="58813"/>
                </a:lnTo>
                <a:lnTo>
                  <a:pt x="133868" y="62093"/>
                </a:lnTo>
                <a:lnTo>
                  <a:pt x="140164" y="65727"/>
                </a:lnTo>
                <a:lnTo>
                  <a:pt x="146249" y="69714"/>
                </a:lnTo>
                <a:lnTo>
                  <a:pt x="147689" y="64806"/>
                </a:lnTo>
                <a:lnTo>
                  <a:pt x="149903" y="60825"/>
                </a:lnTo>
                <a:lnTo>
                  <a:pt x="152887" y="57783"/>
                </a:lnTo>
                <a:lnTo>
                  <a:pt x="146519" y="54288"/>
                </a:lnTo>
                <a:lnTo>
                  <a:pt x="139947" y="51009"/>
                </a:lnTo>
                <a:lnTo>
                  <a:pt x="133165" y="47946"/>
                </a:lnTo>
                <a:lnTo>
                  <a:pt x="126169" y="45100"/>
                </a:lnTo>
                <a:close/>
              </a:path>
              <a:path w="381634" h="136525">
                <a:moveTo>
                  <a:pt x="366184" y="53013"/>
                </a:moveTo>
                <a:lnTo>
                  <a:pt x="322675" y="53524"/>
                </a:lnTo>
                <a:lnTo>
                  <a:pt x="366161" y="53524"/>
                </a:lnTo>
                <a:lnTo>
                  <a:pt x="366184" y="53013"/>
                </a:lnTo>
                <a:close/>
              </a:path>
              <a:path w="381634" h="136525">
                <a:moveTo>
                  <a:pt x="251729" y="24414"/>
                </a:moveTo>
                <a:lnTo>
                  <a:pt x="251862" y="35718"/>
                </a:lnTo>
                <a:lnTo>
                  <a:pt x="266537" y="35111"/>
                </a:lnTo>
                <a:lnTo>
                  <a:pt x="310597" y="34447"/>
                </a:lnTo>
                <a:lnTo>
                  <a:pt x="322449" y="34447"/>
                </a:lnTo>
                <a:lnTo>
                  <a:pt x="322447" y="34311"/>
                </a:lnTo>
                <a:lnTo>
                  <a:pt x="351831" y="33966"/>
                </a:lnTo>
                <a:lnTo>
                  <a:pt x="381219" y="33966"/>
                </a:lnTo>
                <a:lnTo>
                  <a:pt x="381109" y="24624"/>
                </a:lnTo>
                <a:lnTo>
                  <a:pt x="281095" y="24624"/>
                </a:lnTo>
                <a:lnTo>
                  <a:pt x="259074" y="24577"/>
                </a:lnTo>
                <a:lnTo>
                  <a:pt x="251729" y="24414"/>
                </a:lnTo>
                <a:close/>
              </a:path>
              <a:path w="381634" h="136525">
                <a:moveTo>
                  <a:pt x="381219" y="33966"/>
                </a:moveTo>
                <a:lnTo>
                  <a:pt x="351831" y="33966"/>
                </a:lnTo>
                <a:lnTo>
                  <a:pt x="373444" y="34040"/>
                </a:lnTo>
                <a:lnTo>
                  <a:pt x="381222" y="34203"/>
                </a:lnTo>
                <a:lnTo>
                  <a:pt x="381219" y="33966"/>
                </a:lnTo>
                <a:close/>
              </a:path>
              <a:path w="381634" h="136525">
                <a:moveTo>
                  <a:pt x="137036" y="7678"/>
                </a:moveTo>
                <a:lnTo>
                  <a:pt x="134788" y="11904"/>
                </a:lnTo>
                <a:lnTo>
                  <a:pt x="132786" y="15079"/>
                </a:lnTo>
                <a:lnTo>
                  <a:pt x="130928" y="17344"/>
                </a:lnTo>
                <a:lnTo>
                  <a:pt x="136410" y="20639"/>
                </a:lnTo>
                <a:lnTo>
                  <a:pt x="142304" y="24624"/>
                </a:lnTo>
                <a:lnTo>
                  <a:pt x="147940" y="28806"/>
                </a:lnTo>
                <a:lnTo>
                  <a:pt x="153734" y="33468"/>
                </a:lnTo>
                <a:lnTo>
                  <a:pt x="155956" y="29684"/>
                </a:lnTo>
                <a:lnTo>
                  <a:pt x="158536" y="26062"/>
                </a:lnTo>
                <a:lnTo>
                  <a:pt x="161513" y="22650"/>
                </a:lnTo>
                <a:lnTo>
                  <a:pt x="155705" y="18796"/>
                </a:lnTo>
                <a:lnTo>
                  <a:pt x="149689" y="15014"/>
                </a:lnTo>
                <a:lnTo>
                  <a:pt x="143467" y="11308"/>
                </a:lnTo>
                <a:lnTo>
                  <a:pt x="137036" y="7678"/>
                </a:lnTo>
                <a:close/>
              </a:path>
              <a:path w="381634" h="136525">
                <a:moveTo>
                  <a:pt x="166536" y="16926"/>
                </a:moveTo>
                <a:lnTo>
                  <a:pt x="166672" y="28806"/>
                </a:lnTo>
                <a:lnTo>
                  <a:pt x="179937" y="28222"/>
                </a:lnTo>
                <a:lnTo>
                  <a:pt x="186362" y="28039"/>
                </a:lnTo>
                <a:lnTo>
                  <a:pt x="198864" y="27856"/>
                </a:lnTo>
                <a:lnTo>
                  <a:pt x="210727" y="27856"/>
                </a:lnTo>
                <a:lnTo>
                  <a:pt x="210726" y="27716"/>
                </a:lnTo>
                <a:lnTo>
                  <a:pt x="244616" y="27614"/>
                </a:lnTo>
                <a:lnTo>
                  <a:pt x="244493" y="17233"/>
                </a:lnTo>
                <a:lnTo>
                  <a:pt x="186450" y="17233"/>
                </a:lnTo>
                <a:lnTo>
                  <a:pt x="173452" y="17100"/>
                </a:lnTo>
                <a:lnTo>
                  <a:pt x="166536" y="16926"/>
                </a:lnTo>
                <a:close/>
              </a:path>
              <a:path w="381634" h="136525">
                <a:moveTo>
                  <a:pt x="244616" y="27614"/>
                </a:moveTo>
                <a:lnTo>
                  <a:pt x="235962" y="27614"/>
                </a:lnTo>
                <a:lnTo>
                  <a:pt x="244619" y="27895"/>
                </a:lnTo>
                <a:lnTo>
                  <a:pt x="244616" y="27614"/>
                </a:lnTo>
                <a:close/>
              </a:path>
              <a:path w="381634" h="136525">
                <a:moveTo>
                  <a:pt x="381088" y="22899"/>
                </a:moveTo>
                <a:lnTo>
                  <a:pt x="373318" y="23239"/>
                </a:lnTo>
                <a:lnTo>
                  <a:pt x="358632" y="23684"/>
                </a:lnTo>
                <a:lnTo>
                  <a:pt x="281095" y="24624"/>
                </a:lnTo>
                <a:lnTo>
                  <a:pt x="381109" y="24624"/>
                </a:lnTo>
                <a:lnTo>
                  <a:pt x="381088" y="22899"/>
                </a:lnTo>
                <a:close/>
              </a:path>
              <a:path w="381634" h="136525">
                <a:moveTo>
                  <a:pt x="310770" y="0"/>
                </a:moveTo>
                <a:lnTo>
                  <a:pt x="307774" y="1915"/>
                </a:lnTo>
                <a:lnTo>
                  <a:pt x="304789" y="4028"/>
                </a:lnTo>
                <a:lnTo>
                  <a:pt x="301805" y="6303"/>
                </a:lnTo>
                <a:lnTo>
                  <a:pt x="307126" y="11904"/>
                </a:lnTo>
                <a:lnTo>
                  <a:pt x="311529" y="17682"/>
                </a:lnTo>
                <a:lnTo>
                  <a:pt x="314999" y="23672"/>
                </a:lnTo>
                <a:lnTo>
                  <a:pt x="317606" y="21761"/>
                </a:lnTo>
                <a:lnTo>
                  <a:pt x="320979" y="19838"/>
                </a:lnTo>
                <a:lnTo>
                  <a:pt x="325104" y="17913"/>
                </a:lnTo>
                <a:lnTo>
                  <a:pt x="320100" y="10425"/>
                </a:lnTo>
                <a:lnTo>
                  <a:pt x="315327" y="4456"/>
                </a:lnTo>
                <a:lnTo>
                  <a:pt x="310770" y="0"/>
                </a:lnTo>
                <a:close/>
              </a:path>
              <a:path w="381634" h="136525">
                <a:moveTo>
                  <a:pt x="244472" y="15460"/>
                </a:moveTo>
                <a:lnTo>
                  <a:pt x="186450" y="17233"/>
                </a:lnTo>
                <a:lnTo>
                  <a:pt x="244493" y="17233"/>
                </a:lnTo>
                <a:lnTo>
                  <a:pt x="244472" y="15460"/>
                </a:lnTo>
                <a:close/>
              </a:path>
            </a:pathLst>
          </a:custGeom>
          <a:solidFill>
            <a:srgbClr val="E878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1992092" y="467668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661" y="0"/>
                </a:moveTo>
                <a:lnTo>
                  <a:pt x="52332" y="6735"/>
                </a:lnTo>
                <a:lnTo>
                  <a:pt x="25102" y="25099"/>
                </a:lnTo>
                <a:lnTo>
                  <a:pt x="6736" y="52332"/>
                </a:lnTo>
                <a:lnTo>
                  <a:pt x="0" y="85672"/>
                </a:lnTo>
                <a:lnTo>
                  <a:pt x="6736" y="119003"/>
                </a:lnTo>
                <a:lnTo>
                  <a:pt x="25102" y="146238"/>
                </a:lnTo>
                <a:lnTo>
                  <a:pt x="52332" y="164609"/>
                </a:lnTo>
                <a:lnTo>
                  <a:pt x="85661" y="171348"/>
                </a:lnTo>
                <a:lnTo>
                  <a:pt x="119014" y="164609"/>
                </a:lnTo>
                <a:lnTo>
                  <a:pt x="146246" y="146238"/>
                </a:lnTo>
                <a:lnTo>
                  <a:pt x="164603" y="119003"/>
                </a:lnTo>
                <a:lnTo>
                  <a:pt x="171334" y="85672"/>
                </a:lnTo>
                <a:lnTo>
                  <a:pt x="164603" y="52332"/>
                </a:lnTo>
                <a:lnTo>
                  <a:pt x="146246" y="25099"/>
                </a:lnTo>
                <a:lnTo>
                  <a:pt x="119014" y="6735"/>
                </a:lnTo>
                <a:lnTo>
                  <a:pt x="856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1992092" y="4676688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71334" y="85672"/>
                </a:moveTo>
                <a:lnTo>
                  <a:pt x="164603" y="52332"/>
                </a:lnTo>
                <a:lnTo>
                  <a:pt x="146246" y="25099"/>
                </a:lnTo>
                <a:lnTo>
                  <a:pt x="119014" y="6735"/>
                </a:lnTo>
                <a:lnTo>
                  <a:pt x="85661" y="0"/>
                </a:lnTo>
                <a:lnTo>
                  <a:pt x="52332" y="6735"/>
                </a:lnTo>
                <a:lnTo>
                  <a:pt x="25102" y="25099"/>
                </a:lnTo>
                <a:lnTo>
                  <a:pt x="6736" y="52332"/>
                </a:lnTo>
                <a:lnTo>
                  <a:pt x="0" y="85672"/>
                </a:lnTo>
                <a:lnTo>
                  <a:pt x="6736" y="119003"/>
                </a:lnTo>
                <a:lnTo>
                  <a:pt x="25102" y="146238"/>
                </a:lnTo>
                <a:lnTo>
                  <a:pt x="52332" y="164609"/>
                </a:lnTo>
                <a:lnTo>
                  <a:pt x="85661" y="171348"/>
                </a:lnTo>
                <a:lnTo>
                  <a:pt x="119014" y="164609"/>
                </a:lnTo>
                <a:lnTo>
                  <a:pt x="146246" y="146238"/>
                </a:lnTo>
                <a:lnTo>
                  <a:pt x="164603" y="119003"/>
                </a:lnTo>
                <a:lnTo>
                  <a:pt x="171334" y="85672"/>
                </a:lnTo>
                <a:close/>
              </a:path>
            </a:pathLst>
          </a:custGeom>
          <a:ln w="4320">
            <a:solidFill>
              <a:srgbClr val="97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2023229" y="4707827"/>
            <a:ext cx="109220" cy="109220"/>
          </a:xfrm>
          <a:custGeom>
            <a:avLst/>
            <a:gdLst/>
            <a:ahLst/>
            <a:cxnLst/>
            <a:rect l="l" t="t" r="r" b="b"/>
            <a:pathLst>
              <a:path w="109219" h="109220">
                <a:moveTo>
                  <a:pt x="54514" y="0"/>
                </a:moveTo>
                <a:lnTo>
                  <a:pt x="33307" y="4288"/>
                </a:lnTo>
                <a:lnTo>
                  <a:pt x="15977" y="15980"/>
                </a:lnTo>
                <a:lnTo>
                  <a:pt x="4288" y="33317"/>
                </a:lnTo>
                <a:lnTo>
                  <a:pt x="0" y="54540"/>
                </a:lnTo>
                <a:lnTo>
                  <a:pt x="4288" y="75750"/>
                </a:lnTo>
                <a:lnTo>
                  <a:pt x="15977" y="93081"/>
                </a:lnTo>
                <a:lnTo>
                  <a:pt x="33307" y="104770"/>
                </a:lnTo>
                <a:lnTo>
                  <a:pt x="54514" y="109058"/>
                </a:lnTo>
                <a:lnTo>
                  <a:pt x="75752" y="104770"/>
                </a:lnTo>
                <a:lnTo>
                  <a:pt x="93098" y="93081"/>
                </a:lnTo>
                <a:lnTo>
                  <a:pt x="104793" y="75750"/>
                </a:lnTo>
                <a:lnTo>
                  <a:pt x="109082" y="54540"/>
                </a:lnTo>
                <a:lnTo>
                  <a:pt x="104793" y="33317"/>
                </a:lnTo>
                <a:lnTo>
                  <a:pt x="93098" y="15980"/>
                </a:lnTo>
                <a:lnTo>
                  <a:pt x="75752" y="4288"/>
                </a:lnTo>
                <a:lnTo>
                  <a:pt x="54514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2023229" y="4707827"/>
            <a:ext cx="109220" cy="109220"/>
          </a:xfrm>
          <a:custGeom>
            <a:avLst/>
            <a:gdLst/>
            <a:ahLst/>
            <a:cxnLst/>
            <a:rect l="l" t="t" r="r" b="b"/>
            <a:pathLst>
              <a:path w="109219" h="109220">
                <a:moveTo>
                  <a:pt x="109082" y="54540"/>
                </a:moveTo>
                <a:lnTo>
                  <a:pt x="104793" y="33317"/>
                </a:lnTo>
                <a:lnTo>
                  <a:pt x="93098" y="15980"/>
                </a:lnTo>
                <a:lnTo>
                  <a:pt x="75752" y="4288"/>
                </a:lnTo>
                <a:lnTo>
                  <a:pt x="54514" y="0"/>
                </a:lnTo>
                <a:lnTo>
                  <a:pt x="33307" y="4288"/>
                </a:lnTo>
                <a:lnTo>
                  <a:pt x="15977" y="15980"/>
                </a:lnTo>
                <a:lnTo>
                  <a:pt x="4288" y="33317"/>
                </a:lnTo>
                <a:lnTo>
                  <a:pt x="0" y="54540"/>
                </a:lnTo>
                <a:lnTo>
                  <a:pt x="4288" y="75750"/>
                </a:lnTo>
                <a:lnTo>
                  <a:pt x="15977" y="93081"/>
                </a:lnTo>
                <a:lnTo>
                  <a:pt x="33307" y="104770"/>
                </a:lnTo>
                <a:lnTo>
                  <a:pt x="54514" y="109058"/>
                </a:lnTo>
                <a:lnTo>
                  <a:pt x="75752" y="104770"/>
                </a:lnTo>
                <a:lnTo>
                  <a:pt x="93098" y="93081"/>
                </a:lnTo>
                <a:lnTo>
                  <a:pt x="104793" y="75750"/>
                </a:lnTo>
                <a:lnTo>
                  <a:pt x="109082" y="54540"/>
                </a:lnTo>
                <a:close/>
              </a:path>
            </a:pathLst>
          </a:custGeom>
          <a:ln w="4320">
            <a:solidFill>
              <a:srgbClr val="9794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1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60"/>
            <a:ext cx="9900000" cy="6839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162798" y="0"/>
            <a:ext cx="6737350" cy="6840220"/>
          </a:xfrm>
          <a:custGeom>
            <a:avLst/>
            <a:gdLst/>
            <a:ahLst/>
            <a:cxnLst/>
            <a:rect l="l" t="t" r="r" b="b"/>
            <a:pathLst>
              <a:path w="6737350" h="6840220">
                <a:moveTo>
                  <a:pt x="6737201" y="0"/>
                </a:moveTo>
                <a:lnTo>
                  <a:pt x="2864263" y="0"/>
                </a:lnTo>
                <a:lnTo>
                  <a:pt x="0" y="6840000"/>
                </a:lnTo>
                <a:lnTo>
                  <a:pt x="6737201" y="6840000"/>
                </a:lnTo>
                <a:lnTo>
                  <a:pt x="6737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8626" y="1315247"/>
            <a:ext cx="7828747" cy="1386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1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0120" y="1861605"/>
            <a:ext cx="6106159" cy="2446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017DC4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66129"/>
            <a:ext cx="31699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66129"/>
            <a:ext cx="227838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66129"/>
            <a:ext cx="227838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20.png"/><Relationship Id="rId26" Type="http://schemas.openxmlformats.org/officeDocument/2006/relationships/image" Target="../media/image44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3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20.png"/><Relationship Id="rId5" Type="http://schemas.openxmlformats.org/officeDocument/2006/relationships/image" Target="../media/image62.png"/><Relationship Id="rId10" Type="http://schemas.openxmlformats.org/officeDocument/2006/relationships/image" Target="../media/image19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8.png"/><Relationship Id="rId7" Type="http://schemas.openxmlformats.org/officeDocument/2006/relationships/image" Target="../media/image1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900000" cy="5764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900285" cy="6840220"/>
          </a:xfrm>
          <a:custGeom>
            <a:avLst/>
            <a:gdLst/>
            <a:ahLst/>
            <a:cxnLst/>
            <a:rect l="l" t="t" r="r" b="b"/>
            <a:pathLst>
              <a:path w="9900285" h="6840220">
                <a:moveTo>
                  <a:pt x="0" y="0"/>
                </a:moveTo>
                <a:lnTo>
                  <a:pt x="9900000" y="0"/>
                </a:lnTo>
                <a:lnTo>
                  <a:pt x="9900000" y="6840000"/>
                </a:lnTo>
                <a:lnTo>
                  <a:pt x="0" y="684000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747511"/>
            <a:ext cx="9900000" cy="2092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747511"/>
            <a:ext cx="9900000" cy="2092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432650" y="6133402"/>
            <a:ext cx="188722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350" b="1" spc="110" dirty="0">
                <a:solidFill>
                  <a:srgbClr val="0D1DB3"/>
                </a:solidFill>
                <a:latin typeface="MiSans Demibold"/>
                <a:cs typeface="MiSans Demibold"/>
              </a:rPr>
              <a:t>揭阳市揭东区人民政府</a:t>
            </a:r>
            <a:endParaRPr sz="1350" dirty="0">
              <a:solidFill>
                <a:srgbClr val="0D1DB3"/>
              </a:solidFill>
              <a:latin typeface="MiSans Demibold"/>
              <a:cs typeface="MiSans Demibold"/>
            </a:endParaRPr>
          </a:p>
          <a:p>
            <a:pPr marL="12065" algn="ctr">
              <a:lnSpc>
                <a:spcPct val="100000"/>
              </a:lnSpc>
              <a:spcBef>
                <a:spcPts val="340"/>
              </a:spcBef>
            </a:pPr>
            <a:r>
              <a:rPr sz="950" spc="55" dirty="0">
                <a:solidFill>
                  <a:srgbClr val="0D1DB3"/>
                </a:solidFill>
                <a:latin typeface="MiSans Medium"/>
                <a:cs typeface="MiSans Medium"/>
              </a:rPr>
              <a:t>二〇二三年八月</a:t>
            </a:r>
            <a:endParaRPr sz="950" dirty="0">
              <a:solidFill>
                <a:srgbClr val="0D1DB3"/>
              </a:solidFill>
              <a:latin typeface="MiSans Medium"/>
              <a:cs typeface="MiSans Medium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8200" y="1136650"/>
            <a:ext cx="7828747" cy="59247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  <p:txBody>
          <a:bodyPr vert="horz" wrap="square" lIns="0" tIns="0" rIns="0" bIns="0" rtlCol="0">
            <a:spAutoFit/>
          </a:bodyPr>
          <a:lstStyle/>
          <a:p>
            <a:pPr marL="1100455" algn="ctr">
              <a:lnSpc>
                <a:spcPct val="100000"/>
              </a:lnSpc>
            </a:pPr>
            <a:r>
              <a:rPr spc="330" dirty="0" err="1" smtClean="0">
                <a:solidFill>
                  <a:srgbClr val="0D1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揭东区招商重点地块介绍</a:t>
            </a:r>
            <a:endParaRPr spc="330" dirty="0">
              <a:solidFill>
                <a:srgbClr val="0D1D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bject 7"/>
          <p:cNvSpPr txBox="1">
            <a:spLocks/>
          </p:cNvSpPr>
          <p:nvPr/>
        </p:nvSpPr>
        <p:spPr>
          <a:xfrm>
            <a:off x="914400" y="1898650"/>
            <a:ext cx="7828747" cy="53860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  <p:txBody>
          <a:bodyPr vert="horz" wrap="square" lIns="0" tIns="0" rIns="0" bIns="0" rtlCol="0">
            <a:spAutoFit/>
          </a:bodyPr>
          <a:lstStyle/>
          <a:p>
            <a:pPr marL="110045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500" b="1" i="1" u="none" strike="noStrike" kern="0" cap="none" spc="-95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MiSans Demibold"/>
              </a:rPr>
              <a:t>（</a:t>
            </a:r>
            <a:r>
              <a:rPr kumimoji="0" lang="en-US" altLang="zh-CN" sz="3500" b="1" i="1" u="none" strike="noStrike" kern="0" cap="none" spc="225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MiSans Demibold"/>
              </a:rPr>
              <a:t>202</a:t>
            </a:r>
            <a:r>
              <a:rPr kumimoji="0" lang="en-US" altLang="zh-CN" sz="3500" b="1" i="1" u="none" strike="noStrike" kern="0" cap="none" spc="-60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MiSans Demibold"/>
              </a:rPr>
              <a:t>3</a:t>
            </a:r>
            <a:r>
              <a:rPr kumimoji="0" lang="zh-CN" altLang="en-US" sz="3500" b="1" i="1" u="none" strike="noStrike" kern="0" cap="none" spc="195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MiSans Demibold"/>
              </a:rPr>
              <a:t>年可供地</a:t>
            </a:r>
            <a:r>
              <a:rPr kumimoji="0" lang="zh-CN" altLang="en-US" sz="3500" b="1" i="1" u="none" strike="noStrike" kern="0" cap="none" spc="-95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MiSans Demibold"/>
              </a:rPr>
              <a:t>）</a:t>
            </a:r>
            <a:endParaRPr kumimoji="0" lang="zh-CN" altLang="en-US" sz="3500" b="1" i="1" u="none" strike="noStrike" kern="0" cap="none" spc="330" normalizeH="0" baseline="0" noProof="0" dirty="0">
              <a:ln>
                <a:noFill/>
              </a:ln>
              <a:solidFill>
                <a:srgbClr val="0D1D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微软雅黑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95390" y="1082523"/>
            <a:ext cx="5615999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3604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块6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9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60124" y="1861605"/>
            <a:ext cx="1530985" cy="1210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>
                <a:solidFill>
                  <a:srgbClr val="017DC4"/>
                </a:solidFill>
                <a:latin typeface="微软雅黑"/>
                <a:cs typeface="微软雅黑"/>
              </a:rPr>
              <a:t>基本信息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面积: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20" dirty="0">
                <a:latin typeface="微软雅黑"/>
                <a:cs typeface="微软雅黑"/>
              </a:rPr>
              <a:t>314.21亩(可分割)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二类工业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位置: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中德金属生态城.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0120" y="3223751"/>
            <a:ext cx="3010535" cy="869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>
              <a:lnSpc>
                <a:spcPct val="100000"/>
              </a:lnSpc>
            </a:pPr>
            <a:r>
              <a:rPr sz="1100" spc="35" dirty="0">
                <a:latin typeface="微软雅黑"/>
                <a:cs typeface="微软雅黑"/>
              </a:rPr>
              <a:t>珠江大道西侧与科创大道中段南面交界处</a:t>
            </a:r>
            <a:endParaRPr sz="1100">
              <a:latin typeface="微软雅黑"/>
              <a:cs typeface="微软雅黑"/>
            </a:endParaRPr>
          </a:p>
          <a:p>
            <a:pPr marL="637540" marR="155575" indent="-625475">
              <a:lnSpc>
                <a:spcPct val="203100"/>
              </a:lnSpc>
            </a:pP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招商意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向: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五金不锈钢、塑料制品、新材料</a:t>
            </a:r>
            <a:r>
              <a:rPr sz="1100" dirty="0">
                <a:latin typeface="微软雅黑"/>
                <a:cs typeface="微软雅黑"/>
              </a:rPr>
              <a:t>、</a:t>
            </a:r>
            <a:r>
              <a:rPr sz="1100" spc="40" dirty="0">
                <a:latin typeface="微软雅黑"/>
                <a:cs typeface="微软雅黑"/>
              </a:rPr>
              <a:t>医药与康养、人工智能、电子科</a:t>
            </a:r>
            <a:r>
              <a:rPr sz="1100" dirty="0">
                <a:latin typeface="微软雅黑"/>
                <a:cs typeface="微软雅黑"/>
              </a:rPr>
              <a:t>技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60111" y="4245367"/>
            <a:ext cx="208026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2023年12月10日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13968" y="3493538"/>
            <a:ext cx="873125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5" dirty="0">
                <a:solidFill>
                  <a:srgbClr val="1F1A17"/>
                </a:solidFill>
                <a:latin typeface="微软雅黑"/>
                <a:cs typeface="微软雅黑"/>
              </a:rPr>
              <a:t>314.21亩</a:t>
            </a:r>
            <a:endParaRPr sz="15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23391" y="1082523"/>
            <a:ext cx="5687999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3604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块7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P1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60128" y="1861605"/>
            <a:ext cx="972819" cy="87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>
                <a:solidFill>
                  <a:srgbClr val="017DC4"/>
                </a:solidFill>
                <a:latin typeface="微软雅黑"/>
                <a:cs typeface="微软雅黑"/>
              </a:rPr>
              <a:t>基本信息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面积:</a:t>
            </a:r>
            <a:r>
              <a:rPr sz="1100" b="1" spc="-4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25" dirty="0">
                <a:latin typeface="微软雅黑"/>
                <a:cs typeface="微软雅黑"/>
              </a:rPr>
              <a:t>84.39亩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商业用地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0124" y="2883213"/>
            <a:ext cx="1442085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位置: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中德金属生态城.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0111" y="3223747"/>
            <a:ext cx="3010535" cy="87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>
              <a:lnSpc>
                <a:spcPct val="100000"/>
              </a:lnSpc>
            </a:pPr>
            <a:r>
              <a:rPr sz="1100" spc="35" dirty="0">
                <a:latin typeface="微软雅黑"/>
                <a:cs typeface="微软雅黑"/>
              </a:rPr>
              <a:t>珠江大道东侧与中德大道中段北面交界处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20" dirty="0">
                <a:solidFill>
                  <a:srgbClr val="828282"/>
                </a:solidFill>
                <a:latin typeface="微软雅黑"/>
                <a:cs typeface="微软雅黑"/>
              </a:rPr>
              <a:t>招商意向:</a:t>
            </a:r>
            <a:r>
              <a:rPr sz="1100" b="1" spc="-2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商贸、写字楼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2023年12月10日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256594" y="2921455"/>
            <a:ext cx="75184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1F1A17"/>
                </a:solidFill>
                <a:latin typeface="微软雅黑"/>
                <a:cs typeface="微软雅黑"/>
              </a:rPr>
              <a:t>84.39亩</a:t>
            </a:r>
            <a:endParaRPr sz="15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390" y="1082523"/>
            <a:ext cx="5580000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3604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块8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01776" y="504648"/>
            <a:ext cx="325755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300" i="1" spc="-2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30" dirty="0"/>
              <a:t>基本信息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10" dirty="0">
                <a:solidFill>
                  <a:srgbClr val="828282"/>
                </a:solidFill>
              </a:rPr>
              <a:t>面积:</a:t>
            </a:r>
            <a:r>
              <a:rPr spc="-45" dirty="0">
                <a:solidFill>
                  <a:srgbClr val="828282"/>
                </a:solidFill>
              </a:rPr>
              <a:t> </a:t>
            </a:r>
            <a:r>
              <a:rPr b="0" spc="25" dirty="0">
                <a:solidFill>
                  <a:srgbClr val="000000"/>
                </a:solidFill>
                <a:latin typeface="微软雅黑"/>
                <a:cs typeface="微软雅黑"/>
              </a:rPr>
              <a:t>47.74亩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10" dirty="0">
                <a:solidFill>
                  <a:srgbClr val="828282"/>
                </a:solidFill>
              </a:rPr>
              <a:t>地类:</a:t>
            </a:r>
            <a:r>
              <a:rPr spc="-50" dirty="0">
                <a:solidFill>
                  <a:srgbClr val="828282"/>
                </a:solidFill>
              </a:rPr>
              <a:t> </a:t>
            </a:r>
            <a:r>
              <a:rPr b="0" spc="30" dirty="0">
                <a:solidFill>
                  <a:srgbClr val="000000"/>
                </a:solidFill>
                <a:latin typeface="微软雅黑"/>
                <a:cs typeface="微软雅黑"/>
              </a:rPr>
              <a:t>二类工业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10" dirty="0">
                <a:solidFill>
                  <a:srgbClr val="828282"/>
                </a:solidFill>
              </a:rPr>
              <a:t>位置:</a:t>
            </a:r>
            <a:r>
              <a:rPr spc="-50" dirty="0">
                <a:solidFill>
                  <a:srgbClr val="828282"/>
                </a:solidFill>
              </a:rPr>
              <a:t> </a:t>
            </a:r>
            <a:r>
              <a:rPr b="0" spc="30" dirty="0">
                <a:solidFill>
                  <a:srgbClr val="000000"/>
                </a:solidFill>
                <a:latin typeface="微软雅黑"/>
                <a:cs typeface="微软雅黑"/>
              </a:rPr>
              <a:t>中德金属生态城.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389890">
              <a:lnSpc>
                <a:spcPct val="100000"/>
              </a:lnSpc>
              <a:spcBef>
                <a:spcPts val="5"/>
              </a:spcBef>
            </a:pPr>
            <a:r>
              <a:rPr b="0" spc="35" dirty="0">
                <a:solidFill>
                  <a:srgbClr val="000000"/>
                </a:solidFill>
                <a:latin typeface="微软雅黑"/>
                <a:cs typeface="微软雅黑"/>
              </a:rPr>
              <a:t>东径路西侧与金玉路南中段面交界处</a:t>
            </a:r>
          </a:p>
          <a:p>
            <a:pPr marL="637540" marR="3251200" indent="-625475">
              <a:lnSpc>
                <a:spcPct val="203100"/>
              </a:lnSpc>
            </a:pPr>
            <a:r>
              <a:rPr spc="40" dirty="0">
                <a:solidFill>
                  <a:srgbClr val="828282"/>
                </a:solidFill>
              </a:rPr>
              <a:t>招商意</a:t>
            </a:r>
            <a:r>
              <a:rPr dirty="0">
                <a:solidFill>
                  <a:srgbClr val="828282"/>
                </a:solidFill>
              </a:rPr>
              <a:t>向:</a:t>
            </a:r>
            <a:r>
              <a:rPr spc="40" dirty="0">
                <a:solidFill>
                  <a:srgbClr val="828282"/>
                </a:solidFill>
              </a:rPr>
              <a:t> </a:t>
            </a:r>
            <a:r>
              <a:rPr b="0" spc="40" dirty="0">
                <a:solidFill>
                  <a:srgbClr val="000000"/>
                </a:solidFill>
                <a:latin typeface="微软雅黑"/>
                <a:cs typeface="微软雅黑"/>
              </a:rPr>
              <a:t>五金不锈钢、塑料制品、新材料</a:t>
            </a:r>
            <a:r>
              <a:rPr b="0" dirty="0">
                <a:solidFill>
                  <a:srgbClr val="000000"/>
                </a:solidFill>
                <a:latin typeface="微软雅黑"/>
                <a:cs typeface="微软雅黑"/>
              </a:rPr>
              <a:t>、</a:t>
            </a:r>
            <a:r>
              <a:rPr b="0" spc="40" dirty="0">
                <a:solidFill>
                  <a:srgbClr val="000000"/>
                </a:solidFill>
                <a:latin typeface="微软雅黑"/>
                <a:cs typeface="微软雅黑"/>
              </a:rPr>
              <a:t>医药与康养、人工智能、电子科</a:t>
            </a:r>
            <a:r>
              <a:rPr b="0" dirty="0">
                <a:solidFill>
                  <a:srgbClr val="000000"/>
                </a:solidFill>
                <a:latin typeface="微软雅黑"/>
                <a:cs typeface="微软雅黑"/>
              </a:rPr>
              <a:t>技</a:t>
            </a:r>
          </a:p>
          <a:p>
            <a:pPr marR="5080" algn="r">
              <a:lnSpc>
                <a:spcPts val="1664"/>
              </a:lnSpc>
            </a:pPr>
            <a:r>
              <a:rPr sz="1500" b="0" spc="70" dirty="0">
                <a:solidFill>
                  <a:srgbClr val="1F1A17"/>
                </a:solidFill>
                <a:latin typeface="微软雅黑"/>
                <a:cs typeface="微软雅黑"/>
              </a:rPr>
              <a:t>47</a:t>
            </a:r>
            <a:r>
              <a:rPr sz="1500" b="0" spc="60" dirty="0">
                <a:solidFill>
                  <a:srgbClr val="1F1A17"/>
                </a:solidFill>
                <a:latin typeface="微软雅黑"/>
                <a:cs typeface="微软雅黑"/>
              </a:rPr>
              <a:t>.</a:t>
            </a:r>
            <a:r>
              <a:rPr sz="1500" b="0" spc="70" dirty="0">
                <a:solidFill>
                  <a:srgbClr val="1F1A17"/>
                </a:solidFill>
                <a:latin typeface="微软雅黑"/>
                <a:cs typeface="微软雅黑"/>
              </a:rPr>
              <a:t>7</a:t>
            </a:r>
            <a:r>
              <a:rPr sz="1500" b="0" spc="10" dirty="0">
                <a:solidFill>
                  <a:srgbClr val="1F1A17"/>
                </a:solidFill>
                <a:latin typeface="微软雅黑"/>
                <a:cs typeface="微软雅黑"/>
              </a:rPr>
              <a:t>4</a:t>
            </a:r>
            <a:r>
              <a:rPr sz="1500" b="0" spc="25" dirty="0">
                <a:solidFill>
                  <a:srgbClr val="1F1A17"/>
                </a:solidFill>
                <a:latin typeface="微软雅黑"/>
                <a:cs typeface="微软雅黑"/>
              </a:rPr>
              <a:t>亩</a:t>
            </a:r>
            <a:endParaRPr sz="1500">
              <a:latin typeface="微软雅黑"/>
              <a:cs typeface="微软雅黑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0111" y="4245367"/>
            <a:ext cx="207391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</a:t>
            </a:r>
            <a:r>
              <a:rPr sz="1100" spc="25" dirty="0">
                <a:latin typeface="微软雅黑"/>
                <a:cs typeface="微软雅黑"/>
              </a:rPr>
              <a:t>:</a:t>
            </a:r>
            <a:r>
              <a:rPr sz="1100" spc="-20" dirty="0"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2023年12月10日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8606" y="1036044"/>
            <a:ext cx="1419794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i="0" spc="120" dirty="0">
                <a:solidFill>
                  <a:srgbClr val="1F1A17"/>
                </a:solidFill>
                <a:latin typeface="微软雅黑"/>
                <a:cs typeface="微软雅黑"/>
              </a:rPr>
              <a:t>联系我</a:t>
            </a:r>
            <a:r>
              <a:rPr sz="2250" i="0" spc="-10" dirty="0">
                <a:solidFill>
                  <a:srgbClr val="1F1A17"/>
                </a:solidFill>
                <a:latin typeface="微软雅黑"/>
                <a:cs typeface="微软雅黑"/>
              </a:rPr>
              <a:t>们</a:t>
            </a:r>
            <a:endParaRPr sz="2250" dirty="0">
              <a:latin typeface="微软雅黑"/>
              <a:cs typeface="微软雅黑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1346" y="1708903"/>
            <a:ext cx="267652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b="1" spc="85" dirty="0">
                <a:solidFill>
                  <a:srgbClr val="1F1A17"/>
                </a:solidFill>
                <a:latin typeface="微软雅黑"/>
                <a:cs typeface="微软雅黑"/>
              </a:rPr>
              <a:t>揭阳市揭东区招商投资事务中心</a:t>
            </a:r>
            <a:endParaRPr sz="1400">
              <a:latin typeface="微软雅黑"/>
              <a:cs typeface="微软雅黑"/>
            </a:endParaRPr>
          </a:p>
          <a:p>
            <a:pPr marL="353060">
              <a:lnSpc>
                <a:spcPct val="100000"/>
              </a:lnSpc>
              <a:spcBef>
                <a:spcPts val="1205"/>
              </a:spcBef>
            </a:pPr>
            <a:r>
              <a:rPr sz="850" b="1" spc="45" dirty="0">
                <a:solidFill>
                  <a:srgbClr val="1F1A17"/>
                </a:solidFill>
                <a:latin typeface="微软雅黑"/>
                <a:cs typeface="微软雅黑"/>
              </a:rPr>
              <a:t>联系地址</a:t>
            </a:r>
            <a:endParaRPr sz="850">
              <a:latin typeface="微软雅黑"/>
              <a:cs typeface="微软雅黑"/>
            </a:endParaRPr>
          </a:p>
          <a:p>
            <a:pPr marL="353060">
              <a:lnSpc>
                <a:spcPct val="100000"/>
              </a:lnSpc>
              <a:spcBef>
                <a:spcPts val="110"/>
              </a:spcBef>
            </a:pPr>
            <a:r>
              <a:rPr sz="850" spc="45" dirty="0">
                <a:solidFill>
                  <a:srgbClr val="1F1A17"/>
                </a:solidFill>
                <a:latin typeface="微软雅黑"/>
                <a:cs typeface="微软雅黑"/>
              </a:rPr>
              <a:t>揭阳市揭东区曲溪街道金溪大道293号</a:t>
            </a:r>
            <a:endParaRPr sz="850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1742" y="2528035"/>
            <a:ext cx="846455" cy="292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45" dirty="0">
                <a:solidFill>
                  <a:srgbClr val="1F1A17"/>
                </a:solidFill>
                <a:latin typeface="微软雅黑"/>
                <a:cs typeface="微软雅黑"/>
              </a:rPr>
              <a:t>联系电话</a:t>
            </a:r>
            <a:endParaRPr sz="8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50" dirty="0">
                <a:solidFill>
                  <a:srgbClr val="1F1A17"/>
                </a:solidFill>
                <a:latin typeface="微软雅黑"/>
                <a:cs typeface="微软雅黑"/>
              </a:rPr>
              <a:t>0663-3285559</a:t>
            </a:r>
            <a:endParaRPr sz="850">
              <a:latin typeface="微软雅黑"/>
              <a:cs typeface="微软雅黑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7043" y="2089421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54" y="0"/>
                </a:moveTo>
                <a:lnTo>
                  <a:pt x="56343" y="0"/>
                </a:lnTo>
                <a:lnTo>
                  <a:pt x="34466" y="4445"/>
                </a:lnTo>
                <a:lnTo>
                  <a:pt x="16551" y="16551"/>
                </a:lnTo>
                <a:lnTo>
                  <a:pt x="4445" y="34466"/>
                </a:lnTo>
                <a:lnTo>
                  <a:pt x="0" y="56343"/>
                </a:lnTo>
                <a:lnTo>
                  <a:pt x="0" y="206651"/>
                </a:lnTo>
                <a:lnTo>
                  <a:pt x="4445" y="228530"/>
                </a:lnTo>
                <a:lnTo>
                  <a:pt x="16551" y="246446"/>
                </a:lnTo>
                <a:lnTo>
                  <a:pt x="34466" y="258552"/>
                </a:lnTo>
                <a:lnTo>
                  <a:pt x="56343" y="262997"/>
                </a:lnTo>
                <a:lnTo>
                  <a:pt x="206654" y="262997"/>
                </a:lnTo>
                <a:lnTo>
                  <a:pt x="228531" y="258552"/>
                </a:lnTo>
                <a:lnTo>
                  <a:pt x="246447" y="246446"/>
                </a:lnTo>
                <a:lnTo>
                  <a:pt x="258552" y="228530"/>
                </a:lnTo>
                <a:lnTo>
                  <a:pt x="262997" y="206651"/>
                </a:lnTo>
                <a:lnTo>
                  <a:pt x="262997" y="56343"/>
                </a:lnTo>
                <a:lnTo>
                  <a:pt x="258552" y="34466"/>
                </a:lnTo>
                <a:lnTo>
                  <a:pt x="246447" y="16551"/>
                </a:lnTo>
                <a:lnTo>
                  <a:pt x="228531" y="4445"/>
                </a:lnTo>
                <a:lnTo>
                  <a:pt x="206654" y="0"/>
                </a:lnTo>
                <a:close/>
              </a:path>
            </a:pathLst>
          </a:custGeom>
          <a:solidFill>
            <a:srgbClr val="3933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6779" y="2135167"/>
            <a:ext cx="123825" cy="172085"/>
          </a:xfrm>
          <a:custGeom>
            <a:avLst/>
            <a:gdLst/>
            <a:ahLst/>
            <a:cxnLst/>
            <a:rect l="l" t="t" r="r" b="b"/>
            <a:pathLst>
              <a:path w="123825" h="172085">
                <a:moveTo>
                  <a:pt x="61765" y="0"/>
                </a:moveTo>
                <a:lnTo>
                  <a:pt x="37722" y="4853"/>
                </a:lnTo>
                <a:lnTo>
                  <a:pt x="18090" y="18089"/>
                </a:lnTo>
                <a:lnTo>
                  <a:pt x="4853" y="37721"/>
                </a:lnTo>
                <a:lnTo>
                  <a:pt x="0" y="61761"/>
                </a:lnTo>
                <a:lnTo>
                  <a:pt x="753" y="71432"/>
                </a:lnTo>
                <a:lnTo>
                  <a:pt x="2935" y="80627"/>
                </a:lnTo>
                <a:lnTo>
                  <a:pt x="6433" y="89233"/>
                </a:lnTo>
                <a:lnTo>
                  <a:pt x="11131" y="97138"/>
                </a:lnTo>
                <a:lnTo>
                  <a:pt x="61765" y="171508"/>
                </a:lnTo>
                <a:lnTo>
                  <a:pt x="111276" y="98694"/>
                </a:lnTo>
                <a:lnTo>
                  <a:pt x="116434" y="90525"/>
                </a:lnTo>
                <a:lnTo>
                  <a:pt x="120286" y="81558"/>
                </a:lnTo>
                <a:lnTo>
                  <a:pt x="121891" y="75139"/>
                </a:lnTo>
                <a:lnTo>
                  <a:pt x="61765" y="75139"/>
                </a:lnTo>
                <a:lnTo>
                  <a:pt x="52641" y="73297"/>
                </a:lnTo>
                <a:lnTo>
                  <a:pt x="45191" y="68274"/>
                </a:lnTo>
                <a:lnTo>
                  <a:pt x="40168" y="60824"/>
                </a:lnTo>
                <a:lnTo>
                  <a:pt x="38326" y="51700"/>
                </a:lnTo>
                <a:lnTo>
                  <a:pt x="40168" y="42578"/>
                </a:lnTo>
                <a:lnTo>
                  <a:pt x="45191" y="35128"/>
                </a:lnTo>
                <a:lnTo>
                  <a:pt x="52641" y="30105"/>
                </a:lnTo>
                <a:lnTo>
                  <a:pt x="61765" y="28263"/>
                </a:lnTo>
                <a:lnTo>
                  <a:pt x="112297" y="28263"/>
                </a:lnTo>
                <a:lnTo>
                  <a:pt x="105438" y="18089"/>
                </a:lnTo>
                <a:lnTo>
                  <a:pt x="85806" y="4853"/>
                </a:lnTo>
                <a:lnTo>
                  <a:pt x="61765" y="0"/>
                </a:lnTo>
                <a:close/>
              </a:path>
              <a:path w="123825" h="172085">
                <a:moveTo>
                  <a:pt x="112297" y="28263"/>
                </a:moveTo>
                <a:lnTo>
                  <a:pt x="61765" y="28263"/>
                </a:lnTo>
                <a:lnTo>
                  <a:pt x="70887" y="30105"/>
                </a:lnTo>
                <a:lnTo>
                  <a:pt x="78336" y="35128"/>
                </a:lnTo>
                <a:lnTo>
                  <a:pt x="83359" y="42578"/>
                </a:lnTo>
                <a:lnTo>
                  <a:pt x="85201" y="51700"/>
                </a:lnTo>
                <a:lnTo>
                  <a:pt x="83359" y="60824"/>
                </a:lnTo>
                <a:lnTo>
                  <a:pt x="78336" y="68274"/>
                </a:lnTo>
                <a:lnTo>
                  <a:pt x="70887" y="73297"/>
                </a:lnTo>
                <a:lnTo>
                  <a:pt x="61765" y="75139"/>
                </a:lnTo>
                <a:lnTo>
                  <a:pt x="121891" y="75139"/>
                </a:lnTo>
                <a:lnTo>
                  <a:pt x="122695" y="71926"/>
                </a:lnTo>
                <a:lnTo>
                  <a:pt x="123527" y="61761"/>
                </a:lnTo>
                <a:lnTo>
                  <a:pt x="118674" y="37721"/>
                </a:lnTo>
                <a:lnTo>
                  <a:pt x="112297" y="282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7043" y="2534846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54" y="0"/>
                </a:moveTo>
                <a:lnTo>
                  <a:pt x="56343" y="0"/>
                </a:lnTo>
                <a:lnTo>
                  <a:pt x="34466" y="4445"/>
                </a:lnTo>
                <a:lnTo>
                  <a:pt x="16551" y="16551"/>
                </a:lnTo>
                <a:lnTo>
                  <a:pt x="4445" y="34466"/>
                </a:lnTo>
                <a:lnTo>
                  <a:pt x="0" y="56343"/>
                </a:lnTo>
                <a:lnTo>
                  <a:pt x="0" y="206654"/>
                </a:lnTo>
                <a:lnTo>
                  <a:pt x="4445" y="228531"/>
                </a:lnTo>
                <a:lnTo>
                  <a:pt x="16551" y="246447"/>
                </a:lnTo>
                <a:lnTo>
                  <a:pt x="34466" y="258552"/>
                </a:lnTo>
                <a:lnTo>
                  <a:pt x="56343" y="262997"/>
                </a:lnTo>
                <a:lnTo>
                  <a:pt x="206654" y="262997"/>
                </a:lnTo>
                <a:lnTo>
                  <a:pt x="228531" y="258552"/>
                </a:lnTo>
                <a:lnTo>
                  <a:pt x="246447" y="246447"/>
                </a:lnTo>
                <a:lnTo>
                  <a:pt x="258552" y="228531"/>
                </a:lnTo>
                <a:lnTo>
                  <a:pt x="262997" y="206654"/>
                </a:lnTo>
                <a:lnTo>
                  <a:pt x="262997" y="56343"/>
                </a:lnTo>
                <a:lnTo>
                  <a:pt x="258552" y="34466"/>
                </a:lnTo>
                <a:lnTo>
                  <a:pt x="246447" y="16551"/>
                </a:lnTo>
                <a:lnTo>
                  <a:pt x="228531" y="4445"/>
                </a:lnTo>
                <a:lnTo>
                  <a:pt x="206654" y="0"/>
                </a:lnTo>
                <a:close/>
              </a:path>
            </a:pathLst>
          </a:custGeom>
          <a:solidFill>
            <a:srgbClr val="3933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6389" y="2594355"/>
            <a:ext cx="164465" cy="144145"/>
          </a:xfrm>
          <a:custGeom>
            <a:avLst/>
            <a:gdLst/>
            <a:ahLst/>
            <a:cxnLst/>
            <a:rect l="l" t="t" r="r" b="b"/>
            <a:pathLst>
              <a:path w="164465" h="144144">
                <a:moveTo>
                  <a:pt x="122518" y="49863"/>
                </a:moveTo>
                <a:lnTo>
                  <a:pt x="41789" y="49863"/>
                </a:lnTo>
                <a:lnTo>
                  <a:pt x="41789" y="71189"/>
                </a:lnTo>
                <a:lnTo>
                  <a:pt x="24437" y="79289"/>
                </a:lnTo>
                <a:lnTo>
                  <a:pt x="19608" y="82316"/>
                </a:lnTo>
                <a:lnTo>
                  <a:pt x="6073" y="137936"/>
                </a:lnTo>
                <a:lnTo>
                  <a:pt x="13611" y="143988"/>
                </a:lnTo>
                <a:lnTo>
                  <a:pt x="150677" y="143988"/>
                </a:lnTo>
                <a:lnTo>
                  <a:pt x="158295" y="137915"/>
                </a:lnTo>
                <a:lnTo>
                  <a:pt x="155637" y="127514"/>
                </a:lnTo>
                <a:lnTo>
                  <a:pt x="82152" y="127514"/>
                </a:lnTo>
                <a:lnTo>
                  <a:pt x="70246" y="125111"/>
                </a:lnTo>
                <a:lnTo>
                  <a:pt x="60523" y="118555"/>
                </a:lnTo>
                <a:lnTo>
                  <a:pt x="53967" y="108832"/>
                </a:lnTo>
                <a:lnTo>
                  <a:pt x="51563" y="96925"/>
                </a:lnTo>
                <a:lnTo>
                  <a:pt x="53967" y="85018"/>
                </a:lnTo>
                <a:lnTo>
                  <a:pt x="60523" y="75295"/>
                </a:lnTo>
                <a:lnTo>
                  <a:pt x="70246" y="68740"/>
                </a:lnTo>
                <a:lnTo>
                  <a:pt x="82152" y="66336"/>
                </a:lnTo>
                <a:lnTo>
                  <a:pt x="122518" y="66336"/>
                </a:lnTo>
                <a:lnTo>
                  <a:pt x="122518" y="49863"/>
                </a:lnTo>
                <a:close/>
              </a:path>
              <a:path w="164465" h="144144">
                <a:moveTo>
                  <a:pt x="122518" y="66336"/>
                </a:moveTo>
                <a:lnTo>
                  <a:pt x="82152" y="66336"/>
                </a:lnTo>
                <a:lnTo>
                  <a:pt x="94059" y="68740"/>
                </a:lnTo>
                <a:lnTo>
                  <a:pt x="103783" y="75295"/>
                </a:lnTo>
                <a:lnTo>
                  <a:pt x="110340" y="85018"/>
                </a:lnTo>
                <a:lnTo>
                  <a:pt x="112744" y="96925"/>
                </a:lnTo>
                <a:lnTo>
                  <a:pt x="110340" y="108832"/>
                </a:lnTo>
                <a:lnTo>
                  <a:pt x="103783" y="118555"/>
                </a:lnTo>
                <a:lnTo>
                  <a:pt x="94059" y="125111"/>
                </a:lnTo>
                <a:lnTo>
                  <a:pt x="82152" y="127514"/>
                </a:lnTo>
                <a:lnTo>
                  <a:pt x="155637" y="127514"/>
                </a:lnTo>
                <a:lnTo>
                  <a:pt x="144092" y="82338"/>
                </a:lnTo>
                <a:lnTo>
                  <a:pt x="139283" y="79415"/>
                </a:lnTo>
                <a:lnTo>
                  <a:pt x="122518" y="71189"/>
                </a:lnTo>
                <a:lnTo>
                  <a:pt x="122518" y="66336"/>
                </a:lnTo>
                <a:close/>
              </a:path>
              <a:path w="164465" h="144144">
                <a:moveTo>
                  <a:pt x="31252" y="45060"/>
                </a:moveTo>
                <a:lnTo>
                  <a:pt x="74" y="45060"/>
                </a:lnTo>
                <a:lnTo>
                  <a:pt x="125" y="51929"/>
                </a:lnTo>
                <a:lnTo>
                  <a:pt x="2959" y="54733"/>
                </a:lnTo>
                <a:lnTo>
                  <a:pt x="28489" y="54604"/>
                </a:lnTo>
                <a:lnTo>
                  <a:pt x="31291" y="51774"/>
                </a:lnTo>
                <a:lnTo>
                  <a:pt x="31252" y="45060"/>
                </a:lnTo>
                <a:close/>
              </a:path>
              <a:path w="164465" h="144144">
                <a:moveTo>
                  <a:pt x="164321" y="45060"/>
                </a:moveTo>
                <a:lnTo>
                  <a:pt x="133149" y="45060"/>
                </a:lnTo>
                <a:lnTo>
                  <a:pt x="133188" y="51259"/>
                </a:lnTo>
                <a:lnTo>
                  <a:pt x="136018" y="54064"/>
                </a:lnTo>
                <a:lnTo>
                  <a:pt x="161550" y="53937"/>
                </a:lnTo>
                <a:lnTo>
                  <a:pt x="164354" y="51105"/>
                </a:lnTo>
                <a:lnTo>
                  <a:pt x="164321" y="45060"/>
                </a:lnTo>
                <a:close/>
              </a:path>
              <a:path w="164465" h="144144">
                <a:moveTo>
                  <a:pt x="63921" y="39840"/>
                </a:moveTo>
                <a:lnTo>
                  <a:pt x="51227" y="39840"/>
                </a:lnTo>
                <a:lnTo>
                  <a:pt x="51227" y="49863"/>
                </a:lnTo>
                <a:lnTo>
                  <a:pt x="63921" y="49863"/>
                </a:lnTo>
                <a:lnTo>
                  <a:pt x="63921" y="39840"/>
                </a:lnTo>
                <a:close/>
              </a:path>
              <a:path w="164465" h="144144">
                <a:moveTo>
                  <a:pt x="111902" y="39840"/>
                </a:moveTo>
                <a:lnTo>
                  <a:pt x="99208" y="39840"/>
                </a:lnTo>
                <a:lnTo>
                  <a:pt x="99208" y="49863"/>
                </a:lnTo>
                <a:lnTo>
                  <a:pt x="111902" y="49863"/>
                </a:lnTo>
                <a:lnTo>
                  <a:pt x="111902" y="39840"/>
                </a:lnTo>
                <a:close/>
              </a:path>
              <a:path w="164465" h="144144">
                <a:moveTo>
                  <a:pt x="84842" y="0"/>
                </a:moveTo>
                <a:lnTo>
                  <a:pt x="15209" y="13330"/>
                </a:lnTo>
                <a:lnTo>
                  <a:pt x="0" y="41222"/>
                </a:lnTo>
                <a:lnTo>
                  <a:pt x="31175" y="41222"/>
                </a:lnTo>
                <a:lnTo>
                  <a:pt x="31164" y="39534"/>
                </a:lnTo>
                <a:lnTo>
                  <a:pt x="51888" y="32280"/>
                </a:lnTo>
                <a:lnTo>
                  <a:pt x="85026" y="30235"/>
                </a:lnTo>
                <a:lnTo>
                  <a:pt x="163710" y="30235"/>
                </a:lnTo>
                <a:lnTo>
                  <a:pt x="162871" y="25547"/>
                </a:lnTo>
                <a:lnTo>
                  <a:pt x="159413" y="19895"/>
                </a:lnTo>
                <a:lnTo>
                  <a:pt x="154486" y="15702"/>
                </a:lnTo>
                <a:lnTo>
                  <a:pt x="148752" y="12657"/>
                </a:lnTo>
                <a:lnTo>
                  <a:pt x="118709" y="3428"/>
                </a:lnTo>
                <a:lnTo>
                  <a:pt x="84842" y="0"/>
                </a:lnTo>
                <a:close/>
              </a:path>
              <a:path w="164465" h="144144">
                <a:moveTo>
                  <a:pt x="163710" y="30235"/>
                </a:moveTo>
                <a:lnTo>
                  <a:pt x="85026" y="30235"/>
                </a:lnTo>
                <a:lnTo>
                  <a:pt x="116707" y="32711"/>
                </a:lnTo>
                <a:lnTo>
                  <a:pt x="133059" y="39023"/>
                </a:lnTo>
                <a:lnTo>
                  <a:pt x="133074" y="41222"/>
                </a:lnTo>
                <a:lnTo>
                  <a:pt x="164242" y="41222"/>
                </a:lnTo>
                <a:lnTo>
                  <a:pt x="164153" y="32711"/>
                </a:lnTo>
                <a:lnTo>
                  <a:pt x="163710" y="302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68809" y="2078794"/>
            <a:ext cx="846455" cy="292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45" dirty="0">
                <a:solidFill>
                  <a:srgbClr val="1F1A17"/>
                </a:solidFill>
                <a:latin typeface="微软雅黑"/>
                <a:cs typeface="微软雅黑"/>
              </a:rPr>
              <a:t>传真电话</a:t>
            </a:r>
            <a:endParaRPr sz="8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50" dirty="0">
                <a:solidFill>
                  <a:srgbClr val="1F1A17"/>
                </a:solidFill>
                <a:latin typeface="微软雅黑"/>
                <a:cs typeface="微软雅黑"/>
              </a:rPr>
              <a:t>0663-3285585</a:t>
            </a:r>
            <a:endParaRPr sz="850">
              <a:latin typeface="微软雅黑"/>
              <a:cs typeface="微软雅黑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8809" y="2555347"/>
            <a:ext cx="1198245" cy="292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45" dirty="0">
                <a:solidFill>
                  <a:srgbClr val="1F1A17"/>
                </a:solidFill>
                <a:latin typeface="微软雅黑"/>
                <a:cs typeface="微软雅黑"/>
              </a:rPr>
              <a:t>电子邮箱</a:t>
            </a:r>
            <a:endParaRPr sz="8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50" dirty="0">
                <a:solidFill>
                  <a:srgbClr val="1F1A17"/>
                </a:solidFill>
                <a:latin typeface="微软雅黑"/>
                <a:cs typeface="微软雅黑"/>
              </a:rPr>
              <a:t>jd3285585@163com</a:t>
            </a:r>
            <a:endParaRPr sz="850">
              <a:latin typeface="微软雅黑"/>
              <a:cs typeface="微软雅黑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34112" y="2573341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54" y="0"/>
                </a:moveTo>
                <a:lnTo>
                  <a:pt x="56343" y="0"/>
                </a:lnTo>
                <a:lnTo>
                  <a:pt x="34466" y="4445"/>
                </a:lnTo>
                <a:lnTo>
                  <a:pt x="16550" y="16549"/>
                </a:lnTo>
                <a:lnTo>
                  <a:pt x="4445" y="34465"/>
                </a:lnTo>
                <a:lnTo>
                  <a:pt x="0" y="56343"/>
                </a:lnTo>
                <a:lnTo>
                  <a:pt x="0" y="206650"/>
                </a:lnTo>
                <a:lnTo>
                  <a:pt x="4445" y="228530"/>
                </a:lnTo>
                <a:lnTo>
                  <a:pt x="16550" y="246446"/>
                </a:lnTo>
                <a:lnTo>
                  <a:pt x="34466" y="258552"/>
                </a:lnTo>
                <a:lnTo>
                  <a:pt x="56343" y="262997"/>
                </a:lnTo>
                <a:lnTo>
                  <a:pt x="206654" y="262997"/>
                </a:lnTo>
                <a:lnTo>
                  <a:pt x="228531" y="258552"/>
                </a:lnTo>
                <a:lnTo>
                  <a:pt x="246446" y="246446"/>
                </a:lnTo>
                <a:lnTo>
                  <a:pt x="258551" y="228530"/>
                </a:lnTo>
                <a:lnTo>
                  <a:pt x="262997" y="206650"/>
                </a:lnTo>
                <a:lnTo>
                  <a:pt x="262997" y="56343"/>
                </a:lnTo>
                <a:lnTo>
                  <a:pt x="258551" y="34465"/>
                </a:lnTo>
                <a:lnTo>
                  <a:pt x="246446" y="16549"/>
                </a:lnTo>
                <a:lnTo>
                  <a:pt x="228531" y="4445"/>
                </a:lnTo>
                <a:lnTo>
                  <a:pt x="206654" y="0"/>
                </a:lnTo>
                <a:close/>
              </a:path>
            </a:pathLst>
          </a:custGeom>
          <a:solidFill>
            <a:srgbClr val="3933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4467" y="2650233"/>
            <a:ext cx="182880" cy="109220"/>
          </a:xfrm>
          <a:custGeom>
            <a:avLst/>
            <a:gdLst/>
            <a:ahLst/>
            <a:cxnLst/>
            <a:rect l="l" t="t" r="r" b="b"/>
            <a:pathLst>
              <a:path w="182879" h="109219">
                <a:moveTo>
                  <a:pt x="64472" y="61113"/>
                </a:moveTo>
                <a:lnTo>
                  <a:pt x="12272" y="109209"/>
                </a:lnTo>
                <a:lnTo>
                  <a:pt x="170013" y="109209"/>
                </a:lnTo>
                <a:lnTo>
                  <a:pt x="144489" y="85690"/>
                </a:lnTo>
                <a:lnTo>
                  <a:pt x="91145" y="85690"/>
                </a:lnTo>
                <a:lnTo>
                  <a:pt x="64472" y="61113"/>
                </a:lnTo>
                <a:close/>
              </a:path>
              <a:path w="182879" h="109219">
                <a:moveTo>
                  <a:pt x="0" y="1714"/>
                </a:moveTo>
                <a:lnTo>
                  <a:pt x="0" y="107500"/>
                </a:lnTo>
                <a:lnTo>
                  <a:pt x="57405" y="54604"/>
                </a:lnTo>
                <a:lnTo>
                  <a:pt x="0" y="1714"/>
                </a:lnTo>
                <a:close/>
              </a:path>
              <a:path w="182879" h="109219">
                <a:moveTo>
                  <a:pt x="182285" y="1710"/>
                </a:moveTo>
                <a:lnTo>
                  <a:pt x="124884" y="54604"/>
                </a:lnTo>
                <a:lnTo>
                  <a:pt x="182285" y="107500"/>
                </a:lnTo>
                <a:lnTo>
                  <a:pt x="182285" y="1710"/>
                </a:lnTo>
                <a:close/>
              </a:path>
              <a:path w="182879" h="109219">
                <a:moveTo>
                  <a:pt x="117816" y="61113"/>
                </a:moveTo>
                <a:lnTo>
                  <a:pt x="91145" y="85690"/>
                </a:lnTo>
                <a:lnTo>
                  <a:pt x="144489" y="85690"/>
                </a:lnTo>
                <a:lnTo>
                  <a:pt x="117816" y="61113"/>
                </a:lnTo>
                <a:close/>
              </a:path>
              <a:path w="182879" h="109219">
                <a:moveTo>
                  <a:pt x="170013" y="0"/>
                </a:moveTo>
                <a:lnTo>
                  <a:pt x="12272" y="0"/>
                </a:lnTo>
                <a:lnTo>
                  <a:pt x="91145" y="72669"/>
                </a:lnTo>
                <a:lnTo>
                  <a:pt x="112571" y="52927"/>
                </a:lnTo>
                <a:lnTo>
                  <a:pt x="85928" y="52927"/>
                </a:lnTo>
                <a:lnTo>
                  <a:pt x="81701" y="48700"/>
                </a:lnTo>
                <a:lnTo>
                  <a:pt x="81701" y="38271"/>
                </a:lnTo>
                <a:lnTo>
                  <a:pt x="85928" y="34046"/>
                </a:lnTo>
                <a:lnTo>
                  <a:pt x="133063" y="34046"/>
                </a:lnTo>
                <a:lnTo>
                  <a:pt x="170013" y="0"/>
                </a:lnTo>
                <a:close/>
              </a:path>
              <a:path w="182879" h="109219">
                <a:moveTo>
                  <a:pt x="133063" y="34046"/>
                </a:moveTo>
                <a:lnTo>
                  <a:pt x="96357" y="34046"/>
                </a:lnTo>
                <a:lnTo>
                  <a:pt x="100584" y="38271"/>
                </a:lnTo>
                <a:lnTo>
                  <a:pt x="100584" y="48700"/>
                </a:lnTo>
                <a:lnTo>
                  <a:pt x="96357" y="52927"/>
                </a:lnTo>
                <a:lnTo>
                  <a:pt x="112571" y="52927"/>
                </a:lnTo>
                <a:lnTo>
                  <a:pt x="133063" y="340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4112" y="2089421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54" y="0"/>
                </a:moveTo>
                <a:lnTo>
                  <a:pt x="56343" y="0"/>
                </a:lnTo>
                <a:lnTo>
                  <a:pt x="34466" y="4445"/>
                </a:lnTo>
                <a:lnTo>
                  <a:pt x="16550" y="16549"/>
                </a:lnTo>
                <a:lnTo>
                  <a:pt x="4445" y="34465"/>
                </a:lnTo>
                <a:lnTo>
                  <a:pt x="0" y="56343"/>
                </a:lnTo>
                <a:lnTo>
                  <a:pt x="0" y="206651"/>
                </a:lnTo>
                <a:lnTo>
                  <a:pt x="4445" y="228530"/>
                </a:lnTo>
                <a:lnTo>
                  <a:pt x="16550" y="246446"/>
                </a:lnTo>
                <a:lnTo>
                  <a:pt x="34466" y="258552"/>
                </a:lnTo>
                <a:lnTo>
                  <a:pt x="56343" y="262997"/>
                </a:lnTo>
                <a:lnTo>
                  <a:pt x="206654" y="262997"/>
                </a:lnTo>
                <a:lnTo>
                  <a:pt x="228531" y="258552"/>
                </a:lnTo>
                <a:lnTo>
                  <a:pt x="246446" y="246446"/>
                </a:lnTo>
                <a:lnTo>
                  <a:pt x="258551" y="228530"/>
                </a:lnTo>
                <a:lnTo>
                  <a:pt x="262997" y="206651"/>
                </a:lnTo>
                <a:lnTo>
                  <a:pt x="262997" y="56343"/>
                </a:lnTo>
                <a:lnTo>
                  <a:pt x="258551" y="34465"/>
                </a:lnTo>
                <a:lnTo>
                  <a:pt x="246446" y="16549"/>
                </a:lnTo>
                <a:lnTo>
                  <a:pt x="228531" y="4445"/>
                </a:lnTo>
                <a:lnTo>
                  <a:pt x="206654" y="0"/>
                </a:lnTo>
                <a:close/>
              </a:path>
            </a:pathLst>
          </a:custGeom>
          <a:solidFill>
            <a:srgbClr val="3933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75237" y="2130473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171349" y="96412"/>
                </a:moveTo>
                <a:lnTo>
                  <a:pt x="9400" y="96412"/>
                </a:lnTo>
                <a:lnTo>
                  <a:pt x="4226" y="97285"/>
                </a:lnTo>
                <a:lnTo>
                  <a:pt x="807" y="100709"/>
                </a:lnTo>
                <a:lnTo>
                  <a:pt x="14" y="105379"/>
                </a:lnTo>
                <a:lnTo>
                  <a:pt x="0" y="171420"/>
                </a:lnTo>
                <a:lnTo>
                  <a:pt x="886" y="176090"/>
                </a:lnTo>
                <a:lnTo>
                  <a:pt x="4726" y="179931"/>
                </a:lnTo>
                <a:lnTo>
                  <a:pt x="9775" y="180888"/>
                </a:lnTo>
                <a:lnTo>
                  <a:pt x="170975" y="180888"/>
                </a:lnTo>
                <a:lnTo>
                  <a:pt x="176019" y="179931"/>
                </a:lnTo>
                <a:lnTo>
                  <a:pt x="179859" y="176090"/>
                </a:lnTo>
                <a:lnTo>
                  <a:pt x="180088" y="174884"/>
                </a:lnTo>
                <a:lnTo>
                  <a:pt x="12738" y="174884"/>
                </a:lnTo>
                <a:lnTo>
                  <a:pt x="9400" y="174179"/>
                </a:lnTo>
                <a:lnTo>
                  <a:pt x="6645" y="171420"/>
                </a:lnTo>
                <a:lnTo>
                  <a:pt x="5937" y="168080"/>
                </a:lnTo>
                <a:lnTo>
                  <a:pt x="5937" y="108802"/>
                </a:lnTo>
                <a:lnTo>
                  <a:pt x="6520" y="105379"/>
                </a:lnTo>
                <a:lnTo>
                  <a:pt x="7687" y="104173"/>
                </a:lnTo>
                <a:lnTo>
                  <a:pt x="8896" y="103003"/>
                </a:lnTo>
                <a:lnTo>
                  <a:pt x="12320" y="102420"/>
                </a:lnTo>
                <a:lnTo>
                  <a:pt x="180234" y="102420"/>
                </a:lnTo>
                <a:lnTo>
                  <a:pt x="179946" y="100709"/>
                </a:lnTo>
                <a:lnTo>
                  <a:pt x="176523" y="97285"/>
                </a:lnTo>
                <a:lnTo>
                  <a:pt x="171349" y="96412"/>
                </a:lnTo>
                <a:close/>
              </a:path>
              <a:path w="180975" h="180975">
                <a:moveTo>
                  <a:pt x="180234" y="102420"/>
                </a:moveTo>
                <a:lnTo>
                  <a:pt x="168429" y="102420"/>
                </a:lnTo>
                <a:lnTo>
                  <a:pt x="171850" y="103003"/>
                </a:lnTo>
                <a:lnTo>
                  <a:pt x="173060" y="104173"/>
                </a:lnTo>
                <a:lnTo>
                  <a:pt x="174230" y="105379"/>
                </a:lnTo>
                <a:lnTo>
                  <a:pt x="174812" y="108802"/>
                </a:lnTo>
                <a:lnTo>
                  <a:pt x="174812" y="168080"/>
                </a:lnTo>
                <a:lnTo>
                  <a:pt x="174100" y="171420"/>
                </a:lnTo>
                <a:lnTo>
                  <a:pt x="171349" y="174179"/>
                </a:lnTo>
                <a:lnTo>
                  <a:pt x="168015" y="174884"/>
                </a:lnTo>
                <a:lnTo>
                  <a:pt x="180088" y="174884"/>
                </a:lnTo>
                <a:lnTo>
                  <a:pt x="180746" y="171420"/>
                </a:lnTo>
                <a:lnTo>
                  <a:pt x="180732" y="105379"/>
                </a:lnTo>
                <a:lnTo>
                  <a:pt x="180234" y="102420"/>
                </a:lnTo>
                <a:close/>
              </a:path>
              <a:path w="180975" h="180975">
                <a:moveTo>
                  <a:pt x="90375" y="119066"/>
                </a:moveTo>
                <a:lnTo>
                  <a:pt x="48454" y="124320"/>
                </a:lnTo>
                <a:lnTo>
                  <a:pt x="26586" y="152816"/>
                </a:lnTo>
                <a:lnTo>
                  <a:pt x="26673" y="155065"/>
                </a:lnTo>
                <a:lnTo>
                  <a:pt x="27465" y="156531"/>
                </a:lnTo>
                <a:lnTo>
                  <a:pt x="29215" y="157610"/>
                </a:lnTo>
                <a:lnTo>
                  <a:pt x="30967" y="158738"/>
                </a:lnTo>
                <a:lnTo>
                  <a:pt x="33596" y="159282"/>
                </a:lnTo>
                <a:lnTo>
                  <a:pt x="50868" y="159282"/>
                </a:lnTo>
                <a:lnTo>
                  <a:pt x="58169" y="155065"/>
                </a:lnTo>
                <a:lnTo>
                  <a:pt x="58961" y="146682"/>
                </a:lnTo>
                <a:lnTo>
                  <a:pt x="59213" y="144349"/>
                </a:lnTo>
                <a:lnTo>
                  <a:pt x="61489" y="140132"/>
                </a:lnTo>
                <a:lnTo>
                  <a:pt x="67440" y="137120"/>
                </a:lnTo>
                <a:lnTo>
                  <a:pt x="77069" y="135313"/>
                </a:lnTo>
                <a:lnTo>
                  <a:pt x="90375" y="134711"/>
                </a:lnTo>
                <a:lnTo>
                  <a:pt x="148162" y="134711"/>
                </a:lnTo>
                <a:lnTo>
                  <a:pt x="144278" y="128490"/>
                </a:lnTo>
                <a:lnTo>
                  <a:pt x="132293" y="124361"/>
                </a:lnTo>
                <a:lnTo>
                  <a:pt x="119312" y="121417"/>
                </a:lnTo>
                <a:lnTo>
                  <a:pt x="105339" y="119653"/>
                </a:lnTo>
                <a:lnTo>
                  <a:pt x="90375" y="119066"/>
                </a:lnTo>
                <a:close/>
              </a:path>
              <a:path w="180975" h="180975">
                <a:moveTo>
                  <a:pt x="148162" y="134711"/>
                </a:moveTo>
                <a:lnTo>
                  <a:pt x="90375" y="134711"/>
                </a:lnTo>
                <a:lnTo>
                  <a:pt x="103689" y="135313"/>
                </a:lnTo>
                <a:lnTo>
                  <a:pt x="113341" y="137120"/>
                </a:lnTo>
                <a:lnTo>
                  <a:pt x="119332" y="140132"/>
                </a:lnTo>
                <a:lnTo>
                  <a:pt x="121662" y="144349"/>
                </a:lnTo>
                <a:lnTo>
                  <a:pt x="121914" y="146682"/>
                </a:lnTo>
                <a:lnTo>
                  <a:pt x="122623" y="155065"/>
                </a:lnTo>
                <a:lnTo>
                  <a:pt x="129924" y="159282"/>
                </a:lnTo>
                <a:lnTo>
                  <a:pt x="150783" y="159282"/>
                </a:lnTo>
                <a:lnTo>
                  <a:pt x="154289" y="157110"/>
                </a:lnTo>
                <a:lnTo>
                  <a:pt x="154289" y="152816"/>
                </a:lnTo>
                <a:lnTo>
                  <a:pt x="153663" y="147661"/>
                </a:lnTo>
                <a:lnTo>
                  <a:pt x="151785" y="141891"/>
                </a:lnTo>
                <a:lnTo>
                  <a:pt x="148656" y="135502"/>
                </a:lnTo>
                <a:lnTo>
                  <a:pt x="148162" y="134711"/>
                </a:lnTo>
                <a:close/>
              </a:path>
              <a:path w="180975" h="180975">
                <a:moveTo>
                  <a:pt x="144653" y="0"/>
                </a:moveTo>
                <a:lnTo>
                  <a:pt x="36101" y="0"/>
                </a:lnTo>
                <a:lnTo>
                  <a:pt x="36101" y="96412"/>
                </a:lnTo>
                <a:lnTo>
                  <a:pt x="42109" y="96412"/>
                </a:lnTo>
                <a:lnTo>
                  <a:pt x="42109" y="6008"/>
                </a:lnTo>
                <a:lnTo>
                  <a:pt x="144653" y="6008"/>
                </a:lnTo>
                <a:lnTo>
                  <a:pt x="144653" y="0"/>
                </a:lnTo>
                <a:close/>
              </a:path>
              <a:path w="180975" h="180975">
                <a:moveTo>
                  <a:pt x="144653" y="6008"/>
                </a:moveTo>
                <a:lnTo>
                  <a:pt x="138643" y="6008"/>
                </a:lnTo>
                <a:lnTo>
                  <a:pt x="138643" y="96412"/>
                </a:lnTo>
                <a:lnTo>
                  <a:pt x="144653" y="96412"/>
                </a:lnTo>
                <a:lnTo>
                  <a:pt x="144653" y="6008"/>
                </a:lnTo>
                <a:close/>
              </a:path>
              <a:path w="180975" h="180975">
                <a:moveTo>
                  <a:pt x="123498" y="72337"/>
                </a:moveTo>
                <a:lnTo>
                  <a:pt x="57251" y="72337"/>
                </a:lnTo>
                <a:lnTo>
                  <a:pt x="57251" y="78346"/>
                </a:lnTo>
                <a:lnTo>
                  <a:pt x="123498" y="78346"/>
                </a:lnTo>
                <a:lnTo>
                  <a:pt x="123498" y="72337"/>
                </a:lnTo>
                <a:close/>
              </a:path>
              <a:path w="180975" h="180975">
                <a:moveTo>
                  <a:pt x="123498" y="48143"/>
                </a:moveTo>
                <a:lnTo>
                  <a:pt x="57251" y="48143"/>
                </a:lnTo>
                <a:lnTo>
                  <a:pt x="57251" y="54234"/>
                </a:lnTo>
                <a:lnTo>
                  <a:pt x="123498" y="54234"/>
                </a:lnTo>
                <a:lnTo>
                  <a:pt x="123498" y="48143"/>
                </a:lnTo>
                <a:close/>
              </a:path>
              <a:path w="180975" h="180975">
                <a:moveTo>
                  <a:pt x="123498" y="24069"/>
                </a:moveTo>
                <a:lnTo>
                  <a:pt x="57251" y="24069"/>
                </a:lnTo>
                <a:lnTo>
                  <a:pt x="57251" y="30081"/>
                </a:lnTo>
                <a:lnTo>
                  <a:pt x="123498" y="30081"/>
                </a:lnTo>
                <a:lnTo>
                  <a:pt x="123498" y="24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82151" y="3245723"/>
            <a:ext cx="200723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50" dirty="0">
                <a:solidFill>
                  <a:srgbClr val="1F1A17"/>
                </a:solidFill>
                <a:latin typeface="微软雅黑"/>
                <a:cs typeface="微软雅黑"/>
              </a:rPr>
              <a:t>揭东经济技术开发区</a:t>
            </a:r>
            <a:endParaRPr sz="8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943610" algn="l"/>
              </a:tabLst>
            </a:pPr>
            <a:r>
              <a:rPr sz="850" spc="30" dirty="0">
                <a:solidFill>
                  <a:srgbClr val="1F1A17"/>
                </a:solidFill>
                <a:latin typeface="微软雅黑"/>
                <a:cs typeface="微软雅黑"/>
              </a:rPr>
              <a:t>联系人:</a:t>
            </a:r>
            <a:r>
              <a:rPr sz="850" dirty="0">
                <a:solidFill>
                  <a:srgbClr val="1F1A17"/>
                </a:solidFill>
                <a:latin typeface="微软雅黑"/>
                <a:cs typeface="微软雅黑"/>
              </a:rPr>
              <a:t> </a:t>
            </a:r>
            <a:r>
              <a:rPr sz="850" spc="40" dirty="0">
                <a:solidFill>
                  <a:srgbClr val="1F1A17"/>
                </a:solidFill>
                <a:latin typeface="微软雅黑"/>
                <a:cs typeface="微软雅黑"/>
              </a:rPr>
              <a:t>郑创辉	</a:t>
            </a:r>
            <a:r>
              <a:rPr sz="850" spc="20" dirty="0">
                <a:solidFill>
                  <a:srgbClr val="1F1A17"/>
                </a:solidFill>
                <a:latin typeface="微软雅黑"/>
                <a:cs typeface="微软雅黑"/>
              </a:rPr>
              <a:t>电话:</a:t>
            </a:r>
            <a:r>
              <a:rPr sz="850" spc="-95" dirty="0">
                <a:solidFill>
                  <a:srgbClr val="1F1A17"/>
                </a:solidFill>
                <a:latin typeface="微软雅黑"/>
                <a:cs typeface="微软雅黑"/>
              </a:rPr>
              <a:t> </a:t>
            </a:r>
            <a:r>
              <a:rPr sz="850" spc="50" dirty="0">
                <a:solidFill>
                  <a:srgbClr val="1F1A17"/>
                </a:solidFill>
                <a:latin typeface="微软雅黑"/>
                <a:cs typeface="微软雅黑"/>
              </a:rPr>
              <a:t>13502694829</a:t>
            </a:r>
            <a:endParaRPr sz="850">
              <a:latin typeface="微软雅黑"/>
              <a:cs typeface="微软雅黑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82144" y="3719627"/>
            <a:ext cx="2007235" cy="789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50" dirty="0">
                <a:solidFill>
                  <a:srgbClr val="1F1A17"/>
                </a:solidFill>
                <a:latin typeface="微软雅黑"/>
                <a:cs typeface="微软雅黑"/>
              </a:rPr>
              <a:t>中德金属生态城</a:t>
            </a:r>
            <a:endParaRPr sz="8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943610" algn="l"/>
              </a:tabLst>
            </a:pPr>
            <a:r>
              <a:rPr sz="850" spc="30" dirty="0">
                <a:solidFill>
                  <a:srgbClr val="1F1A17"/>
                </a:solidFill>
                <a:latin typeface="微软雅黑"/>
                <a:cs typeface="微软雅黑"/>
              </a:rPr>
              <a:t>联系人:</a:t>
            </a:r>
            <a:r>
              <a:rPr sz="850" dirty="0">
                <a:solidFill>
                  <a:srgbClr val="1F1A17"/>
                </a:solidFill>
                <a:latin typeface="微软雅黑"/>
                <a:cs typeface="微软雅黑"/>
              </a:rPr>
              <a:t> </a:t>
            </a:r>
            <a:r>
              <a:rPr sz="850" spc="40" dirty="0">
                <a:solidFill>
                  <a:srgbClr val="1F1A17"/>
                </a:solidFill>
                <a:latin typeface="微软雅黑"/>
                <a:cs typeface="微软雅黑"/>
              </a:rPr>
              <a:t>方喜松	</a:t>
            </a:r>
            <a:r>
              <a:rPr sz="850" spc="20" dirty="0">
                <a:solidFill>
                  <a:srgbClr val="1F1A17"/>
                </a:solidFill>
                <a:latin typeface="微软雅黑"/>
                <a:cs typeface="微软雅黑"/>
              </a:rPr>
              <a:t>电话:</a:t>
            </a:r>
            <a:r>
              <a:rPr sz="850" spc="-95" dirty="0">
                <a:solidFill>
                  <a:srgbClr val="1F1A17"/>
                </a:solidFill>
                <a:latin typeface="微软雅黑"/>
                <a:cs typeface="微软雅黑"/>
              </a:rPr>
              <a:t> </a:t>
            </a:r>
            <a:r>
              <a:rPr sz="850" spc="50" dirty="0">
                <a:solidFill>
                  <a:srgbClr val="1F1A17"/>
                </a:solidFill>
                <a:latin typeface="微软雅黑"/>
                <a:cs typeface="微软雅黑"/>
              </a:rPr>
              <a:t>13924432789</a:t>
            </a:r>
            <a:endParaRPr sz="85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50" b="1" spc="50" dirty="0">
                <a:solidFill>
                  <a:srgbClr val="1F1A17"/>
                </a:solidFill>
                <a:latin typeface="微软雅黑"/>
                <a:cs typeface="微软雅黑"/>
              </a:rPr>
              <a:t>揭阳市揭东区招商投资事务中心</a:t>
            </a:r>
            <a:endParaRPr sz="85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  <a:tabLst>
                <a:tab pos="911225" algn="l"/>
              </a:tabLst>
            </a:pPr>
            <a:r>
              <a:rPr sz="850" spc="30" dirty="0">
                <a:solidFill>
                  <a:srgbClr val="1F1A17"/>
                </a:solidFill>
                <a:latin typeface="微软雅黑"/>
                <a:cs typeface="微软雅黑"/>
              </a:rPr>
              <a:t>联系人:</a:t>
            </a:r>
            <a:r>
              <a:rPr sz="850" dirty="0">
                <a:solidFill>
                  <a:srgbClr val="1F1A17"/>
                </a:solidFill>
                <a:latin typeface="微软雅黑"/>
                <a:cs typeface="微软雅黑"/>
              </a:rPr>
              <a:t> </a:t>
            </a:r>
            <a:r>
              <a:rPr sz="850" spc="40" dirty="0">
                <a:solidFill>
                  <a:srgbClr val="1F1A17"/>
                </a:solidFill>
                <a:latin typeface="微软雅黑"/>
                <a:cs typeface="微软雅黑"/>
              </a:rPr>
              <a:t>刘书文	</a:t>
            </a:r>
            <a:r>
              <a:rPr sz="850" spc="20" dirty="0">
                <a:solidFill>
                  <a:srgbClr val="1F1A17"/>
                </a:solidFill>
                <a:latin typeface="微软雅黑"/>
                <a:cs typeface="微软雅黑"/>
              </a:rPr>
              <a:t>电话:</a:t>
            </a:r>
            <a:r>
              <a:rPr sz="850" spc="-90" dirty="0">
                <a:solidFill>
                  <a:srgbClr val="1F1A17"/>
                </a:solidFill>
                <a:latin typeface="微软雅黑"/>
                <a:cs typeface="微软雅黑"/>
              </a:rPr>
              <a:t> </a:t>
            </a:r>
            <a:r>
              <a:rPr sz="850" spc="50" dirty="0">
                <a:solidFill>
                  <a:srgbClr val="1F1A17"/>
                </a:solidFill>
                <a:latin typeface="微软雅黑"/>
                <a:cs typeface="微软雅黑"/>
              </a:rPr>
              <a:t>13925682878</a:t>
            </a:r>
            <a:endParaRPr sz="850">
              <a:latin typeface="微软雅黑"/>
              <a:cs typeface="微软雅黑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77041" y="3262229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68" y="0"/>
                </a:moveTo>
                <a:lnTo>
                  <a:pt x="56346" y="0"/>
                </a:lnTo>
                <a:lnTo>
                  <a:pt x="34467" y="4446"/>
                </a:lnTo>
                <a:lnTo>
                  <a:pt x="16551" y="16551"/>
                </a:lnTo>
                <a:lnTo>
                  <a:pt x="4445" y="34468"/>
                </a:lnTo>
                <a:lnTo>
                  <a:pt x="0" y="56347"/>
                </a:lnTo>
                <a:lnTo>
                  <a:pt x="0" y="206669"/>
                </a:lnTo>
                <a:lnTo>
                  <a:pt x="4445" y="228548"/>
                </a:lnTo>
                <a:lnTo>
                  <a:pt x="16551" y="246464"/>
                </a:lnTo>
                <a:lnTo>
                  <a:pt x="34467" y="258569"/>
                </a:lnTo>
                <a:lnTo>
                  <a:pt x="56346" y="263015"/>
                </a:lnTo>
                <a:lnTo>
                  <a:pt x="206668" y="263015"/>
                </a:lnTo>
                <a:lnTo>
                  <a:pt x="228547" y="258569"/>
                </a:lnTo>
                <a:lnTo>
                  <a:pt x="246463" y="246464"/>
                </a:lnTo>
                <a:lnTo>
                  <a:pt x="258569" y="228548"/>
                </a:lnTo>
                <a:lnTo>
                  <a:pt x="263015" y="206669"/>
                </a:lnTo>
                <a:lnTo>
                  <a:pt x="263015" y="56347"/>
                </a:lnTo>
                <a:lnTo>
                  <a:pt x="258569" y="34468"/>
                </a:lnTo>
                <a:lnTo>
                  <a:pt x="246463" y="16551"/>
                </a:lnTo>
                <a:lnTo>
                  <a:pt x="228547" y="4446"/>
                </a:lnTo>
                <a:lnTo>
                  <a:pt x="206668" y="0"/>
                </a:lnTo>
                <a:close/>
              </a:path>
            </a:pathLst>
          </a:custGeom>
          <a:solidFill>
            <a:srgbClr val="017D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47385" y="3309037"/>
            <a:ext cx="122555" cy="169545"/>
          </a:xfrm>
          <a:custGeom>
            <a:avLst/>
            <a:gdLst/>
            <a:ahLst/>
            <a:cxnLst/>
            <a:rect l="l" t="t" r="r" b="b"/>
            <a:pathLst>
              <a:path w="122555" h="169545">
                <a:moveTo>
                  <a:pt x="61163" y="0"/>
                </a:moveTo>
                <a:lnTo>
                  <a:pt x="46105" y="3040"/>
                </a:lnTo>
                <a:lnTo>
                  <a:pt x="33808" y="11330"/>
                </a:lnTo>
                <a:lnTo>
                  <a:pt x="25517" y="23627"/>
                </a:lnTo>
                <a:lnTo>
                  <a:pt x="22477" y="38685"/>
                </a:lnTo>
                <a:lnTo>
                  <a:pt x="25517" y="53744"/>
                </a:lnTo>
                <a:lnTo>
                  <a:pt x="33808" y="66041"/>
                </a:lnTo>
                <a:lnTo>
                  <a:pt x="46105" y="74332"/>
                </a:lnTo>
                <a:lnTo>
                  <a:pt x="61163" y="77372"/>
                </a:lnTo>
                <a:lnTo>
                  <a:pt x="76221" y="74332"/>
                </a:lnTo>
                <a:lnTo>
                  <a:pt x="88518" y="66041"/>
                </a:lnTo>
                <a:lnTo>
                  <a:pt x="96808" y="53744"/>
                </a:lnTo>
                <a:lnTo>
                  <a:pt x="99848" y="38685"/>
                </a:lnTo>
                <a:lnTo>
                  <a:pt x="96808" y="23627"/>
                </a:lnTo>
                <a:lnTo>
                  <a:pt x="88518" y="11330"/>
                </a:lnTo>
                <a:lnTo>
                  <a:pt x="76221" y="3040"/>
                </a:lnTo>
                <a:lnTo>
                  <a:pt x="61163" y="0"/>
                </a:lnTo>
                <a:close/>
              </a:path>
              <a:path w="122555" h="169545">
                <a:moveTo>
                  <a:pt x="52213" y="78353"/>
                </a:moveTo>
                <a:lnTo>
                  <a:pt x="31595" y="88826"/>
                </a:lnTo>
                <a:lnTo>
                  <a:pt x="15031" y="108978"/>
                </a:lnTo>
                <a:lnTo>
                  <a:pt x="4005" y="136579"/>
                </a:lnTo>
                <a:lnTo>
                  <a:pt x="0" y="169401"/>
                </a:lnTo>
                <a:lnTo>
                  <a:pt x="122327" y="169401"/>
                </a:lnTo>
                <a:lnTo>
                  <a:pt x="119161" y="143456"/>
                </a:lnTo>
                <a:lnTo>
                  <a:pt x="61163" y="143456"/>
                </a:lnTo>
                <a:lnTo>
                  <a:pt x="52642" y="133776"/>
                </a:lnTo>
                <a:lnTo>
                  <a:pt x="55910" y="91822"/>
                </a:lnTo>
                <a:lnTo>
                  <a:pt x="93193" y="91822"/>
                </a:lnTo>
                <a:lnTo>
                  <a:pt x="90731" y="88826"/>
                </a:lnTo>
                <a:lnTo>
                  <a:pt x="84557" y="85690"/>
                </a:lnTo>
                <a:lnTo>
                  <a:pt x="53488" y="85690"/>
                </a:lnTo>
                <a:lnTo>
                  <a:pt x="51922" y="84120"/>
                </a:lnTo>
                <a:lnTo>
                  <a:pt x="52026" y="78783"/>
                </a:lnTo>
                <a:lnTo>
                  <a:pt x="52213" y="78353"/>
                </a:lnTo>
                <a:close/>
              </a:path>
              <a:path w="122555" h="169545">
                <a:moveTo>
                  <a:pt x="93193" y="91822"/>
                </a:moveTo>
                <a:lnTo>
                  <a:pt x="66278" y="91822"/>
                </a:lnTo>
                <a:lnTo>
                  <a:pt x="69684" y="133776"/>
                </a:lnTo>
                <a:lnTo>
                  <a:pt x="61163" y="143456"/>
                </a:lnTo>
                <a:lnTo>
                  <a:pt x="119161" y="143456"/>
                </a:lnTo>
                <a:lnTo>
                  <a:pt x="118322" y="136579"/>
                </a:lnTo>
                <a:lnTo>
                  <a:pt x="107295" y="108978"/>
                </a:lnTo>
                <a:lnTo>
                  <a:pt x="93193" y="91822"/>
                </a:lnTo>
                <a:close/>
              </a:path>
              <a:path w="122555" h="169545">
                <a:moveTo>
                  <a:pt x="70112" y="78353"/>
                </a:moveTo>
                <a:lnTo>
                  <a:pt x="70300" y="78783"/>
                </a:lnTo>
                <a:lnTo>
                  <a:pt x="70408" y="84120"/>
                </a:lnTo>
                <a:lnTo>
                  <a:pt x="68839" y="85690"/>
                </a:lnTo>
                <a:lnTo>
                  <a:pt x="84557" y="85690"/>
                </a:lnTo>
                <a:lnTo>
                  <a:pt x="70112" y="783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7041" y="3736552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68" y="0"/>
                </a:moveTo>
                <a:lnTo>
                  <a:pt x="56346" y="0"/>
                </a:lnTo>
                <a:lnTo>
                  <a:pt x="34467" y="4445"/>
                </a:lnTo>
                <a:lnTo>
                  <a:pt x="16551" y="16551"/>
                </a:lnTo>
                <a:lnTo>
                  <a:pt x="4445" y="34467"/>
                </a:lnTo>
                <a:lnTo>
                  <a:pt x="0" y="56347"/>
                </a:lnTo>
                <a:lnTo>
                  <a:pt x="0" y="206668"/>
                </a:lnTo>
                <a:lnTo>
                  <a:pt x="4445" y="228547"/>
                </a:lnTo>
                <a:lnTo>
                  <a:pt x="16551" y="246464"/>
                </a:lnTo>
                <a:lnTo>
                  <a:pt x="34467" y="258569"/>
                </a:lnTo>
                <a:lnTo>
                  <a:pt x="56346" y="263015"/>
                </a:lnTo>
                <a:lnTo>
                  <a:pt x="206668" y="263015"/>
                </a:lnTo>
                <a:lnTo>
                  <a:pt x="228547" y="258569"/>
                </a:lnTo>
                <a:lnTo>
                  <a:pt x="246463" y="246464"/>
                </a:lnTo>
                <a:lnTo>
                  <a:pt x="258569" y="228547"/>
                </a:lnTo>
                <a:lnTo>
                  <a:pt x="263015" y="206668"/>
                </a:lnTo>
                <a:lnTo>
                  <a:pt x="263015" y="56347"/>
                </a:lnTo>
                <a:lnTo>
                  <a:pt x="258569" y="34467"/>
                </a:lnTo>
                <a:lnTo>
                  <a:pt x="246463" y="16551"/>
                </a:lnTo>
                <a:lnTo>
                  <a:pt x="228547" y="4445"/>
                </a:lnTo>
                <a:lnTo>
                  <a:pt x="206668" y="0"/>
                </a:lnTo>
                <a:close/>
              </a:path>
            </a:pathLst>
          </a:custGeom>
          <a:solidFill>
            <a:srgbClr val="017D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7385" y="3783359"/>
            <a:ext cx="122555" cy="169545"/>
          </a:xfrm>
          <a:custGeom>
            <a:avLst/>
            <a:gdLst/>
            <a:ahLst/>
            <a:cxnLst/>
            <a:rect l="l" t="t" r="r" b="b"/>
            <a:pathLst>
              <a:path w="122555" h="169545">
                <a:moveTo>
                  <a:pt x="61163" y="0"/>
                </a:moveTo>
                <a:lnTo>
                  <a:pt x="46105" y="3039"/>
                </a:lnTo>
                <a:lnTo>
                  <a:pt x="33808" y="11330"/>
                </a:lnTo>
                <a:lnTo>
                  <a:pt x="25517" y="23626"/>
                </a:lnTo>
                <a:lnTo>
                  <a:pt x="22477" y="38685"/>
                </a:lnTo>
                <a:lnTo>
                  <a:pt x="25517" y="53744"/>
                </a:lnTo>
                <a:lnTo>
                  <a:pt x="33808" y="66040"/>
                </a:lnTo>
                <a:lnTo>
                  <a:pt x="46105" y="74330"/>
                </a:lnTo>
                <a:lnTo>
                  <a:pt x="61163" y="77370"/>
                </a:lnTo>
                <a:lnTo>
                  <a:pt x="76221" y="74330"/>
                </a:lnTo>
                <a:lnTo>
                  <a:pt x="88518" y="66040"/>
                </a:lnTo>
                <a:lnTo>
                  <a:pt x="96808" y="53744"/>
                </a:lnTo>
                <a:lnTo>
                  <a:pt x="99848" y="38685"/>
                </a:lnTo>
                <a:lnTo>
                  <a:pt x="96808" y="23626"/>
                </a:lnTo>
                <a:lnTo>
                  <a:pt x="88518" y="11330"/>
                </a:lnTo>
                <a:lnTo>
                  <a:pt x="76221" y="3039"/>
                </a:lnTo>
                <a:lnTo>
                  <a:pt x="61163" y="0"/>
                </a:lnTo>
                <a:close/>
              </a:path>
              <a:path w="122555" h="169545">
                <a:moveTo>
                  <a:pt x="52213" y="78353"/>
                </a:moveTo>
                <a:lnTo>
                  <a:pt x="31595" y="88826"/>
                </a:lnTo>
                <a:lnTo>
                  <a:pt x="15031" y="108977"/>
                </a:lnTo>
                <a:lnTo>
                  <a:pt x="4005" y="136579"/>
                </a:lnTo>
                <a:lnTo>
                  <a:pt x="0" y="169401"/>
                </a:lnTo>
                <a:lnTo>
                  <a:pt x="122327" y="169401"/>
                </a:lnTo>
                <a:lnTo>
                  <a:pt x="119161" y="143456"/>
                </a:lnTo>
                <a:lnTo>
                  <a:pt x="61163" y="143456"/>
                </a:lnTo>
                <a:lnTo>
                  <a:pt x="52642" y="133775"/>
                </a:lnTo>
                <a:lnTo>
                  <a:pt x="55910" y="91820"/>
                </a:lnTo>
                <a:lnTo>
                  <a:pt x="93193" y="91820"/>
                </a:lnTo>
                <a:lnTo>
                  <a:pt x="90731" y="88826"/>
                </a:lnTo>
                <a:lnTo>
                  <a:pt x="84557" y="85690"/>
                </a:lnTo>
                <a:lnTo>
                  <a:pt x="53488" y="85690"/>
                </a:lnTo>
                <a:lnTo>
                  <a:pt x="51922" y="84120"/>
                </a:lnTo>
                <a:lnTo>
                  <a:pt x="52026" y="78781"/>
                </a:lnTo>
                <a:lnTo>
                  <a:pt x="52213" y="78353"/>
                </a:lnTo>
                <a:close/>
              </a:path>
              <a:path w="122555" h="169545">
                <a:moveTo>
                  <a:pt x="93193" y="91820"/>
                </a:moveTo>
                <a:lnTo>
                  <a:pt x="66278" y="91820"/>
                </a:lnTo>
                <a:lnTo>
                  <a:pt x="69684" y="133775"/>
                </a:lnTo>
                <a:lnTo>
                  <a:pt x="61163" y="143456"/>
                </a:lnTo>
                <a:lnTo>
                  <a:pt x="119161" y="143456"/>
                </a:lnTo>
                <a:lnTo>
                  <a:pt x="118322" y="136579"/>
                </a:lnTo>
                <a:lnTo>
                  <a:pt x="107295" y="108977"/>
                </a:lnTo>
                <a:lnTo>
                  <a:pt x="93193" y="91820"/>
                </a:lnTo>
                <a:close/>
              </a:path>
              <a:path w="122555" h="169545">
                <a:moveTo>
                  <a:pt x="70112" y="78353"/>
                </a:moveTo>
                <a:lnTo>
                  <a:pt x="70300" y="78781"/>
                </a:lnTo>
                <a:lnTo>
                  <a:pt x="70408" y="84120"/>
                </a:lnTo>
                <a:lnTo>
                  <a:pt x="68839" y="85690"/>
                </a:lnTo>
                <a:lnTo>
                  <a:pt x="84557" y="85690"/>
                </a:lnTo>
                <a:lnTo>
                  <a:pt x="70112" y="783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7041" y="4210872"/>
            <a:ext cx="263525" cy="263525"/>
          </a:xfrm>
          <a:custGeom>
            <a:avLst/>
            <a:gdLst/>
            <a:ahLst/>
            <a:cxnLst/>
            <a:rect l="l" t="t" r="r" b="b"/>
            <a:pathLst>
              <a:path w="263525" h="263525">
                <a:moveTo>
                  <a:pt x="206668" y="0"/>
                </a:moveTo>
                <a:lnTo>
                  <a:pt x="56346" y="0"/>
                </a:lnTo>
                <a:lnTo>
                  <a:pt x="34467" y="4446"/>
                </a:lnTo>
                <a:lnTo>
                  <a:pt x="16551" y="16551"/>
                </a:lnTo>
                <a:lnTo>
                  <a:pt x="4445" y="34468"/>
                </a:lnTo>
                <a:lnTo>
                  <a:pt x="0" y="56347"/>
                </a:lnTo>
                <a:lnTo>
                  <a:pt x="0" y="206669"/>
                </a:lnTo>
                <a:lnTo>
                  <a:pt x="4445" y="228548"/>
                </a:lnTo>
                <a:lnTo>
                  <a:pt x="16551" y="246465"/>
                </a:lnTo>
                <a:lnTo>
                  <a:pt x="34467" y="258570"/>
                </a:lnTo>
                <a:lnTo>
                  <a:pt x="56346" y="263017"/>
                </a:lnTo>
                <a:lnTo>
                  <a:pt x="206668" y="263017"/>
                </a:lnTo>
                <a:lnTo>
                  <a:pt x="228547" y="258570"/>
                </a:lnTo>
                <a:lnTo>
                  <a:pt x="246463" y="246465"/>
                </a:lnTo>
                <a:lnTo>
                  <a:pt x="258569" y="228548"/>
                </a:lnTo>
                <a:lnTo>
                  <a:pt x="263015" y="206669"/>
                </a:lnTo>
                <a:lnTo>
                  <a:pt x="263015" y="56347"/>
                </a:lnTo>
                <a:lnTo>
                  <a:pt x="258569" y="34468"/>
                </a:lnTo>
                <a:lnTo>
                  <a:pt x="246463" y="16551"/>
                </a:lnTo>
                <a:lnTo>
                  <a:pt x="228547" y="4446"/>
                </a:lnTo>
                <a:lnTo>
                  <a:pt x="206668" y="0"/>
                </a:lnTo>
                <a:close/>
              </a:path>
            </a:pathLst>
          </a:custGeom>
          <a:solidFill>
            <a:srgbClr val="017D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7385" y="4257680"/>
            <a:ext cx="122555" cy="169545"/>
          </a:xfrm>
          <a:custGeom>
            <a:avLst/>
            <a:gdLst/>
            <a:ahLst/>
            <a:cxnLst/>
            <a:rect l="l" t="t" r="r" b="b"/>
            <a:pathLst>
              <a:path w="122555" h="169545">
                <a:moveTo>
                  <a:pt x="61163" y="0"/>
                </a:moveTo>
                <a:lnTo>
                  <a:pt x="46105" y="3040"/>
                </a:lnTo>
                <a:lnTo>
                  <a:pt x="33808" y="11330"/>
                </a:lnTo>
                <a:lnTo>
                  <a:pt x="25517" y="23627"/>
                </a:lnTo>
                <a:lnTo>
                  <a:pt x="22477" y="38686"/>
                </a:lnTo>
                <a:lnTo>
                  <a:pt x="25517" y="53744"/>
                </a:lnTo>
                <a:lnTo>
                  <a:pt x="33808" y="66041"/>
                </a:lnTo>
                <a:lnTo>
                  <a:pt x="46105" y="74332"/>
                </a:lnTo>
                <a:lnTo>
                  <a:pt x="61163" y="77372"/>
                </a:lnTo>
                <a:lnTo>
                  <a:pt x="76221" y="74332"/>
                </a:lnTo>
                <a:lnTo>
                  <a:pt x="88518" y="66041"/>
                </a:lnTo>
                <a:lnTo>
                  <a:pt x="96808" y="53744"/>
                </a:lnTo>
                <a:lnTo>
                  <a:pt x="99848" y="38686"/>
                </a:lnTo>
                <a:lnTo>
                  <a:pt x="96808" y="23627"/>
                </a:lnTo>
                <a:lnTo>
                  <a:pt x="88518" y="11330"/>
                </a:lnTo>
                <a:lnTo>
                  <a:pt x="76221" y="3040"/>
                </a:lnTo>
                <a:lnTo>
                  <a:pt x="61163" y="0"/>
                </a:lnTo>
                <a:close/>
              </a:path>
              <a:path w="122555" h="169545">
                <a:moveTo>
                  <a:pt x="52213" y="78355"/>
                </a:moveTo>
                <a:lnTo>
                  <a:pt x="31595" y="88827"/>
                </a:lnTo>
                <a:lnTo>
                  <a:pt x="15031" y="108978"/>
                </a:lnTo>
                <a:lnTo>
                  <a:pt x="4005" y="136580"/>
                </a:lnTo>
                <a:lnTo>
                  <a:pt x="0" y="169402"/>
                </a:lnTo>
                <a:lnTo>
                  <a:pt x="122327" y="169402"/>
                </a:lnTo>
                <a:lnTo>
                  <a:pt x="119161" y="143456"/>
                </a:lnTo>
                <a:lnTo>
                  <a:pt x="61163" y="143456"/>
                </a:lnTo>
                <a:lnTo>
                  <a:pt x="52642" y="133776"/>
                </a:lnTo>
                <a:lnTo>
                  <a:pt x="55910" y="91822"/>
                </a:lnTo>
                <a:lnTo>
                  <a:pt x="93193" y="91822"/>
                </a:lnTo>
                <a:lnTo>
                  <a:pt x="90731" y="88827"/>
                </a:lnTo>
                <a:lnTo>
                  <a:pt x="84558" y="85691"/>
                </a:lnTo>
                <a:lnTo>
                  <a:pt x="53488" y="85691"/>
                </a:lnTo>
                <a:lnTo>
                  <a:pt x="51922" y="84122"/>
                </a:lnTo>
                <a:lnTo>
                  <a:pt x="52026" y="78783"/>
                </a:lnTo>
                <a:lnTo>
                  <a:pt x="52213" y="78355"/>
                </a:lnTo>
                <a:close/>
              </a:path>
              <a:path w="122555" h="169545">
                <a:moveTo>
                  <a:pt x="93193" y="91822"/>
                </a:moveTo>
                <a:lnTo>
                  <a:pt x="66278" y="91822"/>
                </a:lnTo>
                <a:lnTo>
                  <a:pt x="69684" y="133776"/>
                </a:lnTo>
                <a:lnTo>
                  <a:pt x="61163" y="143456"/>
                </a:lnTo>
                <a:lnTo>
                  <a:pt x="119161" y="143456"/>
                </a:lnTo>
                <a:lnTo>
                  <a:pt x="118322" y="136580"/>
                </a:lnTo>
                <a:lnTo>
                  <a:pt x="107295" y="108978"/>
                </a:lnTo>
                <a:lnTo>
                  <a:pt x="93193" y="91822"/>
                </a:lnTo>
                <a:close/>
              </a:path>
              <a:path w="122555" h="169545">
                <a:moveTo>
                  <a:pt x="70112" y="78355"/>
                </a:moveTo>
                <a:lnTo>
                  <a:pt x="70300" y="78783"/>
                </a:lnTo>
                <a:lnTo>
                  <a:pt x="70408" y="84122"/>
                </a:lnTo>
                <a:lnTo>
                  <a:pt x="68839" y="85691"/>
                </a:lnTo>
                <a:lnTo>
                  <a:pt x="84558" y="85691"/>
                </a:lnTo>
                <a:lnTo>
                  <a:pt x="70112" y="78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4452" y="458886"/>
            <a:ext cx="12863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揭东区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位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900285" cy="3937635"/>
          </a:xfrm>
          <a:custGeom>
            <a:avLst/>
            <a:gdLst/>
            <a:ahLst/>
            <a:cxnLst/>
            <a:rect l="l" t="t" r="r" b="b"/>
            <a:pathLst>
              <a:path w="9900285" h="3937635">
                <a:moveTo>
                  <a:pt x="0" y="0"/>
                </a:moveTo>
                <a:lnTo>
                  <a:pt x="9900000" y="0"/>
                </a:lnTo>
                <a:lnTo>
                  <a:pt x="9900000" y="3937074"/>
                </a:lnTo>
                <a:lnTo>
                  <a:pt x="0" y="3937074"/>
                </a:lnTo>
                <a:lnTo>
                  <a:pt x="0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2214" y="1711792"/>
            <a:ext cx="2213837" cy="21132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2331" y="1865521"/>
            <a:ext cx="3794004" cy="893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8127" y="1929525"/>
            <a:ext cx="174984" cy="8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9157" y="2294529"/>
            <a:ext cx="175698" cy="883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82381" y="6191312"/>
            <a:ext cx="126364" cy="126364"/>
          </a:xfrm>
          <a:custGeom>
            <a:avLst/>
            <a:gdLst/>
            <a:ahLst/>
            <a:cxnLst/>
            <a:rect l="l" t="t" r="r" b="b"/>
            <a:pathLst>
              <a:path w="126365" h="126364">
                <a:moveTo>
                  <a:pt x="63011" y="0"/>
                </a:moveTo>
                <a:lnTo>
                  <a:pt x="38483" y="4951"/>
                </a:lnTo>
                <a:lnTo>
                  <a:pt x="18454" y="18453"/>
                </a:lnTo>
                <a:lnTo>
                  <a:pt x="4951" y="38478"/>
                </a:lnTo>
                <a:lnTo>
                  <a:pt x="0" y="62997"/>
                </a:lnTo>
                <a:lnTo>
                  <a:pt x="4951" y="87518"/>
                </a:lnTo>
                <a:lnTo>
                  <a:pt x="18454" y="107548"/>
                </a:lnTo>
                <a:lnTo>
                  <a:pt x="38483" y="121056"/>
                </a:lnTo>
                <a:lnTo>
                  <a:pt x="63011" y="126010"/>
                </a:lnTo>
                <a:lnTo>
                  <a:pt x="87533" y="121056"/>
                </a:lnTo>
                <a:lnTo>
                  <a:pt x="107554" y="107548"/>
                </a:lnTo>
                <a:lnTo>
                  <a:pt x="121051" y="87518"/>
                </a:lnTo>
                <a:lnTo>
                  <a:pt x="126000" y="62997"/>
                </a:lnTo>
                <a:lnTo>
                  <a:pt x="121051" y="38478"/>
                </a:lnTo>
                <a:lnTo>
                  <a:pt x="107554" y="18453"/>
                </a:lnTo>
                <a:lnTo>
                  <a:pt x="87533" y="4951"/>
                </a:lnTo>
                <a:lnTo>
                  <a:pt x="63011" y="0"/>
                </a:lnTo>
                <a:close/>
              </a:path>
            </a:pathLst>
          </a:custGeom>
          <a:solidFill>
            <a:srgbClr val="8F1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06558" y="6213799"/>
            <a:ext cx="78105" cy="81280"/>
          </a:xfrm>
          <a:custGeom>
            <a:avLst/>
            <a:gdLst/>
            <a:ahLst/>
            <a:cxnLst/>
            <a:rect l="l" t="t" r="r" b="b"/>
            <a:pathLst>
              <a:path w="78104" h="81279">
                <a:moveTo>
                  <a:pt x="5382" y="54481"/>
                </a:moveTo>
                <a:lnTo>
                  <a:pt x="0" y="59654"/>
                </a:lnTo>
                <a:lnTo>
                  <a:pt x="3438" y="63148"/>
                </a:lnTo>
                <a:lnTo>
                  <a:pt x="12393" y="70730"/>
                </a:lnTo>
                <a:lnTo>
                  <a:pt x="24824" y="78048"/>
                </a:lnTo>
                <a:lnTo>
                  <a:pt x="38689" y="80750"/>
                </a:lnTo>
                <a:lnTo>
                  <a:pt x="42364" y="81037"/>
                </a:lnTo>
                <a:lnTo>
                  <a:pt x="51735" y="79796"/>
                </a:lnTo>
                <a:lnTo>
                  <a:pt x="64323" y="73874"/>
                </a:lnTo>
                <a:lnTo>
                  <a:pt x="65141" y="73028"/>
                </a:lnTo>
                <a:lnTo>
                  <a:pt x="42699" y="73028"/>
                </a:lnTo>
                <a:lnTo>
                  <a:pt x="42699" y="72294"/>
                </a:lnTo>
                <a:lnTo>
                  <a:pt x="34676" y="72294"/>
                </a:lnTo>
                <a:lnTo>
                  <a:pt x="23313" y="67975"/>
                </a:lnTo>
                <a:lnTo>
                  <a:pt x="13997" y="62023"/>
                </a:lnTo>
                <a:lnTo>
                  <a:pt x="7697" y="56753"/>
                </a:lnTo>
                <a:lnTo>
                  <a:pt x="5382" y="54481"/>
                </a:lnTo>
                <a:close/>
              </a:path>
              <a:path w="78104" h="81279">
                <a:moveTo>
                  <a:pt x="71554" y="55342"/>
                </a:moveTo>
                <a:lnTo>
                  <a:pt x="69530" y="57999"/>
                </a:lnTo>
                <a:lnTo>
                  <a:pt x="63751" y="63901"/>
                </a:lnTo>
                <a:lnTo>
                  <a:pt x="54661" y="69944"/>
                </a:lnTo>
                <a:lnTo>
                  <a:pt x="42699" y="73028"/>
                </a:lnTo>
                <a:lnTo>
                  <a:pt x="65141" y="73028"/>
                </a:lnTo>
                <a:lnTo>
                  <a:pt x="77645" y="60119"/>
                </a:lnTo>
                <a:lnTo>
                  <a:pt x="71554" y="55342"/>
                </a:lnTo>
                <a:close/>
              </a:path>
              <a:path w="78104" h="81279">
                <a:moveTo>
                  <a:pt x="42699" y="34286"/>
                </a:moveTo>
                <a:lnTo>
                  <a:pt x="34676" y="34286"/>
                </a:lnTo>
                <a:lnTo>
                  <a:pt x="34676" y="72294"/>
                </a:lnTo>
                <a:lnTo>
                  <a:pt x="42699" y="72294"/>
                </a:lnTo>
                <a:lnTo>
                  <a:pt x="42699" y="34286"/>
                </a:lnTo>
                <a:close/>
              </a:path>
              <a:path w="78104" h="81279">
                <a:moveTo>
                  <a:pt x="60283" y="27136"/>
                </a:moveTo>
                <a:lnTo>
                  <a:pt x="19270" y="27136"/>
                </a:lnTo>
                <a:lnTo>
                  <a:pt x="19270" y="34286"/>
                </a:lnTo>
                <a:lnTo>
                  <a:pt x="60283" y="34286"/>
                </a:lnTo>
                <a:lnTo>
                  <a:pt x="60283" y="27136"/>
                </a:lnTo>
                <a:close/>
              </a:path>
              <a:path w="78104" h="81279">
                <a:moveTo>
                  <a:pt x="42699" y="0"/>
                </a:moveTo>
                <a:lnTo>
                  <a:pt x="34676" y="0"/>
                </a:lnTo>
                <a:lnTo>
                  <a:pt x="34676" y="27136"/>
                </a:lnTo>
                <a:lnTo>
                  <a:pt x="42699" y="27136"/>
                </a:lnTo>
                <a:lnTo>
                  <a:pt x="426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63860" y="6209038"/>
            <a:ext cx="259079" cy="83185"/>
          </a:xfrm>
          <a:custGeom>
            <a:avLst/>
            <a:gdLst/>
            <a:ahLst/>
            <a:cxnLst/>
            <a:rect l="l" t="t" r="r" b="b"/>
            <a:pathLst>
              <a:path w="259079" h="83185">
                <a:moveTo>
                  <a:pt x="79117" y="30272"/>
                </a:moveTo>
                <a:lnTo>
                  <a:pt x="30182" y="30272"/>
                </a:lnTo>
                <a:lnTo>
                  <a:pt x="30182" y="37058"/>
                </a:lnTo>
                <a:lnTo>
                  <a:pt x="79117" y="37058"/>
                </a:lnTo>
                <a:lnTo>
                  <a:pt x="79117" y="30272"/>
                </a:lnTo>
                <a:close/>
              </a:path>
              <a:path w="259079" h="83185">
                <a:moveTo>
                  <a:pt x="59115" y="25985"/>
                </a:moveTo>
                <a:lnTo>
                  <a:pt x="49828" y="25985"/>
                </a:lnTo>
                <a:lnTo>
                  <a:pt x="49828" y="30272"/>
                </a:lnTo>
                <a:lnTo>
                  <a:pt x="59115" y="30272"/>
                </a:lnTo>
                <a:lnTo>
                  <a:pt x="59115" y="25985"/>
                </a:lnTo>
                <a:close/>
              </a:path>
              <a:path w="259079" h="83185">
                <a:moveTo>
                  <a:pt x="75280" y="19465"/>
                </a:moveTo>
                <a:lnTo>
                  <a:pt x="34113" y="19465"/>
                </a:lnTo>
                <a:lnTo>
                  <a:pt x="34113" y="25985"/>
                </a:lnTo>
                <a:lnTo>
                  <a:pt x="75280" y="25985"/>
                </a:lnTo>
                <a:lnTo>
                  <a:pt x="75280" y="19465"/>
                </a:lnTo>
                <a:close/>
              </a:path>
              <a:path w="259079" h="83185">
                <a:moveTo>
                  <a:pt x="59115" y="15537"/>
                </a:moveTo>
                <a:lnTo>
                  <a:pt x="49828" y="15537"/>
                </a:lnTo>
                <a:lnTo>
                  <a:pt x="49828" y="19465"/>
                </a:lnTo>
                <a:lnTo>
                  <a:pt x="59115" y="19465"/>
                </a:lnTo>
                <a:lnTo>
                  <a:pt x="59115" y="15537"/>
                </a:lnTo>
                <a:close/>
              </a:path>
              <a:path w="259079" h="83185">
                <a:moveTo>
                  <a:pt x="77155" y="8751"/>
                </a:moveTo>
                <a:lnTo>
                  <a:pt x="32058" y="8751"/>
                </a:lnTo>
                <a:lnTo>
                  <a:pt x="32058" y="15537"/>
                </a:lnTo>
                <a:lnTo>
                  <a:pt x="77155" y="15537"/>
                </a:lnTo>
                <a:lnTo>
                  <a:pt x="77155" y="8751"/>
                </a:lnTo>
                <a:close/>
              </a:path>
              <a:path w="259079" h="83185">
                <a:moveTo>
                  <a:pt x="59115" y="1695"/>
                </a:moveTo>
                <a:lnTo>
                  <a:pt x="49828" y="1695"/>
                </a:lnTo>
                <a:lnTo>
                  <a:pt x="49828" y="8751"/>
                </a:lnTo>
                <a:lnTo>
                  <a:pt x="59115" y="8751"/>
                </a:lnTo>
                <a:lnTo>
                  <a:pt x="59115" y="1695"/>
                </a:lnTo>
                <a:close/>
              </a:path>
              <a:path w="259079" h="83185">
                <a:moveTo>
                  <a:pt x="29290" y="15984"/>
                </a:moveTo>
                <a:lnTo>
                  <a:pt x="1343" y="15984"/>
                </a:lnTo>
                <a:lnTo>
                  <a:pt x="1343" y="24735"/>
                </a:lnTo>
                <a:lnTo>
                  <a:pt x="29290" y="24735"/>
                </a:lnTo>
                <a:lnTo>
                  <a:pt x="29290" y="15984"/>
                </a:lnTo>
                <a:close/>
              </a:path>
              <a:path w="259079" h="83185">
                <a:moveTo>
                  <a:pt x="17683" y="1965"/>
                </a:moveTo>
                <a:lnTo>
                  <a:pt x="9022" y="3484"/>
                </a:lnTo>
                <a:lnTo>
                  <a:pt x="11786" y="15984"/>
                </a:lnTo>
                <a:lnTo>
                  <a:pt x="20271" y="15984"/>
                </a:lnTo>
                <a:lnTo>
                  <a:pt x="17683" y="1965"/>
                </a:lnTo>
                <a:close/>
              </a:path>
              <a:path w="259079" h="83185">
                <a:moveTo>
                  <a:pt x="19916" y="26878"/>
                </a:moveTo>
                <a:lnTo>
                  <a:pt x="13756" y="65365"/>
                </a:lnTo>
                <a:lnTo>
                  <a:pt x="0" y="68134"/>
                </a:lnTo>
                <a:lnTo>
                  <a:pt x="1430" y="77331"/>
                </a:lnTo>
                <a:lnTo>
                  <a:pt x="29556" y="71348"/>
                </a:lnTo>
                <a:lnTo>
                  <a:pt x="29179" y="63670"/>
                </a:lnTo>
                <a:lnTo>
                  <a:pt x="22057" y="63670"/>
                </a:lnTo>
                <a:lnTo>
                  <a:pt x="24939" y="47349"/>
                </a:lnTo>
                <a:lnTo>
                  <a:pt x="28220" y="28040"/>
                </a:lnTo>
                <a:lnTo>
                  <a:pt x="19916" y="26878"/>
                </a:lnTo>
                <a:close/>
              </a:path>
              <a:path w="259079" h="83185">
                <a:moveTo>
                  <a:pt x="29109" y="62240"/>
                </a:moveTo>
                <a:lnTo>
                  <a:pt x="22057" y="63670"/>
                </a:lnTo>
                <a:lnTo>
                  <a:pt x="29179" y="63670"/>
                </a:lnTo>
                <a:lnTo>
                  <a:pt x="29109" y="62240"/>
                </a:lnTo>
                <a:close/>
              </a:path>
              <a:path w="259079" h="83185">
                <a:moveTo>
                  <a:pt x="10450" y="27414"/>
                </a:moveTo>
                <a:lnTo>
                  <a:pt x="2678" y="28752"/>
                </a:lnTo>
                <a:lnTo>
                  <a:pt x="3394" y="32861"/>
                </a:lnTo>
                <a:lnTo>
                  <a:pt x="4091" y="38069"/>
                </a:lnTo>
                <a:lnTo>
                  <a:pt x="5389" y="50097"/>
                </a:lnTo>
                <a:lnTo>
                  <a:pt x="5929" y="55883"/>
                </a:lnTo>
                <a:lnTo>
                  <a:pt x="6253" y="60095"/>
                </a:lnTo>
                <a:lnTo>
                  <a:pt x="14022" y="58935"/>
                </a:lnTo>
                <a:lnTo>
                  <a:pt x="13723" y="54651"/>
                </a:lnTo>
                <a:lnTo>
                  <a:pt x="13215" y="49395"/>
                </a:lnTo>
                <a:lnTo>
                  <a:pt x="11786" y="36954"/>
                </a:lnTo>
                <a:lnTo>
                  <a:pt x="11060" y="31403"/>
                </a:lnTo>
                <a:lnTo>
                  <a:pt x="10450" y="27414"/>
                </a:lnTo>
                <a:close/>
              </a:path>
              <a:path w="259079" h="83185">
                <a:moveTo>
                  <a:pt x="74919" y="41165"/>
                </a:moveTo>
                <a:lnTo>
                  <a:pt x="33310" y="41165"/>
                </a:lnTo>
                <a:lnTo>
                  <a:pt x="33310" y="82598"/>
                </a:lnTo>
                <a:lnTo>
                  <a:pt x="42058" y="82598"/>
                </a:lnTo>
                <a:lnTo>
                  <a:pt x="42058" y="69203"/>
                </a:lnTo>
                <a:lnTo>
                  <a:pt x="74919" y="69203"/>
                </a:lnTo>
                <a:lnTo>
                  <a:pt x="74919" y="63313"/>
                </a:lnTo>
                <a:lnTo>
                  <a:pt x="42058" y="63313"/>
                </a:lnTo>
                <a:lnTo>
                  <a:pt x="42058" y="58759"/>
                </a:lnTo>
                <a:lnTo>
                  <a:pt x="74919" y="58759"/>
                </a:lnTo>
                <a:lnTo>
                  <a:pt x="74919" y="52685"/>
                </a:lnTo>
                <a:lnTo>
                  <a:pt x="42058" y="52685"/>
                </a:lnTo>
                <a:lnTo>
                  <a:pt x="42058" y="47862"/>
                </a:lnTo>
                <a:lnTo>
                  <a:pt x="74919" y="47862"/>
                </a:lnTo>
                <a:lnTo>
                  <a:pt x="74919" y="41165"/>
                </a:lnTo>
                <a:close/>
              </a:path>
              <a:path w="259079" h="83185">
                <a:moveTo>
                  <a:pt x="74919" y="69203"/>
                </a:moveTo>
                <a:lnTo>
                  <a:pt x="66172" y="69203"/>
                </a:lnTo>
                <a:lnTo>
                  <a:pt x="66172" y="72421"/>
                </a:lnTo>
                <a:lnTo>
                  <a:pt x="65873" y="73357"/>
                </a:lnTo>
                <a:lnTo>
                  <a:pt x="64681" y="74250"/>
                </a:lnTo>
                <a:lnTo>
                  <a:pt x="63432" y="74472"/>
                </a:lnTo>
                <a:lnTo>
                  <a:pt x="54206" y="74472"/>
                </a:lnTo>
                <a:lnTo>
                  <a:pt x="55811" y="82242"/>
                </a:lnTo>
                <a:lnTo>
                  <a:pt x="68821" y="82242"/>
                </a:lnTo>
                <a:lnTo>
                  <a:pt x="71348" y="81572"/>
                </a:lnTo>
                <a:lnTo>
                  <a:pt x="74207" y="78893"/>
                </a:lnTo>
                <a:lnTo>
                  <a:pt x="74919" y="76528"/>
                </a:lnTo>
                <a:lnTo>
                  <a:pt x="74919" y="69203"/>
                </a:lnTo>
                <a:close/>
              </a:path>
              <a:path w="259079" h="83185">
                <a:moveTo>
                  <a:pt x="74919" y="58759"/>
                </a:moveTo>
                <a:lnTo>
                  <a:pt x="66172" y="58759"/>
                </a:lnTo>
                <a:lnTo>
                  <a:pt x="66172" y="63313"/>
                </a:lnTo>
                <a:lnTo>
                  <a:pt x="74919" y="63313"/>
                </a:lnTo>
                <a:lnTo>
                  <a:pt x="74919" y="58759"/>
                </a:lnTo>
                <a:close/>
              </a:path>
              <a:path w="259079" h="83185">
                <a:moveTo>
                  <a:pt x="74919" y="47862"/>
                </a:moveTo>
                <a:lnTo>
                  <a:pt x="66172" y="47862"/>
                </a:lnTo>
                <a:lnTo>
                  <a:pt x="66172" y="52685"/>
                </a:lnTo>
                <a:lnTo>
                  <a:pt x="74919" y="52685"/>
                </a:lnTo>
                <a:lnTo>
                  <a:pt x="74919" y="47862"/>
                </a:lnTo>
                <a:close/>
              </a:path>
              <a:path w="259079" h="83185">
                <a:moveTo>
                  <a:pt x="99298" y="49471"/>
                </a:moveTo>
                <a:lnTo>
                  <a:pt x="98512" y="52358"/>
                </a:lnTo>
                <a:lnTo>
                  <a:pt x="97336" y="56404"/>
                </a:lnTo>
                <a:lnTo>
                  <a:pt x="90281" y="80010"/>
                </a:lnTo>
                <a:lnTo>
                  <a:pt x="99388" y="82864"/>
                </a:lnTo>
                <a:lnTo>
                  <a:pt x="102025" y="73044"/>
                </a:lnTo>
                <a:lnTo>
                  <a:pt x="105980" y="58637"/>
                </a:lnTo>
                <a:lnTo>
                  <a:pt x="107276" y="54053"/>
                </a:lnTo>
                <a:lnTo>
                  <a:pt x="107873" y="52150"/>
                </a:lnTo>
                <a:lnTo>
                  <a:pt x="99298" y="49471"/>
                </a:lnTo>
                <a:close/>
              </a:path>
              <a:path w="259079" h="83185">
                <a:moveTo>
                  <a:pt x="160916" y="70185"/>
                </a:moveTo>
                <a:lnTo>
                  <a:pt x="151895" y="70185"/>
                </a:lnTo>
                <a:lnTo>
                  <a:pt x="151715" y="71852"/>
                </a:lnTo>
                <a:lnTo>
                  <a:pt x="151091" y="73044"/>
                </a:lnTo>
                <a:lnTo>
                  <a:pt x="148950" y="74472"/>
                </a:lnTo>
                <a:lnTo>
                  <a:pt x="147222" y="74829"/>
                </a:lnTo>
                <a:lnTo>
                  <a:pt x="132605" y="74829"/>
                </a:lnTo>
                <a:lnTo>
                  <a:pt x="134391" y="82598"/>
                </a:lnTo>
                <a:lnTo>
                  <a:pt x="151060" y="82598"/>
                </a:lnTo>
                <a:lnTo>
                  <a:pt x="153609" y="82270"/>
                </a:lnTo>
                <a:lnTo>
                  <a:pt x="160805" y="73044"/>
                </a:lnTo>
                <a:lnTo>
                  <a:pt x="160916" y="70185"/>
                </a:lnTo>
                <a:close/>
              </a:path>
              <a:path w="259079" h="83185">
                <a:moveTo>
                  <a:pt x="123051" y="50631"/>
                </a:moveTo>
                <a:lnTo>
                  <a:pt x="114209" y="50631"/>
                </a:lnTo>
                <a:lnTo>
                  <a:pt x="112068" y="70185"/>
                </a:lnTo>
                <a:lnTo>
                  <a:pt x="168325" y="70185"/>
                </a:lnTo>
                <a:lnTo>
                  <a:pt x="168325" y="61884"/>
                </a:lnTo>
                <a:lnTo>
                  <a:pt x="121712" y="61884"/>
                </a:lnTo>
                <a:lnTo>
                  <a:pt x="123051" y="50631"/>
                </a:lnTo>
                <a:close/>
              </a:path>
              <a:path w="259079" h="83185">
                <a:moveTo>
                  <a:pt x="136624" y="50631"/>
                </a:moveTo>
                <a:lnTo>
                  <a:pt x="133765" y="50631"/>
                </a:lnTo>
                <a:lnTo>
                  <a:pt x="129928" y="55274"/>
                </a:lnTo>
                <a:lnTo>
                  <a:pt x="132307" y="56941"/>
                </a:lnTo>
                <a:lnTo>
                  <a:pt x="135166" y="59145"/>
                </a:lnTo>
                <a:lnTo>
                  <a:pt x="138499" y="61884"/>
                </a:lnTo>
                <a:lnTo>
                  <a:pt x="142607" y="61884"/>
                </a:lnTo>
                <a:lnTo>
                  <a:pt x="146091" y="57776"/>
                </a:lnTo>
                <a:lnTo>
                  <a:pt x="141984" y="54738"/>
                </a:lnTo>
                <a:lnTo>
                  <a:pt x="138827" y="52358"/>
                </a:lnTo>
                <a:lnTo>
                  <a:pt x="136624" y="50631"/>
                </a:lnTo>
                <a:close/>
              </a:path>
              <a:path w="259079" h="83185">
                <a:moveTo>
                  <a:pt x="161629" y="50631"/>
                </a:moveTo>
                <a:lnTo>
                  <a:pt x="152788" y="50631"/>
                </a:lnTo>
                <a:lnTo>
                  <a:pt x="152251" y="61884"/>
                </a:lnTo>
                <a:lnTo>
                  <a:pt x="161269" y="61884"/>
                </a:lnTo>
                <a:lnTo>
                  <a:pt x="161391" y="56404"/>
                </a:lnTo>
                <a:lnTo>
                  <a:pt x="161629" y="50631"/>
                </a:lnTo>
                <a:close/>
              </a:path>
              <a:path w="259079" h="83185">
                <a:moveTo>
                  <a:pt x="169574" y="42238"/>
                </a:moveTo>
                <a:lnTo>
                  <a:pt x="108050" y="42238"/>
                </a:lnTo>
                <a:lnTo>
                  <a:pt x="108050" y="50631"/>
                </a:lnTo>
                <a:lnTo>
                  <a:pt x="169574" y="50631"/>
                </a:lnTo>
                <a:lnTo>
                  <a:pt x="169574" y="42238"/>
                </a:lnTo>
                <a:close/>
              </a:path>
              <a:path w="259079" h="83185">
                <a:moveTo>
                  <a:pt x="95281" y="23486"/>
                </a:moveTo>
                <a:lnTo>
                  <a:pt x="89564" y="30985"/>
                </a:lnTo>
                <a:lnTo>
                  <a:pt x="92362" y="33069"/>
                </a:lnTo>
                <a:lnTo>
                  <a:pt x="97103" y="37087"/>
                </a:lnTo>
                <a:lnTo>
                  <a:pt x="103586" y="42865"/>
                </a:lnTo>
                <a:lnTo>
                  <a:pt x="109300" y="34827"/>
                </a:lnTo>
                <a:lnTo>
                  <a:pt x="105789" y="31907"/>
                </a:lnTo>
                <a:lnTo>
                  <a:pt x="101890" y="28752"/>
                </a:lnTo>
                <a:lnTo>
                  <a:pt x="97603" y="25361"/>
                </a:lnTo>
                <a:lnTo>
                  <a:pt x="96947" y="24768"/>
                </a:lnTo>
                <a:lnTo>
                  <a:pt x="96174" y="24141"/>
                </a:lnTo>
                <a:lnTo>
                  <a:pt x="95281" y="23486"/>
                </a:lnTo>
                <a:close/>
              </a:path>
              <a:path w="259079" h="83185">
                <a:moveTo>
                  <a:pt x="162349" y="29556"/>
                </a:moveTo>
                <a:lnTo>
                  <a:pt x="116536" y="29556"/>
                </a:lnTo>
                <a:lnTo>
                  <a:pt x="115106" y="42238"/>
                </a:lnTo>
                <a:lnTo>
                  <a:pt x="124124" y="42238"/>
                </a:lnTo>
                <a:lnTo>
                  <a:pt x="125550" y="30538"/>
                </a:lnTo>
                <a:lnTo>
                  <a:pt x="162314" y="30538"/>
                </a:lnTo>
                <a:lnTo>
                  <a:pt x="162349" y="29556"/>
                </a:lnTo>
                <a:close/>
              </a:path>
              <a:path w="259079" h="83185">
                <a:moveTo>
                  <a:pt x="137876" y="30538"/>
                </a:moveTo>
                <a:lnTo>
                  <a:pt x="134752" y="30538"/>
                </a:lnTo>
                <a:lnTo>
                  <a:pt x="131086" y="35182"/>
                </a:lnTo>
                <a:lnTo>
                  <a:pt x="133826" y="37087"/>
                </a:lnTo>
                <a:lnTo>
                  <a:pt x="136861" y="39438"/>
                </a:lnTo>
                <a:lnTo>
                  <a:pt x="140195" y="42238"/>
                </a:lnTo>
                <a:lnTo>
                  <a:pt x="142873" y="42238"/>
                </a:lnTo>
                <a:lnTo>
                  <a:pt x="146804" y="37415"/>
                </a:lnTo>
                <a:lnTo>
                  <a:pt x="145077" y="35867"/>
                </a:lnTo>
                <a:lnTo>
                  <a:pt x="142607" y="33962"/>
                </a:lnTo>
                <a:lnTo>
                  <a:pt x="139392" y="31701"/>
                </a:lnTo>
                <a:lnTo>
                  <a:pt x="137876" y="30538"/>
                </a:lnTo>
                <a:close/>
              </a:path>
              <a:path w="259079" h="83185">
                <a:moveTo>
                  <a:pt x="162314" y="30538"/>
                </a:moveTo>
                <a:lnTo>
                  <a:pt x="153860" y="30538"/>
                </a:lnTo>
                <a:lnTo>
                  <a:pt x="153234" y="42238"/>
                </a:lnTo>
                <a:lnTo>
                  <a:pt x="161895" y="42238"/>
                </a:lnTo>
                <a:lnTo>
                  <a:pt x="162314" y="30538"/>
                </a:lnTo>
                <a:close/>
              </a:path>
              <a:path w="259079" h="83185">
                <a:moveTo>
                  <a:pt x="124301" y="0"/>
                </a:moveTo>
                <a:lnTo>
                  <a:pt x="120981" y="6793"/>
                </a:lnTo>
                <a:lnTo>
                  <a:pt x="117180" y="13150"/>
                </a:lnTo>
                <a:lnTo>
                  <a:pt x="112900" y="19070"/>
                </a:lnTo>
                <a:lnTo>
                  <a:pt x="108140" y="24555"/>
                </a:lnTo>
                <a:lnTo>
                  <a:pt x="114927" y="31344"/>
                </a:lnTo>
                <a:lnTo>
                  <a:pt x="116536" y="29556"/>
                </a:lnTo>
                <a:lnTo>
                  <a:pt x="162349" y="29556"/>
                </a:lnTo>
                <a:lnTo>
                  <a:pt x="162612" y="22237"/>
                </a:lnTo>
                <a:lnTo>
                  <a:pt x="122158" y="22237"/>
                </a:lnTo>
                <a:lnTo>
                  <a:pt x="123469" y="20448"/>
                </a:lnTo>
                <a:lnTo>
                  <a:pt x="124809" y="18425"/>
                </a:lnTo>
                <a:lnTo>
                  <a:pt x="126177" y="16160"/>
                </a:lnTo>
                <a:lnTo>
                  <a:pt x="167609" y="16160"/>
                </a:lnTo>
                <a:lnTo>
                  <a:pt x="167609" y="7768"/>
                </a:lnTo>
                <a:lnTo>
                  <a:pt x="130910" y="7768"/>
                </a:lnTo>
                <a:lnTo>
                  <a:pt x="131803" y="6102"/>
                </a:lnTo>
                <a:lnTo>
                  <a:pt x="132865" y="3928"/>
                </a:lnTo>
                <a:lnTo>
                  <a:pt x="133859" y="1789"/>
                </a:lnTo>
                <a:lnTo>
                  <a:pt x="124301" y="0"/>
                </a:lnTo>
                <a:close/>
              </a:path>
              <a:path w="259079" h="83185">
                <a:moveTo>
                  <a:pt x="97336" y="1965"/>
                </a:moveTo>
                <a:lnTo>
                  <a:pt x="91887" y="9198"/>
                </a:lnTo>
                <a:lnTo>
                  <a:pt x="96354" y="12593"/>
                </a:lnTo>
                <a:lnTo>
                  <a:pt x="100966" y="16341"/>
                </a:lnTo>
                <a:lnTo>
                  <a:pt x="105728" y="20448"/>
                </a:lnTo>
                <a:lnTo>
                  <a:pt x="111265" y="13035"/>
                </a:lnTo>
                <a:lnTo>
                  <a:pt x="106351" y="9108"/>
                </a:lnTo>
                <a:lnTo>
                  <a:pt x="102960" y="6310"/>
                </a:lnTo>
                <a:lnTo>
                  <a:pt x="99954" y="3928"/>
                </a:lnTo>
                <a:lnTo>
                  <a:pt x="97336" y="1965"/>
                </a:lnTo>
                <a:close/>
              </a:path>
              <a:path w="259079" h="83185">
                <a:moveTo>
                  <a:pt x="186988" y="51433"/>
                </a:moveTo>
                <a:lnTo>
                  <a:pt x="186100" y="55008"/>
                </a:lnTo>
                <a:lnTo>
                  <a:pt x="184459" y="61257"/>
                </a:lnTo>
                <a:lnTo>
                  <a:pt x="179398" y="80010"/>
                </a:lnTo>
                <a:lnTo>
                  <a:pt x="188236" y="82419"/>
                </a:lnTo>
                <a:lnTo>
                  <a:pt x="194637" y="58162"/>
                </a:lnTo>
                <a:lnTo>
                  <a:pt x="195649" y="54471"/>
                </a:lnTo>
                <a:lnTo>
                  <a:pt x="204097" y="54471"/>
                </a:lnTo>
                <a:lnTo>
                  <a:pt x="204393" y="54204"/>
                </a:lnTo>
                <a:lnTo>
                  <a:pt x="195559" y="54204"/>
                </a:lnTo>
                <a:lnTo>
                  <a:pt x="186988" y="51433"/>
                </a:lnTo>
                <a:close/>
              </a:path>
              <a:path w="259079" h="83185">
                <a:moveTo>
                  <a:pt x="213419" y="54115"/>
                </a:moveTo>
                <a:lnTo>
                  <a:pt x="204491" y="54115"/>
                </a:lnTo>
                <a:lnTo>
                  <a:pt x="204546" y="74951"/>
                </a:lnTo>
                <a:lnTo>
                  <a:pt x="205384" y="77688"/>
                </a:lnTo>
                <a:lnTo>
                  <a:pt x="208955" y="80902"/>
                </a:lnTo>
                <a:lnTo>
                  <a:pt x="211724" y="81705"/>
                </a:lnTo>
                <a:lnTo>
                  <a:pt x="245358" y="81705"/>
                </a:lnTo>
                <a:lnTo>
                  <a:pt x="248619" y="80902"/>
                </a:lnTo>
                <a:lnTo>
                  <a:pt x="252529" y="77760"/>
                </a:lnTo>
                <a:lnTo>
                  <a:pt x="253631" y="74951"/>
                </a:lnTo>
                <a:lnTo>
                  <a:pt x="253713" y="73579"/>
                </a:lnTo>
                <a:lnTo>
                  <a:pt x="216514" y="73579"/>
                </a:lnTo>
                <a:lnTo>
                  <a:pt x="215207" y="73177"/>
                </a:lnTo>
                <a:lnTo>
                  <a:pt x="213779" y="71572"/>
                </a:lnTo>
                <a:lnTo>
                  <a:pt x="213482" y="70426"/>
                </a:lnTo>
                <a:lnTo>
                  <a:pt x="213419" y="65008"/>
                </a:lnTo>
                <a:lnTo>
                  <a:pt x="243781" y="65008"/>
                </a:lnTo>
                <a:lnTo>
                  <a:pt x="243781" y="57506"/>
                </a:lnTo>
                <a:lnTo>
                  <a:pt x="213419" y="57506"/>
                </a:lnTo>
                <a:lnTo>
                  <a:pt x="213419" y="54115"/>
                </a:lnTo>
                <a:close/>
              </a:path>
              <a:path w="259079" h="83185">
                <a:moveTo>
                  <a:pt x="245833" y="61257"/>
                </a:moveTo>
                <a:lnTo>
                  <a:pt x="241758" y="73579"/>
                </a:lnTo>
                <a:lnTo>
                  <a:pt x="253713" y="73579"/>
                </a:lnTo>
                <a:lnTo>
                  <a:pt x="254408" y="63042"/>
                </a:lnTo>
                <a:lnTo>
                  <a:pt x="245833" y="61257"/>
                </a:lnTo>
                <a:close/>
              </a:path>
              <a:path w="259079" h="83185">
                <a:moveTo>
                  <a:pt x="204097" y="54471"/>
                </a:moveTo>
                <a:lnTo>
                  <a:pt x="195649" y="54471"/>
                </a:lnTo>
                <a:lnTo>
                  <a:pt x="198328" y="59292"/>
                </a:lnTo>
                <a:lnTo>
                  <a:pt x="200592" y="57506"/>
                </a:lnTo>
                <a:lnTo>
                  <a:pt x="202645" y="55782"/>
                </a:lnTo>
                <a:lnTo>
                  <a:pt x="204097" y="54471"/>
                </a:lnTo>
                <a:close/>
              </a:path>
              <a:path w="259079" h="83185">
                <a:moveTo>
                  <a:pt x="243781" y="50544"/>
                </a:moveTo>
                <a:lnTo>
                  <a:pt x="235296" y="50544"/>
                </a:lnTo>
                <a:lnTo>
                  <a:pt x="235296" y="57506"/>
                </a:lnTo>
                <a:lnTo>
                  <a:pt x="243781" y="57506"/>
                </a:lnTo>
                <a:lnTo>
                  <a:pt x="243781" y="50544"/>
                </a:lnTo>
                <a:close/>
              </a:path>
              <a:path w="259079" h="83185">
                <a:moveTo>
                  <a:pt x="258816" y="50003"/>
                </a:moveTo>
                <a:lnTo>
                  <a:pt x="243781" y="50003"/>
                </a:lnTo>
                <a:lnTo>
                  <a:pt x="246816" y="52505"/>
                </a:lnTo>
                <a:lnTo>
                  <a:pt x="250506" y="55008"/>
                </a:lnTo>
                <a:lnTo>
                  <a:pt x="254854" y="57506"/>
                </a:lnTo>
                <a:lnTo>
                  <a:pt x="258816" y="50003"/>
                </a:lnTo>
                <a:close/>
              </a:path>
              <a:path w="259079" h="83185">
                <a:moveTo>
                  <a:pt x="220115" y="34470"/>
                </a:moveTo>
                <a:lnTo>
                  <a:pt x="210384" y="34470"/>
                </a:lnTo>
                <a:lnTo>
                  <a:pt x="208300" y="37562"/>
                </a:lnTo>
                <a:lnTo>
                  <a:pt x="205739" y="40586"/>
                </a:lnTo>
                <a:lnTo>
                  <a:pt x="199666" y="46479"/>
                </a:lnTo>
                <a:lnTo>
                  <a:pt x="196632" y="48873"/>
                </a:lnTo>
                <a:lnTo>
                  <a:pt x="193597" y="50719"/>
                </a:lnTo>
                <a:lnTo>
                  <a:pt x="195559" y="54204"/>
                </a:lnTo>
                <a:lnTo>
                  <a:pt x="204393" y="54204"/>
                </a:lnTo>
                <a:lnTo>
                  <a:pt x="213419" y="54115"/>
                </a:lnTo>
                <a:lnTo>
                  <a:pt x="213419" y="50544"/>
                </a:lnTo>
                <a:lnTo>
                  <a:pt x="243781" y="50544"/>
                </a:lnTo>
                <a:lnTo>
                  <a:pt x="243781" y="50003"/>
                </a:lnTo>
                <a:lnTo>
                  <a:pt x="258816" y="50003"/>
                </a:lnTo>
                <a:lnTo>
                  <a:pt x="259049" y="49561"/>
                </a:lnTo>
                <a:lnTo>
                  <a:pt x="254765" y="47297"/>
                </a:lnTo>
                <a:lnTo>
                  <a:pt x="251175" y="44993"/>
                </a:lnTo>
                <a:lnTo>
                  <a:pt x="248780" y="43041"/>
                </a:lnTo>
                <a:lnTo>
                  <a:pt x="214671" y="43041"/>
                </a:lnTo>
                <a:lnTo>
                  <a:pt x="216871" y="40241"/>
                </a:lnTo>
                <a:lnTo>
                  <a:pt x="218690" y="37386"/>
                </a:lnTo>
                <a:lnTo>
                  <a:pt x="220115" y="34470"/>
                </a:lnTo>
                <a:close/>
              </a:path>
              <a:path w="259079" h="83185">
                <a:moveTo>
                  <a:pt x="240836" y="34470"/>
                </a:moveTo>
                <a:lnTo>
                  <a:pt x="231454" y="34470"/>
                </a:lnTo>
                <a:lnTo>
                  <a:pt x="233101" y="37562"/>
                </a:lnTo>
                <a:lnTo>
                  <a:pt x="234882" y="40363"/>
                </a:lnTo>
                <a:lnTo>
                  <a:pt x="236905" y="43041"/>
                </a:lnTo>
                <a:lnTo>
                  <a:pt x="248780" y="43041"/>
                </a:lnTo>
                <a:lnTo>
                  <a:pt x="245359" y="40241"/>
                </a:lnTo>
                <a:lnTo>
                  <a:pt x="242917" y="37562"/>
                </a:lnTo>
                <a:lnTo>
                  <a:pt x="240836" y="34470"/>
                </a:lnTo>
                <a:close/>
              </a:path>
              <a:path w="259079" h="83185">
                <a:moveTo>
                  <a:pt x="183596" y="24378"/>
                </a:moveTo>
                <a:lnTo>
                  <a:pt x="178146" y="32148"/>
                </a:lnTo>
                <a:lnTo>
                  <a:pt x="182434" y="35720"/>
                </a:lnTo>
                <a:lnTo>
                  <a:pt x="185825" y="38459"/>
                </a:lnTo>
                <a:lnTo>
                  <a:pt x="188715" y="40867"/>
                </a:lnTo>
                <a:lnTo>
                  <a:pt x="191095" y="42951"/>
                </a:lnTo>
                <a:lnTo>
                  <a:pt x="196898" y="34916"/>
                </a:lnTo>
                <a:lnTo>
                  <a:pt x="183596" y="24378"/>
                </a:lnTo>
                <a:close/>
              </a:path>
              <a:path w="259079" h="83185">
                <a:moveTo>
                  <a:pt x="257709" y="26250"/>
                </a:moveTo>
                <a:lnTo>
                  <a:pt x="197345" y="26250"/>
                </a:lnTo>
                <a:lnTo>
                  <a:pt x="197345" y="34470"/>
                </a:lnTo>
                <a:lnTo>
                  <a:pt x="257709" y="34470"/>
                </a:lnTo>
                <a:lnTo>
                  <a:pt x="257709" y="26250"/>
                </a:lnTo>
                <a:close/>
              </a:path>
              <a:path w="259079" h="83185">
                <a:moveTo>
                  <a:pt x="219312" y="17769"/>
                </a:moveTo>
                <a:lnTo>
                  <a:pt x="210384" y="17769"/>
                </a:lnTo>
                <a:lnTo>
                  <a:pt x="210384" y="26250"/>
                </a:lnTo>
                <a:lnTo>
                  <a:pt x="219312" y="26250"/>
                </a:lnTo>
                <a:lnTo>
                  <a:pt x="219312" y="17769"/>
                </a:lnTo>
                <a:close/>
              </a:path>
              <a:path w="259079" h="83185">
                <a:moveTo>
                  <a:pt x="243069" y="17769"/>
                </a:moveTo>
                <a:lnTo>
                  <a:pt x="234047" y="17769"/>
                </a:lnTo>
                <a:lnTo>
                  <a:pt x="234047" y="26250"/>
                </a:lnTo>
                <a:lnTo>
                  <a:pt x="243069" y="26250"/>
                </a:lnTo>
                <a:lnTo>
                  <a:pt x="243069" y="17769"/>
                </a:lnTo>
                <a:close/>
              </a:path>
              <a:path w="259079" h="83185">
                <a:moveTo>
                  <a:pt x="185648" y="3304"/>
                </a:moveTo>
                <a:lnTo>
                  <a:pt x="180381" y="10450"/>
                </a:lnTo>
                <a:lnTo>
                  <a:pt x="181749" y="11520"/>
                </a:lnTo>
                <a:lnTo>
                  <a:pt x="183639" y="13097"/>
                </a:lnTo>
                <a:lnTo>
                  <a:pt x="190173" y="18723"/>
                </a:lnTo>
                <a:lnTo>
                  <a:pt x="191185" y="19559"/>
                </a:lnTo>
                <a:lnTo>
                  <a:pt x="194219" y="22143"/>
                </a:lnTo>
                <a:lnTo>
                  <a:pt x="199580" y="14378"/>
                </a:lnTo>
                <a:lnTo>
                  <a:pt x="193507" y="9497"/>
                </a:lnTo>
                <a:lnTo>
                  <a:pt x="188864" y="5803"/>
                </a:lnTo>
                <a:lnTo>
                  <a:pt x="185648" y="3304"/>
                </a:lnTo>
                <a:close/>
              </a:path>
              <a:path w="259079" h="83185">
                <a:moveTo>
                  <a:pt x="254408" y="9554"/>
                </a:moveTo>
                <a:lnTo>
                  <a:pt x="200649" y="9554"/>
                </a:lnTo>
                <a:lnTo>
                  <a:pt x="200649" y="17769"/>
                </a:lnTo>
                <a:lnTo>
                  <a:pt x="254408" y="17769"/>
                </a:lnTo>
                <a:lnTo>
                  <a:pt x="254408" y="9554"/>
                </a:lnTo>
                <a:close/>
              </a:path>
              <a:path w="259079" h="83185">
                <a:moveTo>
                  <a:pt x="219312" y="1609"/>
                </a:moveTo>
                <a:lnTo>
                  <a:pt x="210384" y="1609"/>
                </a:lnTo>
                <a:lnTo>
                  <a:pt x="210384" y="9554"/>
                </a:lnTo>
                <a:lnTo>
                  <a:pt x="219312" y="9554"/>
                </a:lnTo>
                <a:lnTo>
                  <a:pt x="219312" y="1609"/>
                </a:lnTo>
                <a:close/>
              </a:path>
              <a:path w="259079" h="83185">
                <a:moveTo>
                  <a:pt x="243069" y="1609"/>
                </a:moveTo>
                <a:lnTo>
                  <a:pt x="234047" y="1609"/>
                </a:lnTo>
                <a:lnTo>
                  <a:pt x="234047" y="9554"/>
                </a:lnTo>
                <a:lnTo>
                  <a:pt x="243069" y="9554"/>
                </a:lnTo>
                <a:lnTo>
                  <a:pt x="243069" y="1609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63951" y="6105319"/>
            <a:ext cx="126364" cy="126364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63011" y="0"/>
                </a:moveTo>
                <a:lnTo>
                  <a:pt x="38488" y="4953"/>
                </a:lnTo>
                <a:lnTo>
                  <a:pt x="18459" y="18460"/>
                </a:lnTo>
                <a:lnTo>
                  <a:pt x="4953" y="38488"/>
                </a:lnTo>
                <a:lnTo>
                  <a:pt x="0" y="63007"/>
                </a:lnTo>
                <a:lnTo>
                  <a:pt x="4953" y="87531"/>
                </a:lnTo>
                <a:lnTo>
                  <a:pt x="18459" y="107558"/>
                </a:lnTo>
                <a:lnTo>
                  <a:pt x="38488" y="121059"/>
                </a:lnTo>
                <a:lnTo>
                  <a:pt x="63011" y="126010"/>
                </a:lnTo>
                <a:lnTo>
                  <a:pt x="87528" y="121059"/>
                </a:lnTo>
                <a:lnTo>
                  <a:pt x="107550" y="107558"/>
                </a:lnTo>
                <a:lnTo>
                  <a:pt x="121050" y="87531"/>
                </a:lnTo>
                <a:lnTo>
                  <a:pt x="126000" y="63007"/>
                </a:lnTo>
                <a:lnTo>
                  <a:pt x="121050" y="38488"/>
                </a:lnTo>
                <a:lnTo>
                  <a:pt x="107550" y="18460"/>
                </a:lnTo>
                <a:lnTo>
                  <a:pt x="87528" y="4953"/>
                </a:lnTo>
                <a:lnTo>
                  <a:pt x="63011" y="0"/>
                </a:lnTo>
                <a:close/>
              </a:path>
            </a:pathLst>
          </a:custGeom>
          <a:solidFill>
            <a:srgbClr val="8F1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81458" y="6120871"/>
            <a:ext cx="91440" cy="95250"/>
          </a:xfrm>
          <a:custGeom>
            <a:avLst/>
            <a:gdLst/>
            <a:ahLst/>
            <a:cxnLst/>
            <a:rect l="l" t="t" r="r" b="b"/>
            <a:pathLst>
              <a:path w="91439" h="95250">
                <a:moveTo>
                  <a:pt x="6310" y="63809"/>
                </a:moveTo>
                <a:lnTo>
                  <a:pt x="0" y="69871"/>
                </a:lnTo>
                <a:lnTo>
                  <a:pt x="4029" y="73967"/>
                </a:lnTo>
                <a:lnTo>
                  <a:pt x="14523" y="82852"/>
                </a:lnTo>
                <a:lnTo>
                  <a:pt x="29088" y="91424"/>
                </a:lnTo>
                <a:lnTo>
                  <a:pt x="45331" y="94581"/>
                </a:lnTo>
                <a:lnTo>
                  <a:pt x="49635" y="94921"/>
                </a:lnTo>
                <a:lnTo>
                  <a:pt x="60612" y="93474"/>
                </a:lnTo>
                <a:lnTo>
                  <a:pt x="75357" y="86544"/>
                </a:lnTo>
                <a:lnTo>
                  <a:pt x="76334" y="85535"/>
                </a:lnTo>
                <a:lnTo>
                  <a:pt x="50029" y="85535"/>
                </a:lnTo>
                <a:lnTo>
                  <a:pt x="50029" y="84697"/>
                </a:lnTo>
                <a:lnTo>
                  <a:pt x="40629" y="84697"/>
                </a:lnTo>
                <a:lnTo>
                  <a:pt x="27312" y="79635"/>
                </a:lnTo>
                <a:lnTo>
                  <a:pt x="16398" y="72654"/>
                </a:lnTo>
                <a:lnTo>
                  <a:pt x="9021" y="66474"/>
                </a:lnTo>
                <a:lnTo>
                  <a:pt x="6310" y="63809"/>
                </a:lnTo>
                <a:close/>
              </a:path>
              <a:path w="91439" h="95250">
                <a:moveTo>
                  <a:pt x="83847" y="64839"/>
                </a:moveTo>
                <a:lnTo>
                  <a:pt x="81474" y="67950"/>
                </a:lnTo>
                <a:lnTo>
                  <a:pt x="74699" y="74859"/>
                </a:lnTo>
                <a:lnTo>
                  <a:pt x="64044" y="81932"/>
                </a:lnTo>
                <a:lnTo>
                  <a:pt x="50029" y="85535"/>
                </a:lnTo>
                <a:lnTo>
                  <a:pt x="76334" y="85535"/>
                </a:lnTo>
                <a:lnTo>
                  <a:pt x="90965" y="70434"/>
                </a:lnTo>
                <a:lnTo>
                  <a:pt x="83847" y="64839"/>
                </a:lnTo>
                <a:close/>
              </a:path>
              <a:path w="91439" h="95250">
                <a:moveTo>
                  <a:pt x="50029" y="40161"/>
                </a:moveTo>
                <a:lnTo>
                  <a:pt x="40629" y="40161"/>
                </a:lnTo>
                <a:lnTo>
                  <a:pt x="40629" y="84697"/>
                </a:lnTo>
                <a:lnTo>
                  <a:pt x="50029" y="84697"/>
                </a:lnTo>
                <a:lnTo>
                  <a:pt x="50029" y="40161"/>
                </a:lnTo>
                <a:close/>
              </a:path>
              <a:path w="91439" h="95250">
                <a:moveTo>
                  <a:pt x="70620" y="31780"/>
                </a:moveTo>
                <a:lnTo>
                  <a:pt x="22579" y="31780"/>
                </a:lnTo>
                <a:lnTo>
                  <a:pt x="22579" y="40161"/>
                </a:lnTo>
                <a:lnTo>
                  <a:pt x="70620" y="40161"/>
                </a:lnTo>
                <a:lnTo>
                  <a:pt x="70620" y="31780"/>
                </a:lnTo>
                <a:close/>
              </a:path>
              <a:path w="91439" h="95250">
                <a:moveTo>
                  <a:pt x="50029" y="0"/>
                </a:moveTo>
                <a:lnTo>
                  <a:pt x="40629" y="0"/>
                </a:lnTo>
                <a:lnTo>
                  <a:pt x="40629" y="31780"/>
                </a:lnTo>
                <a:lnTo>
                  <a:pt x="50029" y="31780"/>
                </a:lnTo>
                <a:lnTo>
                  <a:pt x="500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29693" y="6252919"/>
            <a:ext cx="259715" cy="83820"/>
          </a:xfrm>
          <a:custGeom>
            <a:avLst/>
            <a:gdLst/>
            <a:ahLst/>
            <a:cxnLst/>
            <a:rect l="l" t="t" r="r" b="b"/>
            <a:pathLst>
              <a:path w="259714" h="83820">
                <a:moveTo>
                  <a:pt x="58935" y="63755"/>
                </a:moveTo>
                <a:lnTo>
                  <a:pt x="50008" y="63755"/>
                </a:lnTo>
                <a:lnTo>
                  <a:pt x="50008" y="83400"/>
                </a:lnTo>
                <a:lnTo>
                  <a:pt x="58935" y="83400"/>
                </a:lnTo>
                <a:lnTo>
                  <a:pt x="58935" y="63755"/>
                </a:lnTo>
                <a:close/>
              </a:path>
              <a:path w="259714" h="83820">
                <a:moveTo>
                  <a:pt x="20361" y="51073"/>
                </a:moveTo>
                <a:lnTo>
                  <a:pt x="11610" y="51073"/>
                </a:lnTo>
                <a:lnTo>
                  <a:pt x="11610" y="83310"/>
                </a:lnTo>
                <a:lnTo>
                  <a:pt x="20361" y="83310"/>
                </a:lnTo>
                <a:lnTo>
                  <a:pt x="20361" y="51073"/>
                </a:lnTo>
                <a:close/>
              </a:path>
              <a:path w="259714" h="83820">
                <a:moveTo>
                  <a:pt x="40363" y="48754"/>
                </a:moveTo>
                <a:lnTo>
                  <a:pt x="31701" y="48754"/>
                </a:lnTo>
                <a:lnTo>
                  <a:pt x="31701" y="63755"/>
                </a:lnTo>
                <a:lnTo>
                  <a:pt x="77242" y="63755"/>
                </a:lnTo>
                <a:lnTo>
                  <a:pt x="77242" y="54467"/>
                </a:lnTo>
                <a:lnTo>
                  <a:pt x="40363" y="54467"/>
                </a:lnTo>
                <a:lnTo>
                  <a:pt x="40363" y="48754"/>
                </a:lnTo>
                <a:close/>
              </a:path>
              <a:path w="259714" h="83820">
                <a:moveTo>
                  <a:pt x="27327" y="16873"/>
                </a:moveTo>
                <a:lnTo>
                  <a:pt x="2232" y="16873"/>
                </a:lnTo>
                <a:lnTo>
                  <a:pt x="2232" y="26070"/>
                </a:lnTo>
                <a:lnTo>
                  <a:pt x="17593" y="26070"/>
                </a:lnTo>
                <a:lnTo>
                  <a:pt x="15328" y="30775"/>
                </a:lnTo>
                <a:lnTo>
                  <a:pt x="12769" y="35016"/>
                </a:lnTo>
                <a:lnTo>
                  <a:pt x="7056" y="42576"/>
                </a:lnTo>
                <a:lnTo>
                  <a:pt x="3751" y="46104"/>
                </a:lnTo>
                <a:lnTo>
                  <a:pt x="0" y="49377"/>
                </a:lnTo>
                <a:lnTo>
                  <a:pt x="3215" y="59648"/>
                </a:lnTo>
                <a:lnTo>
                  <a:pt x="6487" y="56612"/>
                </a:lnTo>
                <a:lnTo>
                  <a:pt x="9288" y="53755"/>
                </a:lnTo>
                <a:lnTo>
                  <a:pt x="11610" y="51073"/>
                </a:lnTo>
                <a:lnTo>
                  <a:pt x="20361" y="51073"/>
                </a:lnTo>
                <a:lnTo>
                  <a:pt x="20361" y="49377"/>
                </a:lnTo>
                <a:lnTo>
                  <a:pt x="31202" y="49377"/>
                </a:lnTo>
                <a:lnTo>
                  <a:pt x="31701" y="48754"/>
                </a:lnTo>
                <a:lnTo>
                  <a:pt x="40363" y="48754"/>
                </a:lnTo>
                <a:lnTo>
                  <a:pt x="40363" y="47411"/>
                </a:lnTo>
                <a:lnTo>
                  <a:pt x="31701" y="47411"/>
                </a:lnTo>
                <a:lnTo>
                  <a:pt x="29085" y="45031"/>
                </a:lnTo>
                <a:lnTo>
                  <a:pt x="25452" y="42083"/>
                </a:lnTo>
                <a:lnTo>
                  <a:pt x="20805" y="38573"/>
                </a:lnTo>
                <a:lnTo>
                  <a:pt x="23130" y="34764"/>
                </a:lnTo>
                <a:lnTo>
                  <a:pt x="25300" y="30714"/>
                </a:lnTo>
                <a:lnTo>
                  <a:pt x="27327" y="26431"/>
                </a:lnTo>
                <a:lnTo>
                  <a:pt x="27327" y="16873"/>
                </a:lnTo>
                <a:close/>
              </a:path>
              <a:path w="259714" h="83820">
                <a:moveTo>
                  <a:pt x="31202" y="49377"/>
                </a:moveTo>
                <a:lnTo>
                  <a:pt x="20361" y="49377"/>
                </a:lnTo>
                <a:lnTo>
                  <a:pt x="23577" y="52116"/>
                </a:lnTo>
                <a:lnTo>
                  <a:pt x="25687" y="53992"/>
                </a:lnTo>
                <a:lnTo>
                  <a:pt x="26701" y="55003"/>
                </a:lnTo>
                <a:lnTo>
                  <a:pt x="31202" y="49377"/>
                </a:lnTo>
                <a:close/>
              </a:path>
              <a:path w="259714" h="83820">
                <a:moveTo>
                  <a:pt x="58935" y="43304"/>
                </a:moveTo>
                <a:lnTo>
                  <a:pt x="50008" y="43304"/>
                </a:lnTo>
                <a:lnTo>
                  <a:pt x="50008" y="54467"/>
                </a:lnTo>
                <a:lnTo>
                  <a:pt x="58935" y="54467"/>
                </a:lnTo>
                <a:lnTo>
                  <a:pt x="58935" y="43304"/>
                </a:lnTo>
                <a:close/>
              </a:path>
              <a:path w="259714" h="83820">
                <a:moveTo>
                  <a:pt x="77242" y="43304"/>
                </a:moveTo>
                <a:lnTo>
                  <a:pt x="68670" y="43304"/>
                </a:lnTo>
                <a:lnTo>
                  <a:pt x="68670" y="54467"/>
                </a:lnTo>
                <a:lnTo>
                  <a:pt x="77242" y="54467"/>
                </a:lnTo>
                <a:lnTo>
                  <a:pt x="77242" y="43304"/>
                </a:lnTo>
                <a:close/>
              </a:path>
              <a:path w="259714" h="83820">
                <a:moveTo>
                  <a:pt x="77242" y="13928"/>
                </a:moveTo>
                <a:lnTo>
                  <a:pt x="31701" y="13928"/>
                </a:lnTo>
                <a:lnTo>
                  <a:pt x="31701" y="47411"/>
                </a:lnTo>
                <a:lnTo>
                  <a:pt x="40363" y="47411"/>
                </a:lnTo>
                <a:lnTo>
                  <a:pt x="40363" y="43304"/>
                </a:lnTo>
                <a:lnTo>
                  <a:pt x="77242" y="43304"/>
                </a:lnTo>
                <a:lnTo>
                  <a:pt x="77242" y="34376"/>
                </a:lnTo>
                <a:lnTo>
                  <a:pt x="40363" y="34376"/>
                </a:lnTo>
                <a:lnTo>
                  <a:pt x="40363" y="22769"/>
                </a:lnTo>
                <a:lnTo>
                  <a:pt x="77242" y="22769"/>
                </a:lnTo>
                <a:lnTo>
                  <a:pt x="77242" y="13928"/>
                </a:lnTo>
                <a:close/>
              </a:path>
              <a:path w="259714" h="83820">
                <a:moveTo>
                  <a:pt x="58935" y="22769"/>
                </a:moveTo>
                <a:lnTo>
                  <a:pt x="50008" y="22769"/>
                </a:lnTo>
                <a:lnTo>
                  <a:pt x="50008" y="34376"/>
                </a:lnTo>
                <a:lnTo>
                  <a:pt x="58935" y="34376"/>
                </a:lnTo>
                <a:lnTo>
                  <a:pt x="58935" y="22769"/>
                </a:lnTo>
                <a:close/>
              </a:path>
              <a:path w="259714" h="83820">
                <a:moveTo>
                  <a:pt x="77242" y="22769"/>
                </a:moveTo>
                <a:lnTo>
                  <a:pt x="68670" y="22769"/>
                </a:lnTo>
                <a:lnTo>
                  <a:pt x="68670" y="34376"/>
                </a:lnTo>
                <a:lnTo>
                  <a:pt x="77242" y="34376"/>
                </a:lnTo>
                <a:lnTo>
                  <a:pt x="77242" y="22769"/>
                </a:lnTo>
                <a:close/>
              </a:path>
              <a:path w="259714" h="83820">
                <a:moveTo>
                  <a:pt x="17503" y="532"/>
                </a:moveTo>
                <a:lnTo>
                  <a:pt x="8751" y="2764"/>
                </a:lnTo>
                <a:lnTo>
                  <a:pt x="11199" y="9075"/>
                </a:lnTo>
                <a:lnTo>
                  <a:pt x="12622" y="13121"/>
                </a:lnTo>
                <a:lnTo>
                  <a:pt x="13395" y="15980"/>
                </a:lnTo>
                <a:lnTo>
                  <a:pt x="22057" y="13481"/>
                </a:lnTo>
                <a:lnTo>
                  <a:pt x="20445" y="8718"/>
                </a:lnTo>
                <a:lnTo>
                  <a:pt x="19051" y="4758"/>
                </a:lnTo>
                <a:lnTo>
                  <a:pt x="17503" y="532"/>
                </a:lnTo>
                <a:close/>
              </a:path>
              <a:path w="259714" h="83820">
                <a:moveTo>
                  <a:pt x="58935" y="1601"/>
                </a:moveTo>
                <a:lnTo>
                  <a:pt x="50008" y="1601"/>
                </a:lnTo>
                <a:lnTo>
                  <a:pt x="50008" y="13928"/>
                </a:lnTo>
                <a:lnTo>
                  <a:pt x="58935" y="13928"/>
                </a:lnTo>
                <a:lnTo>
                  <a:pt x="58935" y="1601"/>
                </a:lnTo>
                <a:close/>
              </a:path>
              <a:path w="259714" h="83820">
                <a:moveTo>
                  <a:pt x="135911" y="42590"/>
                </a:moveTo>
                <a:lnTo>
                  <a:pt x="126357" y="42590"/>
                </a:lnTo>
                <a:lnTo>
                  <a:pt x="126333" y="71254"/>
                </a:lnTo>
                <a:lnTo>
                  <a:pt x="126011" y="72459"/>
                </a:lnTo>
                <a:lnTo>
                  <a:pt x="124642" y="73713"/>
                </a:lnTo>
                <a:lnTo>
                  <a:pt x="123200" y="74023"/>
                </a:lnTo>
                <a:lnTo>
                  <a:pt x="112871" y="74023"/>
                </a:lnTo>
                <a:lnTo>
                  <a:pt x="114566" y="82774"/>
                </a:lnTo>
                <a:lnTo>
                  <a:pt x="128912" y="82774"/>
                </a:lnTo>
                <a:lnTo>
                  <a:pt x="131818" y="82015"/>
                </a:lnTo>
                <a:lnTo>
                  <a:pt x="135091" y="78980"/>
                </a:lnTo>
                <a:lnTo>
                  <a:pt x="135911" y="76225"/>
                </a:lnTo>
                <a:lnTo>
                  <a:pt x="135911" y="59557"/>
                </a:lnTo>
                <a:lnTo>
                  <a:pt x="152552" y="59557"/>
                </a:lnTo>
                <a:lnTo>
                  <a:pt x="155765" y="57564"/>
                </a:lnTo>
                <a:lnTo>
                  <a:pt x="160218" y="54644"/>
                </a:lnTo>
                <a:lnTo>
                  <a:pt x="142963" y="54644"/>
                </a:lnTo>
                <a:lnTo>
                  <a:pt x="140285" y="51789"/>
                </a:lnTo>
                <a:lnTo>
                  <a:pt x="137934" y="48574"/>
                </a:lnTo>
                <a:lnTo>
                  <a:pt x="135911" y="45003"/>
                </a:lnTo>
                <a:lnTo>
                  <a:pt x="135911" y="42590"/>
                </a:lnTo>
                <a:close/>
              </a:path>
              <a:path w="259714" h="83820">
                <a:moveTo>
                  <a:pt x="121712" y="48754"/>
                </a:moveTo>
                <a:lnTo>
                  <a:pt x="92243" y="48754"/>
                </a:lnTo>
                <a:lnTo>
                  <a:pt x="92243" y="56879"/>
                </a:lnTo>
                <a:lnTo>
                  <a:pt x="111711" y="56879"/>
                </a:lnTo>
                <a:lnTo>
                  <a:pt x="109091" y="60032"/>
                </a:lnTo>
                <a:lnTo>
                  <a:pt x="106056" y="62877"/>
                </a:lnTo>
                <a:lnTo>
                  <a:pt x="99147" y="67934"/>
                </a:lnTo>
                <a:lnTo>
                  <a:pt x="94835" y="70332"/>
                </a:lnTo>
                <a:lnTo>
                  <a:pt x="89654" y="72593"/>
                </a:lnTo>
                <a:lnTo>
                  <a:pt x="94118" y="81075"/>
                </a:lnTo>
                <a:lnTo>
                  <a:pt x="121712" y="57236"/>
                </a:lnTo>
                <a:lnTo>
                  <a:pt x="121712" y="48754"/>
                </a:lnTo>
                <a:close/>
              </a:path>
              <a:path w="259714" h="83820">
                <a:moveTo>
                  <a:pt x="152552" y="59557"/>
                </a:moveTo>
                <a:lnTo>
                  <a:pt x="135911" y="59557"/>
                </a:lnTo>
                <a:lnTo>
                  <a:pt x="141682" y="65741"/>
                </a:lnTo>
                <a:lnTo>
                  <a:pt x="148547" y="71254"/>
                </a:lnTo>
                <a:lnTo>
                  <a:pt x="156505" y="76098"/>
                </a:lnTo>
                <a:lnTo>
                  <a:pt x="165557" y="80272"/>
                </a:lnTo>
                <a:lnTo>
                  <a:pt x="169931" y="71164"/>
                </a:lnTo>
                <a:lnTo>
                  <a:pt x="162072" y="68428"/>
                </a:lnTo>
                <a:lnTo>
                  <a:pt x="155467" y="65062"/>
                </a:lnTo>
                <a:lnTo>
                  <a:pt x="150110" y="61073"/>
                </a:lnTo>
                <a:lnTo>
                  <a:pt x="152552" y="59557"/>
                </a:lnTo>
                <a:close/>
              </a:path>
              <a:path w="259714" h="83820">
                <a:moveTo>
                  <a:pt x="160647" y="7764"/>
                </a:moveTo>
                <a:lnTo>
                  <a:pt x="98672" y="7764"/>
                </a:lnTo>
                <a:lnTo>
                  <a:pt x="98672" y="42590"/>
                </a:lnTo>
                <a:lnTo>
                  <a:pt x="160467" y="42590"/>
                </a:lnTo>
                <a:lnTo>
                  <a:pt x="157907" y="44676"/>
                </a:lnTo>
                <a:lnTo>
                  <a:pt x="155049" y="46803"/>
                </a:lnTo>
                <a:lnTo>
                  <a:pt x="148738" y="51147"/>
                </a:lnTo>
                <a:lnTo>
                  <a:pt x="145760" y="53037"/>
                </a:lnTo>
                <a:lnTo>
                  <a:pt x="142963" y="54644"/>
                </a:lnTo>
                <a:lnTo>
                  <a:pt x="160218" y="54644"/>
                </a:lnTo>
                <a:lnTo>
                  <a:pt x="161212" y="53992"/>
                </a:lnTo>
                <a:lnTo>
                  <a:pt x="166450" y="50360"/>
                </a:lnTo>
                <a:lnTo>
                  <a:pt x="160647" y="42411"/>
                </a:lnTo>
                <a:lnTo>
                  <a:pt x="160647" y="34912"/>
                </a:lnTo>
                <a:lnTo>
                  <a:pt x="108673" y="34912"/>
                </a:lnTo>
                <a:lnTo>
                  <a:pt x="108673" y="28748"/>
                </a:lnTo>
                <a:lnTo>
                  <a:pt x="160647" y="28748"/>
                </a:lnTo>
                <a:lnTo>
                  <a:pt x="160647" y="21696"/>
                </a:lnTo>
                <a:lnTo>
                  <a:pt x="108673" y="21696"/>
                </a:lnTo>
                <a:lnTo>
                  <a:pt x="108673" y="15623"/>
                </a:lnTo>
                <a:lnTo>
                  <a:pt x="160647" y="15623"/>
                </a:lnTo>
                <a:lnTo>
                  <a:pt x="160647" y="7764"/>
                </a:lnTo>
                <a:close/>
              </a:path>
              <a:path w="259714" h="83820">
                <a:moveTo>
                  <a:pt x="160647" y="28748"/>
                </a:moveTo>
                <a:lnTo>
                  <a:pt x="150732" y="28748"/>
                </a:lnTo>
                <a:lnTo>
                  <a:pt x="150732" y="34912"/>
                </a:lnTo>
                <a:lnTo>
                  <a:pt x="160647" y="34912"/>
                </a:lnTo>
                <a:lnTo>
                  <a:pt x="160647" y="28748"/>
                </a:lnTo>
                <a:close/>
              </a:path>
              <a:path w="259714" h="83820">
                <a:moveTo>
                  <a:pt x="160647" y="15623"/>
                </a:moveTo>
                <a:lnTo>
                  <a:pt x="150732" y="15623"/>
                </a:lnTo>
                <a:lnTo>
                  <a:pt x="150732" y="21696"/>
                </a:lnTo>
                <a:lnTo>
                  <a:pt x="160647" y="21696"/>
                </a:lnTo>
                <a:lnTo>
                  <a:pt x="160647" y="15623"/>
                </a:lnTo>
                <a:close/>
              </a:path>
              <a:path w="259714" h="83820">
                <a:moveTo>
                  <a:pt x="122248" y="0"/>
                </a:moveTo>
                <a:lnTo>
                  <a:pt x="121532" y="2256"/>
                </a:lnTo>
                <a:lnTo>
                  <a:pt x="120492" y="4848"/>
                </a:lnTo>
                <a:lnTo>
                  <a:pt x="119120" y="7764"/>
                </a:lnTo>
                <a:lnTo>
                  <a:pt x="130641" y="7764"/>
                </a:lnTo>
                <a:lnTo>
                  <a:pt x="133319" y="1334"/>
                </a:lnTo>
                <a:lnTo>
                  <a:pt x="122248" y="0"/>
                </a:lnTo>
                <a:close/>
              </a:path>
              <a:path w="259714" h="83820">
                <a:moveTo>
                  <a:pt x="187344" y="51518"/>
                </a:moveTo>
                <a:lnTo>
                  <a:pt x="186456" y="55093"/>
                </a:lnTo>
                <a:lnTo>
                  <a:pt x="184816" y="61343"/>
                </a:lnTo>
                <a:lnTo>
                  <a:pt x="179755" y="80096"/>
                </a:lnTo>
                <a:lnTo>
                  <a:pt x="188593" y="82504"/>
                </a:lnTo>
                <a:lnTo>
                  <a:pt x="194994" y="58247"/>
                </a:lnTo>
                <a:lnTo>
                  <a:pt x="196006" y="54557"/>
                </a:lnTo>
                <a:lnTo>
                  <a:pt x="204451" y="54557"/>
                </a:lnTo>
                <a:lnTo>
                  <a:pt x="204747" y="54291"/>
                </a:lnTo>
                <a:lnTo>
                  <a:pt x="195916" y="54291"/>
                </a:lnTo>
                <a:lnTo>
                  <a:pt x="187344" y="51518"/>
                </a:lnTo>
                <a:close/>
              </a:path>
              <a:path w="259714" h="83820">
                <a:moveTo>
                  <a:pt x="213775" y="54201"/>
                </a:moveTo>
                <a:lnTo>
                  <a:pt x="204847" y="54201"/>
                </a:lnTo>
                <a:lnTo>
                  <a:pt x="204902" y="75037"/>
                </a:lnTo>
                <a:lnTo>
                  <a:pt x="205739" y="77773"/>
                </a:lnTo>
                <a:lnTo>
                  <a:pt x="209311" y="80989"/>
                </a:lnTo>
                <a:lnTo>
                  <a:pt x="212079" y="81791"/>
                </a:lnTo>
                <a:lnTo>
                  <a:pt x="245714" y="81791"/>
                </a:lnTo>
                <a:lnTo>
                  <a:pt x="248975" y="80989"/>
                </a:lnTo>
                <a:lnTo>
                  <a:pt x="252886" y="77845"/>
                </a:lnTo>
                <a:lnTo>
                  <a:pt x="253987" y="75037"/>
                </a:lnTo>
                <a:lnTo>
                  <a:pt x="254069" y="73666"/>
                </a:lnTo>
                <a:lnTo>
                  <a:pt x="216871" y="73666"/>
                </a:lnTo>
                <a:lnTo>
                  <a:pt x="215564" y="73263"/>
                </a:lnTo>
                <a:lnTo>
                  <a:pt x="214135" y="71657"/>
                </a:lnTo>
                <a:lnTo>
                  <a:pt x="213838" y="70512"/>
                </a:lnTo>
                <a:lnTo>
                  <a:pt x="213775" y="65095"/>
                </a:lnTo>
                <a:lnTo>
                  <a:pt x="244138" y="65095"/>
                </a:lnTo>
                <a:lnTo>
                  <a:pt x="244138" y="57591"/>
                </a:lnTo>
                <a:lnTo>
                  <a:pt x="213775" y="57591"/>
                </a:lnTo>
                <a:lnTo>
                  <a:pt x="213775" y="54201"/>
                </a:lnTo>
                <a:close/>
              </a:path>
              <a:path w="259714" h="83820">
                <a:moveTo>
                  <a:pt x="246190" y="61343"/>
                </a:moveTo>
                <a:lnTo>
                  <a:pt x="242115" y="73666"/>
                </a:lnTo>
                <a:lnTo>
                  <a:pt x="254069" y="73666"/>
                </a:lnTo>
                <a:lnTo>
                  <a:pt x="254765" y="63129"/>
                </a:lnTo>
                <a:lnTo>
                  <a:pt x="246190" y="61343"/>
                </a:lnTo>
                <a:close/>
              </a:path>
              <a:path w="259714" h="83820">
                <a:moveTo>
                  <a:pt x="204451" y="54557"/>
                </a:moveTo>
                <a:lnTo>
                  <a:pt x="196006" y="54557"/>
                </a:lnTo>
                <a:lnTo>
                  <a:pt x="198685" y="59377"/>
                </a:lnTo>
                <a:lnTo>
                  <a:pt x="200949" y="57591"/>
                </a:lnTo>
                <a:lnTo>
                  <a:pt x="203000" y="55868"/>
                </a:lnTo>
                <a:lnTo>
                  <a:pt x="204451" y="54557"/>
                </a:lnTo>
                <a:close/>
              </a:path>
              <a:path w="259714" h="83820">
                <a:moveTo>
                  <a:pt x="244138" y="50629"/>
                </a:moveTo>
                <a:lnTo>
                  <a:pt x="235653" y="50629"/>
                </a:lnTo>
                <a:lnTo>
                  <a:pt x="235653" y="57591"/>
                </a:lnTo>
                <a:lnTo>
                  <a:pt x="244138" y="57591"/>
                </a:lnTo>
                <a:lnTo>
                  <a:pt x="244138" y="50629"/>
                </a:lnTo>
                <a:close/>
              </a:path>
              <a:path w="259714" h="83820">
                <a:moveTo>
                  <a:pt x="259172" y="50090"/>
                </a:moveTo>
                <a:lnTo>
                  <a:pt x="244138" y="50090"/>
                </a:lnTo>
                <a:lnTo>
                  <a:pt x="247172" y="52591"/>
                </a:lnTo>
                <a:lnTo>
                  <a:pt x="250863" y="55093"/>
                </a:lnTo>
                <a:lnTo>
                  <a:pt x="255211" y="57591"/>
                </a:lnTo>
                <a:lnTo>
                  <a:pt x="259172" y="50090"/>
                </a:lnTo>
                <a:close/>
              </a:path>
              <a:path w="259714" h="83820">
                <a:moveTo>
                  <a:pt x="220471" y="34555"/>
                </a:moveTo>
                <a:lnTo>
                  <a:pt x="210741" y="34555"/>
                </a:lnTo>
                <a:lnTo>
                  <a:pt x="208657" y="37647"/>
                </a:lnTo>
                <a:lnTo>
                  <a:pt x="206096" y="40671"/>
                </a:lnTo>
                <a:lnTo>
                  <a:pt x="200023" y="46565"/>
                </a:lnTo>
                <a:lnTo>
                  <a:pt x="196988" y="48959"/>
                </a:lnTo>
                <a:lnTo>
                  <a:pt x="193954" y="50806"/>
                </a:lnTo>
                <a:lnTo>
                  <a:pt x="195916" y="54291"/>
                </a:lnTo>
                <a:lnTo>
                  <a:pt x="204747" y="54291"/>
                </a:lnTo>
                <a:lnTo>
                  <a:pt x="213775" y="54201"/>
                </a:lnTo>
                <a:lnTo>
                  <a:pt x="213775" y="50629"/>
                </a:lnTo>
                <a:lnTo>
                  <a:pt x="244138" y="50629"/>
                </a:lnTo>
                <a:lnTo>
                  <a:pt x="244138" y="50090"/>
                </a:lnTo>
                <a:lnTo>
                  <a:pt x="259172" y="50090"/>
                </a:lnTo>
                <a:lnTo>
                  <a:pt x="259406" y="49646"/>
                </a:lnTo>
                <a:lnTo>
                  <a:pt x="255121" y="47382"/>
                </a:lnTo>
                <a:lnTo>
                  <a:pt x="251532" y="45078"/>
                </a:lnTo>
                <a:lnTo>
                  <a:pt x="249138" y="43127"/>
                </a:lnTo>
                <a:lnTo>
                  <a:pt x="215028" y="43127"/>
                </a:lnTo>
                <a:lnTo>
                  <a:pt x="217228" y="40326"/>
                </a:lnTo>
                <a:lnTo>
                  <a:pt x="219045" y="37471"/>
                </a:lnTo>
                <a:lnTo>
                  <a:pt x="220471" y="34555"/>
                </a:lnTo>
                <a:close/>
              </a:path>
              <a:path w="259714" h="83820">
                <a:moveTo>
                  <a:pt x="241193" y="34555"/>
                </a:moveTo>
                <a:lnTo>
                  <a:pt x="231811" y="34555"/>
                </a:lnTo>
                <a:lnTo>
                  <a:pt x="233457" y="37647"/>
                </a:lnTo>
                <a:lnTo>
                  <a:pt x="235239" y="40449"/>
                </a:lnTo>
                <a:lnTo>
                  <a:pt x="237262" y="43127"/>
                </a:lnTo>
                <a:lnTo>
                  <a:pt x="249138" y="43127"/>
                </a:lnTo>
                <a:lnTo>
                  <a:pt x="245714" y="40326"/>
                </a:lnTo>
                <a:lnTo>
                  <a:pt x="243273" y="37647"/>
                </a:lnTo>
                <a:lnTo>
                  <a:pt x="241193" y="34555"/>
                </a:lnTo>
                <a:close/>
              </a:path>
              <a:path w="259714" h="83820">
                <a:moveTo>
                  <a:pt x="183953" y="24465"/>
                </a:moveTo>
                <a:lnTo>
                  <a:pt x="178503" y="32233"/>
                </a:lnTo>
                <a:lnTo>
                  <a:pt x="182791" y="35805"/>
                </a:lnTo>
                <a:lnTo>
                  <a:pt x="186181" y="38544"/>
                </a:lnTo>
                <a:lnTo>
                  <a:pt x="189072" y="40953"/>
                </a:lnTo>
                <a:lnTo>
                  <a:pt x="191452" y="43037"/>
                </a:lnTo>
                <a:lnTo>
                  <a:pt x="197255" y="35002"/>
                </a:lnTo>
                <a:lnTo>
                  <a:pt x="183953" y="24465"/>
                </a:lnTo>
                <a:close/>
              </a:path>
              <a:path w="259714" h="83820">
                <a:moveTo>
                  <a:pt x="258066" y="26337"/>
                </a:moveTo>
                <a:lnTo>
                  <a:pt x="197702" y="26337"/>
                </a:lnTo>
                <a:lnTo>
                  <a:pt x="197702" y="34555"/>
                </a:lnTo>
                <a:lnTo>
                  <a:pt x="258066" y="34555"/>
                </a:lnTo>
                <a:lnTo>
                  <a:pt x="258066" y="26337"/>
                </a:lnTo>
                <a:close/>
              </a:path>
              <a:path w="259714" h="83820">
                <a:moveTo>
                  <a:pt x="219669" y="17854"/>
                </a:moveTo>
                <a:lnTo>
                  <a:pt x="210741" y="17854"/>
                </a:lnTo>
                <a:lnTo>
                  <a:pt x="210741" y="26337"/>
                </a:lnTo>
                <a:lnTo>
                  <a:pt x="219669" y="26337"/>
                </a:lnTo>
                <a:lnTo>
                  <a:pt x="219669" y="17854"/>
                </a:lnTo>
                <a:close/>
              </a:path>
              <a:path w="259714" h="83820">
                <a:moveTo>
                  <a:pt x="243425" y="17854"/>
                </a:moveTo>
                <a:lnTo>
                  <a:pt x="234403" y="17854"/>
                </a:lnTo>
                <a:lnTo>
                  <a:pt x="234403" y="26337"/>
                </a:lnTo>
                <a:lnTo>
                  <a:pt x="243425" y="26337"/>
                </a:lnTo>
                <a:lnTo>
                  <a:pt x="243425" y="17854"/>
                </a:lnTo>
                <a:close/>
              </a:path>
              <a:path w="259714" h="83820">
                <a:moveTo>
                  <a:pt x="186005" y="3390"/>
                </a:moveTo>
                <a:lnTo>
                  <a:pt x="180738" y="10537"/>
                </a:lnTo>
                <a:lnTo>
                  <a:pt x="182106" y="11606"/>
                </a:lnTo>
                <a:lnTo>
                  <a:pt x="183996" y="13182"/>
                </a:lnTo>
                <a:lnTo>
                  <a:pt x="190530" y="18809"/>
                </a:lnTo>
                <a:lnTo>
                  <a:pt x="191542" y="19644"/>
                </a:lnTo>
                <a:lnTo>
                  <a:pt x="194576" y="22230"/>
                </a:lnTo>
                <a:lnTo>
                  <a:pt x="199937" y="14464"/>
                </a:lnTo>
                <a:lnTo>
                  <a:pt x="193864" y="9582"/>
                </a:lnTo>
                <a:lnTo>
                  <a:pt x="189219" y="5888"/>
                </a:lnTo>
                <a:lnTo>
                  <a:pt x="186005" y="3390"/>
                </a:lnTo>
                <a:close/>
              </a:path>
              <a:path w="259714" h="83820">
                <a:moveTo>
                  <a:pt x="254765" y="9640"/>
                </a:moveTo>
                <a:lnTo>
                  <a:pt x="201006" y="9640"/>
                </a:lnTo>
                <a:lnTo>
                  <a:pt x="201006" y="17854"/>
                </a:lnTo>
                <a:lnTo>
                  <a:pt x="254765" y="17854"/>
                </a:lnTo>
                <a:lnTo>
                  <a:pt x="254765" y="9640"/>
                </a:lnTo>
                <a:close/>
              </a:path>
              <a:path w="259714" h="83820">
                <a:moveTo>
                  <a:pt x="219669" y="1695"/>
                </a:moveTo>
                <a:lnTo>
                  <a:pt x="210741" y="1695"/>
                </a:lnTo>
                <a:lnTo>
                  <a:pt x="210741" y="9640"/>
                </a:lnTo>
                <a:lnTo>
                  <a:pt x="219669" y="9640"/>
                </a:lnTo>
                <a:lnTo>
                  <a:pt x="219669" y="1695"/>
                </a:lnTo>
                <a:close/>
              </a:path>
              <a:path w="259714" h="83820">
                <a:moveTo>
                  <a:pt x="243425" y="1695"/>
                </a:moveTo>
                <a:lnTo>
                  <a:pt x="234403" y="1695"/>
                </a:lnTo>
                <a:lnTo>
                  <a:pt x="234403" y="9640"/>
                </a:lnTo>
                <a:lnTo>
                  <a:pt x="243425" y="9640"/>
                </a:lnTo>
                <a:lnTo>
                  <a:pt x="243425" y="1695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0466" y="4902537"/>
            <a:ext cx="506901" cy="567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0549" y="5553669"/>
            <a:ext cx="337790" cy="4035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18123" y="4913748"/>
            <a:ext cx="759830" cy="574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11016" y="5564973"/>
            <a:ext cx="681984" cy="3912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1041" y="4952531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15555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F1A17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1041" y="5109674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15555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E8781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1041" y="5279227"/>
            <a:ext cx="155575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15555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019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604" y="5360332"/>
            <a:ext cx="116427" cy="1164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7714" y="5530479"/>
            <a:ext cx="116839" cy="116839"/>
          </a:xfrm>
          <a:custGeom>
            <a:avLst/>
            <a:gdLst/>
            <a:ahLst/>
            <a:cxnLst/>
            <a:rect l="l" t="t" r="r" b="b"/>
            <a:pathLst>
              <a:path w="116840" h="116839">
                <a:moveTo>
                  <a:pt x="58219" y="0"/>
                </a:moveTo>
                <a:lnTo>
                  <a:pt x="35558" y="4575"/>
                </a:lnTo>
                <a:lnTo>
                  <a:pt x="17052" y="17052"/>
                </a:lnTo>
                <a:lnTo>
                  <a:pt x="4575" y="35554"/>
                </a:lnTo>
                <a:lnTo>
                  <a:pt x="0" y="58207"/>
                </a:lnTo>
                <a:lnTo>
                  <a:pt x="4575" y="80867"/>
                </a:lnTo>
                <a:lnTo>
                  <a:pt x="17052" y="99370"/>
                </a:lnTo>
                <a:lnTo>
                  <a:pt x="35558" y="111845"/>
                </a:lnTo>
                <a:lnTo>
                  <a:pt x="58219" y="116419"/>
                </a:lnTo>
                <a:lnTo>
                  <a:pt x="80878" y="111845"/>
                </a:lnTo>
                <a:lnTo>
                  <a:pt x="99380" y="99370"/>
                </a:lnTo>
                <a:lnTo>
                  <a:pt x="111854" y="80867"/>
                </a:lnTo>
                <a:lnTo>
                  <a:pt x="116428" y="58207"/>
                </a:lnTo>
                <a:lnTo>
                  <a:pt x="111854" y="35554"/>
                </a:lnTo>
                <a:lnTo>
                  <a:pt x="99380" y="17052"/>
                </a:lnTo>
                <a:lnTo>
                  <a:pt x="80878" y="4575"/>
                </a:lnTo>
                <a:lnTo>
                  <a:pt x="58219" y="0"/>
                </a:lnTo>
                <a:close/>
              </a:path>
            </a:pathLst>
          </a:custGeom>
          <a:solidFill>
            <a:srgbClr val="0173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6116" y="5541962"/>
            <a:ext cx="90170" cy="92710"/>
          </a:xfrm>
          <a:custGeom>
            <a:avLst/>
            <a:gdLst/>
            <a:ahLst/>
            <a:cxnLst/>
            <a:rect l="l" t="t" r="r" b="b"/>
            <a:pathLst>
              <a:path w="90170" h="92710">
                <a:moveTo>
                  <a:pt x="70242" y="54230"/>
                </a:moveTo>
                <a:lnTo>
                  <a:pt x="48916" y="54230"/>
                </a:lnTo>
                <a:lnTo>
                  <a:pt x="71283" y="92254"/>
                </a:lnTo>
                <a:lnTo>
                  <a:pt x="78282" y="83296"/>
                </a:lnTo>
                <a:lnTo>
                  <a:pt x="70242" y="54230"/>
                </a:lnTo>
                <a:close/>
              </a:path>
              <a:path w="90170" h="92710">
                <a:moveTo>
                  <a:pt x="8945" y="22363"/>
                </a:moveTo>
                <a:lnTo>
                  <a:pt x="0" y="27680"/>
                </a:lnTo>
                <a:lnTo>
                  <a:pt x="38862" y="46410"/>
                </a:lnTo>
                <a:lnTo>
                  <a:pt x="26276" y="62610"/>
                </a:lnTo>
                <a:lnTo>
                  <a:pt x="11751" y="64296"/>
                </a:lnTo>
                <a:lnTo>
                  <a:pt x="6149" y="69886"/>
                </a:lnTo>
                <a:lnTo>
                  <a:pt x="15022" y="70182"/>
                </a:lnTo>
                <a:lnTo>
                  <a:pt x="27623" y="78861"/>
                </a:lnTo>
                <a:lnTo>
                  <a:pt x="29081" y="88894"/>
                </a:lnTo>
                <a:lnTo>
                  <a:pt x="34103" y="84146"/>
                </a:lnTo>
                <a:lnTo>
                  <a:pt x="34103" y="70161"/>
                </a:lnTo>
                <a:lnTo>
                  <a:pt x="48916" y="54230"/>
                </a:lnTo>
                <a:lnTo>
                  <a:pt x="70242" y="54230"/>
                </a:lnTo>
                <a:lnTo>
                  <a:pt x="65138" y="35777"/>
                </a:lnTo>
                <a:lnTo>
                  <a:pt x="71036" y="29916"/>
                </a:lnTo>
                <a:lnTo>
                  <a:pt x="58982" y="29916"/>
                </a:lnTo>
                <a:lnTo>
                  <a:pt x="8945" y="22363"/>
                </a:lnTo>
                <a:close/>
              </a:path>
              <a:path w="90170" h="92710">
                <a:moveTo>
                  <a:pt x="88898" y="0"/>
                </a:moveTo>
                <a:lnTo>
                  <a:pt x="61331" y="26904"/>
                </a:lnTo>
                <a:lnTo>
                  <a:pt x="58982" y="29916"/>
                </a:lnTo>
                <a:lnTo>
                  <a:pt x="71036" y="29916"/>
                </a:lnTo>
                <a:lnTo>
                  <a:pt x="76213" y="24772"/>
                </a:lnTo>
                <a:lnTo>
                  <a:pt x="84119" y="16796"/>
                </a:lnTo>
                <a:lnTo>
                  <a:pt x="88329" y="12308"/>
                </a:lnTo>
                <a:lnTo>
                  <a:pt x="89738" y="10346"/>
                </a:lnTo>
                <a:lnTo>
                  <a:pt x="888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7717" y="5692338"/>
            <a:ext cx="116839" cy="116839"/>
          </a:xfrm>
          <a:custGeom>
            <a:avLst/>
            <a:gdLst/>
            <a:ahLst/>
            <a:cxnLst/>
            <a:rect l="l" t="t" r="r" b="b"/>
            <a:pathLst>
              <a:path w="116840" h="116839">
                <a:moveTo>
                  <a:pt x="58211" y="0"/>
                </a:moveTo>
                <a:lnTo>
                  <a:pt x="35557" y="4574"/>
                </a:lnTo>
                <a:lnTo>
                  <a:pt x="17053" y="17050"/>
                </a:lnTo>
                <a:lnTo>
                  <a:pt x="4575" y="35552"/>
                </a:lnTo>
                <a:lnTo>
                  <a:pt x="0" y="58209"/>
                </a:lnTo>
                <a:lnTo>
                  <a:pt x="4575" y="80868"/>
                </a:lnTo>
                <a:lnTo>
                  <a:pt x="17053" y="99369"/>
                </a:lnTo>
                <a:lnTo>
                  <a:pt x="35557" y="111843"/>
                </a:lnTo>
                <a:lnTo>
                  <a:pt x="58211" y="116417"/>
                </a:lnTo>
                <a:lnTo>
                  <a:pt x="80876" y="111843"/>
                </a:lnTo>
                <a:lnTo>
                  <a:pt x="99379" y="99369"/>
                </a:lnTo>
                <a:lnTo>
                  <a:pt x="111851" y="80868"/>
                </a:lnTo>
                <a:lnTo>
                  <a:pt x="116424" y="58209"/>
                </a:lnTo>
                <a:lnTo>
                  <a:pt x="111851" y="35552"/>
                </a:lnTo>
                <a:lnTo>
                  <a:pt x="99379" y="17050"/>
                </a:lnTo>
                <a:lnTo>
                  <a:pt x="80876" y="4574"/>
                </a:lnTo>
                <a:lnTo>
                  <a:pt x="58211" y="0"/>
                </a:lnTo>
                <a:close/>
              </a:path>
            </a:pathLst>
          </a:custGeom>
          <a:solidFill>
            <a:srgbClr val="0173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0167" y="5705932"/>
            <a:ext cx="72390" cy="85090"/>
          </a:xfrm>
          <a:custGeom>
            <a:avLst/>
            <a:gdLst/>
            <a:ahLst/>
            <a:cxnLst/>
            <a:rect l="l" t="t" r="r" b="b"/>
            <a:pathLst>
              <a:path w="72390" h="85089">
                <a:moveTo>
                  <a:pt x="35928" y="0"/>
                </a:moveTo>
                <a:lnTo>
                  <a:pt x="21942" y="2823"/>
                </a:lnTo>
                <a:lnTo>
                  <a:pt x="10522" y="10524"/>
                </a:lnTo>
                <a:lnTo>
                  <a:pt x="2823" y="21944"/>
                </a:lnTo>
                <a:lnTo>
                  <a:pt x="0" y="35928"/>
                </a:lnTo>
                <a:lnTo>
                  <a:pt x="0" y="84931"/>
                </a:lnTo>
                <a:lnTo>
                  <a:pt x="10093" y="84931"/>
                </a:lnTo>
                <a:lnTo>
                  <a:pt x="10093" y="37713"/>
                </a:lnTo>
                <a:lnTo>
                  <a:pt x="10417" y="35928"/>
                </a:lnTo>
                <a:lnTo>
                  <a:pt x="12423" y="26002"/>
                </a:lnTo>
                <a:lnTo>
                  <a:pt x="17891" y="17894"/>
                </a:lnTo>
                <a:lnTo>
                  <a:pt x="26001" y="12426"/>
                </a:lnTo>
                <a:lnTo>
                  <a:pt x="35928" y="10421"/>
                </a:lnTo>
                <a:lnTo>
                  <a:pt x="61180" y="10421"/>
                </a:lnTo>
                <a:lnTo>
                  <a:pt x="49912" y="2823"/>
                </a:lnTo>
                <a:lnTo>
                  <a:pt x="35928" y="0"/>
                </a:lnTo>
                <a:close/>
              </a:path>
              <a:path w="72390" h="85089">
                <a:moveTo>
                  <a:pt x="61180" y="10421"/>
                </a:moveTo>
                <a:lnTo>
                  <a:pt x="35928" y="10421"/>
                </a:lnTo>
                <a:lnTo>
                  <a:pt x="45855" y="12426"/>
                </a:lnTo>
                <a:lnTo>
                  <a:pt x="53959" y="17894"/>
                </a:lnTo>
                <a:lnTo>
                  <a:pt x="59423" y="26002"/>
                </a:lnTo>
                <a:lnTo>
                  <a:pt x="61426" y="35928"/>
                </a:lnTo>
                <a:lnTo>
                  <a:pt x="61761" y="37713"/>
                </a:lnTo>
                <a:lnTo>
                  <a:pt x="61761" y="84931"/>
                </a:lnTo>
                <a:lnTo>
                  <a:pt x="71855" y="84931"/>
                </a:lnTo>
                <a:lnTo>
                  <a:pt x="71855" y="35928"/>
                </a:lnTo>
                <a:lnTo>
                  <a:pt x="69032" y="21944"/>
                </a:lnTo>
                <a:lnTo>
                  <a:pt x="61332" y="10524"/>
                </a:lnTo>
                <a:lnTo>
                  <a:pt x="61180" y="104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6993" y="5752962"/>
            <a:ext cx="38735" cy="38100"/>
          </a:xfrm>
          <a:custGeom>
            <a:avLst/>
            <a:gdLst/>
            <a:ahLst/>
            <a:cxnLst/>
            <a:rect l="l" t="t" r="r" b="b"/>
            <a:pathLst>
              <a:path w="38734" h="38100">
                <a:moveTo>
                  <a:pt x="38610" y="28827"/>
                </a:moveTo>
                <a:lnTo>
                  <a:pt x="0" y="28827"/>
                </a:lnTo>
                <a:lnTo>
                  <a:pt x="0" y="37900"/>
                </a:lnTo>
                <a:lnTo>
                  <a:pt x="38610" y="37900"/>
                </a:lnTo>
                <a:lnTo>
                  <a:pt x="38610" y="28827"/>
                </a:lnTo>
                <a:close/>
              </a:path>
              <a:path w="38734" h="38100">
                <a:moveTo>
                  <a:pt x="25008" y="9060"/>
                </a:moveTo>
                <a:lnTo>
                  <a:pt x="13928" y="9060"/>
                </a:lnTo>
                <a:lnTo>
                  <a:pt x="13928" y="28827"/>
                </a:lnTo>
                <a:lnTo>
                  <a:pt x="25008" y="28827"/>
                </a:lnTo>
                <a:lnTo>
                  <a:pt x="25008" y="9060"/>
                </a:lnTo>
                <a:close/>
              </a:path>
              <a:path w="38734" h="38100">
                <a:moveTo>
                  <a:pt x="32710" y="0"/>
                </a:moveTo>
                <a:lnTo>
                  <a:pt x="5892" y="0"/>
                </a:lnTo>
                <a:lnTo>
                  <a:pt x="5892" y="9060"/>
                </a:lnTo>
                <a:lnTo>
                  <a:pt x="32710" y="9060"/>
                </a:lnTo>
                <a:lnTo>
                  <a:pt x="327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7714" y="5853535"/>
            <a:ext cx="116839" cy="116839"/>
          </a:xfrm>
          <a:custGeom>
            <a:avLst/>
            <a:gdLst/>
            <a:ahLst/>
            <a:cxnLst/>
            <a:rect l="l" t="t" r="r" b="b"/>
            <a:pathLst>
              <a:path w="116840" h="116839">
                <a:moveTo>
                  <a:pt x="58219" y="0"/>
                </a:moveTo>
                <a:lnTo>
                  <a:pt x="35563" y="4574"/>
                </a:lnTo>
                <a:lnTo>
                  <a:pt x="17056" y="17050"/>
                </a:lnTo>
                <a:lnTo>
                  <a:pt x="4576" y="35552"/>
                </a:lnTo>
                <a:lnTo>
                  <a:pt x="0" y="58207"/>
                </a:lnTo>
                <a:lnTo>
                  <a:pt x="4576" y="80860"/>
                </a:lnTo>
                <a:lnTo>
                  <a:pt x="17056" y="99359"/>
                </a:lnTo>
                <a:lnTo>
                  <a:pt x="35563" y="111832"/>
                </a:lnTo>
                <a:lnTo>
                  <a:pt x="58219" y="116405"/>
                </a:lnTo>
                <a:lnTo>
                  <a:pt x="80878" y="111832"/>
                </a:lnTo>
                <a:lnTo>
                  <a:pt x="99380" y="99359"/>
                </a:lnTo>
                <a:lnTo>
                  <a:pt x="111854" y="80860"/>
                </a:lnTo>
                <a:lnTo>
                  <a:pt x="116428" y="58207"/>
                </a:lnTo>
                <a:lnTo>
                  <a:pt x="111854" y="35552"/>
                </a:lnTo>
                <a:lnTo>
                  <a:pt x="99380" y="17050"/>
                </a:lnTo>
                <a:lnTo>
                  <a:pt x="80878" y="4574"/>
                </a:lnTo>
                <a:lnTo>
                  <a:pt x="58219" y="0"/>
                </a:lnTo>
                <a:close/>
              </a:path>
            </a:pathLst>
          </a:custGeom>
          <a:solidFill>
            <a:srgbClr val="8F1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3904" y="5867892"/>
            <a:ext cx="84455" cy="88265"/>
          </a:xfrm>
          <a:custGeom>
            <a:avLst/>
            <a:gdLst/>
            <a:ahLst/>
            <a:cxnLst/>
            <a:rect l="l" t="t" r="r" b="b"/>
            <a:pathLst>
              <a:path w="84454" h="88264">
                <a:moveTo>
                  <a:pt x="5816" y="58963"/>
                </a:moveTo>
                <a:lnTo>
                  <a:pt x="0" y="64561"/>
                </a:lnTo>
                <a:lnTo>
                  <a:pt x="3722" y="68344"/>
                </a:lnTo>
                <a:lnTo>
                  <a:pt x="13416" y="76550"/>
                </a:lnTo>
                <a:lnTo>
                  <a:pt x="26872" y="84468"/>
                </a:lnTo>
                <a:lnTo>
                  <a:pt x="41878" y="87386"/>
                </a:lnTo>
                <a:lnTo>
                  <a:pt x="45856" y="87697"/>
                </a:lnTo>
                <a:lnTo>
                  <a:pt x="56000" y="86355"/>
                </a:lnTo>
                <a:lnTo>
                  <a:pt x="69624" y="79951"/>
                </a:lnTo>
                <a:lnTo>
                  <a:pt x="70523" y="79023"/>
                </a:lnTo>
                <a:lnTo>
                  <a:pt x="46230" y="79023"/>
                </a:lnTo>
                <a:lnTo>
                  <a:pt x="46230" y="78248"/>
                </a:lnTo>
                <a:lnTo>
                  <a:pt x="37529" y="78248"/>
                </a:lnTo>
                <a:lnTo>
                  <a:pt x="25226" y="73573"/>
                </a:lnTo>
                <a:lnTo>
                  <a:pt x="15141" y="67129"/>
                </a:lnTo>
                <a:lnTo>
                  <a:pt x="8322" y="61423"/>
                </a:lnTo>
                <a:lnTo>
                  <a:pt x="5816" y="58963"/>
                </a:lnTo>
                <a:close/>
              </a:path>
              <a:path w="84454" h="88264">
                <a:moveTo>
                  <a:pt x="77461" y="59903"/>
                </a:moveTo>
                <a:lnTo>
                  <a:pt x="75268" y="62776"/>
                </a:lnTo>
                <a:lnTo>
                  <a:pt x="69010" y="69159"/>
                </a:lnTo>
                <a:lnTo>
                  <a:pt x="59170" y="75693"/>
                </a:lnTo>
                <a:lnTo>
                  <a:pt x="46230" y="79023"/>
                </a:lnTo>
                <a:lnTo>
                  <a:pt x="70523" y="79023"/>
                </a:lnTo>
                <a:lnTo>
                  <a:pt x="84040" y="65073"/>
                </a:lnTo>
                <a:lnTo>
                  <a:pt x="77461" y="59903"/>
                </a:lnTo>
                <a:close/>
              </a:path>
              <a:path w="84454" h="88264">
                <a:moveTo>
                  <a:pt x="46230" y="37115"/>
                </a:moveTo>
                <a:lnTo>
                  <a:pt x="37529" y="37115"/>
                </a:lnTo>
                <a:lnTo>
                  <a:pt x="37529" y="78248"/>
                </a:lnTo>
                <a:lnTo>
                  <a:pt x="46230" y="78248"/>
                </a:lnTo>
                <a:lnTo>
                  <a:pt x="46230" y="37115"/>
                </a:lnTo>
                <a:close/>
              </a:path>
              <a:path w="84454" h="88264">
                <a:moveTo>
                  <a:pt x="65246" y="29353"/>
                </a:moveTo>
                <a:lnTo>
                  <a:pt x="20858" y="29353"/>
                </a:lnTo>
                <a:lnTo>
                  <a:pt x="20858" y="37115"/>
                </a:lnTo>
                <a:lnTo>
                  <a:pt x="65246" y="37115"/>
                </a:lnTo>
                <a:lnTo>
                  <a:pt x="65246" y="29353"/>
                </a:lnTo>
                <a:close/>
              </a:path>
              <a:path w="84454" h="88264">
                <a:moveTo>
                  <a:pt x="46230" y="0"/>
                </a:moveTo>
                <a:lnTo>
                  <a:pt x="37529" y="0"/>
                </a:lnTo>
                <a:lnTo>
                  <a:pt x="37529" y="29353"/>
                </a:lnTo>
                <a:lnTo>
                  <a:pt x="46230" y="29353"/>
                </a:lnTo>
                <a:lnTo>
                  <a:pt x="46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4304" y="4586749"/>
            <a:ext cx="1848379" cy="2199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980584" y="507424"/>
            <a:ext cx="4161154" cy="61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1285">
              <a:lnSpc>
                <a:spcPct val="130300"/>
              </a:lnSpc>
            </a:pP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地处粤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东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4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市中心地带，总面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积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70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9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平方公里，户籍人口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约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11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2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万人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；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高速出入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口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5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个、高铁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站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1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个、码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头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4</a:t>
            </a:r>
            <a:r>
              <a:rPr sz="1000" spc="55" dirty="0">
                <a:solidFill>
                  <a:srgbClr val="FFFFFF"/>
                </a:solidFill>
                <a:latin typeface="微软雅黑"/>
                <a:cs typeface="微软雅黑"/>
              </a:rPr>
              <a:t>个、产业园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区</a:t>
            </a:r>
            <a:r>
              <a:rPr sz="1000" spc="-5" dirty="0">
                <a:solidFill>
                  <a:srgbClr val="FFFFFF"/>
                </a:solidFill>
                <a:latin typeface="微软雅黑"/>
                <a:cs typeface="微软雅黑"/>
              </a:rPr>
              <a:t>3</a:t>
            </a:r>
            <a:r>
              <a:rPr sz="1000" dirty="0">
                <a:solidFill>
                  <a:srgbClr val="FFFFFF"/>
                </a:solidFill>
                <a:latin typeface="微软雅黑"/>
                <a:cs typeface="微软雅黑"/>
              </a:rPr>
              <a:t>个:</a:t>
            </a:r>
            <a:endParaRPr sz="1000">
              <a:latin typeface="微软雅黑"/>
              <a:cs typeface="微软雅黑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000" spc="45" dirty="0">
                <a:solidFill>
                  <a:srgbClr val="FFFFFF"/>
                </a:solidFill>
                <a:latin typeface="微软雅黑"/>
                <a:cs typeface="微软雅黑"/>
              </a:rPr>
              <a:t>揭东经济技术开发区</a:t>
            </a:r>
            <a:r>
              <a:rPr sz="1000" spc="-60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微软雅黑"/>
                <a:cs typeface="微软雅黑"/>
              </a:rPr>
              <a:t>(国家级)、中德金属生态城、揭阳产业转移工业园</a:t>
            </a:r>
            <a:endParaRPr sz="1000">
              <a:latin typeface="微软雅黑"/>
              <a:cs typeface="微软雅黑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06135" y="1755985"/>
            <a:ext cx="4632225" cy="30264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37652" y="1760128"/>
            <a:ext cx="1922780" cy="1854200"/>
          </a:xfrm>
          <a:custGeom>
            <a:avLst/>
            <a:gdLst/>
            <a:ahLst/>
            <a:cxnLst/>
            <a:rect l="l" t="t" r="r" b="b"/>
            <a:pathLst>
              <a:path w="1922779" h="1854200">
                <a:moveTo>
                  <a:pt x="461127" y="1841500"/>
                </a:moveTo>
                <a:lnTo>
                  <a:pt x="405359" y="1841500"/>
                </a:lnTo>
                <a:lnTo>
                  <a:pt x="411947" y="1854200"/>
                </a:lnTo>
                <a:lnTo>
                  <a:pt x="454873" y="1854200"/>
                </a:lnTo>
                <a:lnTo>
                  <a:pt x="461127" y="1841500"/>
                </a:lnTo>
                <a:close/>
              </a:path>
              <a:path w="1922779" h="1854200">
                <a:moveTo>
                  <a:pt x="375284" y="1828800"/>
                </a:moveTo>
                <a:lnTo>
                  <a:pt x="318664" y="1828800"/>
                </a:lnTo>
                <a:lnTo>
                  <a:pt x="320536" y="1841500"/>
                </a:lnTo>
                <a:lnTo>
                  <a:pt x="373179" y="1841500"/>
                </a:lnTo>
                <a:lnTo>
                  <a:pt x="375284" y="1828800"/>
                </a:lnTo>
                <a:close/>
              </a:path>
              <a:path w="1922779" h="1854200">
                <a:moveTo>
                  <a:pt x="474397" y="1828800"/>
                </a:moveTo>
                <a:lnTo>
                  <a:pt x="381603" y="1828800"/>
                </a:lnTo>
                <a:lnTo>
                  <a:pt x="396575" y="1841500"/>
                </a:lnTo>
                <a:lnTo>
                  <a:pt x="466516" y="1841500"/>
                </a:lnTo>
                <a:lnTo>
                  <a:pt x="474397" y="1828800"/>
                </a:lnTo>
                <a:close/>
              </a:path>
              <a:path w="1922779" h="1854200">
                <a:moveTo>
                  <a:pt x="482978" y="1803400"/>
                </a:moveTo>
                <a:lnTo>
                  <a:pt x="311647" y="1803400"/>
                </a:lnTo>
                <a:lnTo>
                  <a:pt x="314552" y="1816100"/>
                </a:lnTo>
                <a:lnTo>
                  <a:pt x="316295" y="1816100"/>
                </a:lnTo>
                <a:lnTo>
                  <a:pt x="317468" y="1828800"/>
                </a:lnTo>
                <a:lnTo>
                  <a:pt x="482154" y="1828800"/>
                </a:lnTo>
                <a:lnTo>
                  <a:pt x="483450" y="1816100"/>
                </a:lnTo>
                <a:lnTo>
                  <a:pt x="482978" y="1803400"/>
                </a:lnTo>
                <a:close/>
              </a:path>
              <a:path w="1922779" h="1854200">
                <a:moveTo>
                  <a:pt x="474684" y="1790700"/>
                </a:moveTo>
                <a:lnTo>
                  <a:pt x="302331" y="1790700"/>
                </a:lnTo>
                <a:lnTo>
                  <a:pt x="306675" y="1803400"/>
                </a:lnTo>
                <a:lnTo>
                  <a:pt x="477499" y="1803400"/>
                </a:lnTo>
                <a:lnTo>
                  <a:pt x="474684" y="1790700"/>
                </a:lnTo>
                <a:close/>
              </a:path>
              <a:path w="1922779" h="1854200">
                <a:moveTo>
                  <a:pt x="488292" y="1778000"/>
                </a:moveTo>
                <a:lnTo>
                  <a:pt x="294273" y="1778000"/>
                </a:lnTo>
                <a:lnTo>
                  <a:pt x="300298" y="1790700"/>
                </a:lnTo>
                <a:lnTo>
                  <a:pt x="482676" y="1790700"/>
                </a:lnTo>
                <a:lnTo>
                  <a:pt x="488292" y="1778000"/>
                </a:lnTo>
                <a:close/>
              </a:path>
              <a:path w="1922779" h="1854200">
                <a:moveTo>
                  <a:pt x="520811" y="1752600"/>
                </a:moveTo>
                <a:lnTo>
                  <a:pt x="514263" y="1752600"/>
                </a:lnTo>
                <a:lnTo>
                  <a:pt x="515433" y="1765300"/>
                </a:lnTo>
                <a:lnTo>
                  <a:pt x="515433" y="1778000"/>
                </a:lnTo>
                <a:lnTo>
                  <a:pt x="510987" y="1778000"/>
                </a:lnTo>
                <a:lnTo>
                  <a:pt x="512390" y="1790700"/>
                </a:lnTo>
                <a:lnTo>
                  <a:pt x="517538" y="1778000"/>
                </a:lnTo>
                <a:lnTo>
                  <a:pt x="524087" y="1765300"/>
                </a:lnTo>
                <a:lnTo>
                  <a:pt x="522215" y="1765300"/>
                </a:lnTo>
                <a:lnTo>
                  <a:pt x="520811" y="1752600"/>
                </a:lnTo>
                <a:close/>
              </a:path>
              <a:path w="1922779" h="1854200">
                <a:moveTo>
                  <a:pt x="507497" y="1765300"/>
                </a:moveTo>
                <a:lnTo>
                  <a:pt x="285002" y="1765300"/>
                </a:lnTo>
                <a:lnTo>
                  <a:pt x="288819" y="1778000"/>
                </a:lnTo>
                <a:lnTo>
                  <a:pt x="507009" y="1778000"/>
                </a:lnTo>
                <a:lnTo>
                  <a:pt x="507497" y="1765300"/>
                </a:lnTo>
                <a:close/>
              </a:path>
              <a:path w="1922779" h="1854200">
                <a:moveTo>
                  <a:pt x="571954" y="1775384"/>
                </a:moveTo>
                <a:lnTo>
                  <a:pt x="572049" y="1778000"/>
                </a:lnTo>
                <a:lnTo>
                  <a:pt x="573688" y="1778000"/>
                </a:lnTo>
                <a:lnTo>
                  <a:pt x="571954" y="1775384"/>
                </a:lnTo>
                <a:close/>
              </a:path>
              <a:path w="1922779" h="1854200">
                <a:moveTo>
                  <a:pt x="571585" y="1765300"/>
                </a:moveTo>
                <a:lnTo>
                  <a:pt x="565268" y="1765300"/>
                </a:lnTo>
                <a:lnTo>
                  <a:pt x="571954" y="1775384"/>
                </a:lnTo>
                <a:lnTo>
                  <a:pt x="571585" y="1765300"/>
                </a:lnTo>
                <a:close/>
              </a:path>
              <a:path w="1922779" h="1854200">
                <a:moveTo>
                  <a:pt x="522683" y="1739900"/>
                </a:moveTo>
                <a:lnTo>
                  <a:pt x="282167" y="1739900"/>
                </a:lnTo>
                <a:lnTo>
                  <a:pt x="284975" y="1752600"/>
                </a:lnTo>
                <a:lnTo>
                  <a:pt x="283279" y="1765300"/>
                </a:lnTo>
                <a:lnTo>
                  <a:pt x="503499" y="1765300"/>
                </a:lnTo>
                <a:lnTo>
                  <a:pt x="502094" y="1752600"/>
                </a:lnTo>
                <a:lnTo>
                  <a:pt x="520811" y="1752600"/>
                </a:lnTo>
                <a:lnTo>
                  <a:pt x="522683" y="1739900"/>
                </a:lnTo>
                <a:close/>
              </a:path>
              <a:path w="1922779" h="1854200">
                <a:moveTo>
                  <a:pt x="560588" y="1739900"/>
                </a:moveTo>
                <a:lnTo>
                  <a:pt x="552962" y="1739900"/>
                </a:lnTo>
                <a:lnTo>
                  <a:pt x="556141" y="1752600"/>
                </a:lnTo>
                <a:lnTo>
                  <a:pt x="554972" y="1765300"/>
                </a:lnTo>
                <a:lnTo>
                  <a:pt x="572985" y="1765300"/>
                </a:lnTo>
                <a:lnTo>
                  <a:pt x="573921" y="1752600"/>
                </a:lnTo>
                <a:lnTo>
                  <a:pt x="564332" y="1752600"/>
                </a:lnTo>
                <a:lnTo>
                  <a:pt x="560588" y="1739900"/>
                </a:lnTo>
                <a:close/>
              </a:path>
              <a:path w="1922779" h="1854200">
                <a:moveTo>
                  <a:pt x="532277" y="1727200"/>
                </a:moveTo>
                <a:lnTo>
                  <a:pt x="274142" y="1727200"/>
                </a:lnTo>
                <a:lnTo>
                  <a:pt x="279593" y="1739900"/>
                </a:lnTo>
                <a:lnTo>
                  <a:pt x="524789" y="1739900"/>
                </a:lnTo>
                <a:lnTo>
                  <a:pt x="532277" y="1727200"/>
                </a:lnTo>
                <a:close/>
              </a:path>
              <a:path w="1922779" h="1854200">
                <a:moveTo>
                  <a:pt x="560821" y="1727200"/>
                </a:moveTo>
                <a:lnTo>
                  <a:pt x="550993" y="1727200"/>
                </a:lnTo>
                <a:lnTo>
                  <a:pt x="552865" y="1739900"/>
                </a:lnTo>
                <a:lnTo>
                  <a:pt x="561243" y="1739900"/>
                </a:lnTo>
                <a:lnTo>
                  <a:pt x="560821" y="1727200"/>
                </a:lnTo>
                <a:close/>
              </a:path>
              <a:path w="1922779" h="1854200">
                <a:moveTo>
                  <a:pt x="560588" y="1714500"/>
                </a:moveTo>
                <a:lnTo>
                  <a:pt x="256171" y="1714500"/>
                </a:lnTo>
                <a:lnTo>
                  <a:pt x="264590" y="1727200"/>
                </a:lnTo>
                <a:lnTo>
                  <a:pt x="560588" y="1727200"/>
                </a:lnTo>
                <a:lnTo>
                  <a:pt x="560588" y="1714500"/>
                </a:lnTo>
                <a:close/>
              </a:path>
              <a:path w="1922779" h="1854200">
                <a:moveTo>
                  <a:pt x="592174" y="1714500"/>
                </a:moveTo>
                <a:lnTo>
                  <a:pt x="572985" y="1714500"/>
                </a:lnTo>
                <a:lnTo>
                  <a:pt x="573921" y="1727200"/>
                </a:lnTo>
                <a:lnTo>
                  <a:pt x="588430" y="1727200"/>
                </a:lnTo>
                <a:lnTo>
                  <a:pt x="592174" y="1714500"/>
                </a:lnTo>
                <a:close/>
              </a:path>
              <a:path w="1922779" h="1854200">
                <a:moveTo>
                  <a:pt x="565735" y="1701800"/>
                </a:moveTo>
                <a:lnTo>
                  <a:pt x="249878" y="1701800"/>
                </a:lnTo>
                <a:lnTo>
                  <a:pt x="250814" y="1714500"/>
                </a:lnTo>
                <a:lnTo>
                  <a:pt x="561055" y="1714500"/>
                </a:lnTo>
                <a:lnTo>
                  <a:pt x="565735" y="1701800"/>
                </a:lnTo>
                <a:close/>
              </a:path>
              <a:path w="1922779" h="1854200">
                <a:moveTo>
                  <a:pt x="591763" y="1689100"/>
                </a:moveTo>
                <a:lnTo>
                  <a:pt x="248240" y="1689100"/>
                </a:lnTo>
                <a:lnTo>
                  <a:pt x="251984" y="1701800"/>
                </a:lnTo>
                <a:lnTo>
                  <a:pt x="565735" y="1701800"/>
                </a:lnTo>
                <a:lnTo>
                  <a:pt x="568543" y="1714500"/>
                </a:lnTo>
                <a:lnTo>
                  <a:pt x="584070" y="1714500"/>
                </a:lnTo>
                <a:lnTo>
                  <a:pt x="578436" y="1701800"/>
                </a:lnTo>
                <a:lnTo>
                  <a:pt x="591763" y="1689100"/>
                </a:lnTo>
                <a:close/>
              </a:path>
              <a:path w="1922779" h="1854200">
                <a:moveTo>
                  <a:pt x="614166" y="1689100"/>
                </a:moveTo>
                <a:lnTo>
                  <a:pt x="606210" y="1689100"/>
                </a:lnTo>
                <a:lnTo>
                  <a:pt x="617442" y="1701800"/>
                </a:lnTo>
                <a:lnTo>
                  <a:pt x="614166" y="1689100"/>
                </a:lnTo>
                <a:close/>
              </a:path>
              <a:path w="1922779" h="1854200">
                <a:moveTo>
                  <a:pt x="602018" y="1663700"/>
                </a:moveTo>
                <a:lnTo>
                  <a:pt x="217966" y="1663700"/>
                </a:lnTo>
                <a:lnTo>
                  <a:pt x="225780" y="1676400"/>
                </a:lnTo>
                <a:lnTo>
                  <a:pt x="233737" y="1689100"/>
                </a:lnTo>
                <a:lnTo>
                  <a:pt x="612294" y="1689100"/>
                </a:lnTo>
                <a:lnTo>
                  <a:pt x="609720" y="1676400"/>
                </a:lnTo>
                <a:lnTo>
                  <a:pt x="604807" y="1676400"/>
                </a:lnTo>
                <a:lnTo>
                  <a:pt x="602018" y="1663700"/>
                </a:lnTo>
                <a:close/>
              </a:path>
              <a:path w="1922779" h="1854200">
                <a:moveTo>
                  <a:pt x="599346" y="1651000"/>
                </a:moveTo>
                <a:lnTo>
                  <a:pt x="208989" y="1651000"/>
                </a:lnTo>
                <a:lnTo>
                  <a:pt x="212910" y="1663700"/>
                </a:lnTo>
                <a:lnTo>
                  <a:pt x="599921" y="1663700"/>
                </a:lnTo>
                <a:lnTo>
                  <a:pt x="599346" y="1651000"/>
                </a:lnTo>
                <a:close/>
              </a:path>
              <a:path w="1922779" h="1854200">
                <a:moveTo>
                  <a:pt x="598722" y="1638300"/>
                </a:moveTo>
                <a:lnTo>
                  <a:pt x="205659" y="1638300"/>
                </a:lnTo>
                <a:lnTo>
                  <a:pt x="203085" y="1651000"/>
                </a:lnTo>
                <a:lnTo>
                  <a:pt x="598722" y="1651000"/>
                </a:lnTo>
                <a:lnTo>
                  <a:pt x="598722" y="1638300"/>
                </a:lnTo>
                <a:close/>
              </a:path>
              <a:path w="1922779" h="1854200">
                <a:moveTo>
                  <a:pt x="574857" y="1587500"/>
                </a:moveTo>
                <a:lnTo>
                  <a:pt x="181924" y="1587500"/>
                </a:lnTo>
                <a:lnTo>
                  <a:pt x="186259" y="1600200"/>
                </a:lnTo>
                <a:lnTo>
                  <a:pt x="197666" y="1600200"/>
                </a:lnTo>
                <a:lnTo>
                  <a:pt x="195313" y="1612900"/>
                </a:lnTo>
                <a:lnTo>
                  <a:pt x="195130" y="1625600"/>
                </a:lnTo>
                <a:lnTo>
                  <a:pt x="206128" y="1625600"/>
                </a:lnTo>
                <a:lnTo>
                  <a:pt x="205692" y="1638300"/>
                </a:lnTo>
                <a:lnTo>
                  <a:pt x="603871" y="1638300"/>
                </a:lnTo>
                <a:lnTo>
                  <a:pt x="615102" y="1625600"/>
                </a:lnTo>
                <a:lnTo>
                  <a:pt x="612997" y="1612900"/>
                </a:lnTo>
                <a:lnTo>
                  <a:pt x="585622" y="1612900"/>
                </a:lnTo>
                <a:lnTo>
                  <a:pt x="581871" y="1600200"/>
                </a:lnTo>
                <a:lnTo>
                  <a:pt x="574857" y="1587500"/>
                </a:lnTo>
                <a:close/>
              </a:path>
              <a:path w="1922779" h="1854200">
                <a:moveTo>
                  <a:pt x="587728" y="1600200"/>
                </a:moveTo>
                <a:lnTo>
                  <a:pt x="585622" y="1612900"/>
                </a:lnTo>
                <a:lnTo>
                  <a:pt x="590536" y="1612900"/>
                </a:lnTo>
                <a:lnTo>
                  <a:pt x="587728" y="1600200"/>
                </a:lnTo>
                <a:close/>
              </a:path>
              <a:path w="1922779" h="1854200">
                <a:moveTo>
                  <a:pt x="607848" y="1600200"/>
                </a:moveTo>
                <a:lnTo>
                  <a:pt x="599658" y="1612900"/>
                </a:lnTo>
                <a:lnTo>
                  <a:pt x="612997" y="1612900"/>
                </a:lnTo>
                <a:lnTo>
                  <a:pt x="607848" y="1600200"/>
                </a:lnTo>
                <a:close/>
              </a:path>
              <a:path w="1922779" h="1854200">
                <a:moveTo>
                  <a:pt x="580240" y="1574800"/>
                </a:moveTo>
                <a:lnTo>
                  <a:pt x="162907" y="1574800"/>
                </a:lnTo>
                <a:lnTo>
                  <a:pt x="164832" y="1587500"/>
                </a:lnTo>
                <a:lnTo>
                  <a:pt x="579494" y="1587500"/>
                </a:lnTo>
                <a:lnTo>
                  <a:pt x="580240" y="1574800"/>
                </a:lnTo>
                <a:close/>
              </a:path>
              <a:path w="1922779" h="1854200">
                <a:moveTo>
                  <a:pt x="571582" y="1562100"/>
                </a:moveTo>
                <a:lnTo>
                  <a:pt x="154421" y="1562100"/>
                </a:lnTo>
                <a:lnTo>
                  <a:pt x="160606" y="1574800"/>
                </a:lnTo>
                <a:lnTo>
                  <a:pt x="573736" y="1574800"/>
                </a:lnTo>
                <a:lnTo>
                  <a:pt x="571582" y="1562100"/>
                </a:lnTo>
                <a:close/>
              </a:path>
              <a:path w="1922779" h="1854200">
                <a:moveTo>
                  <a:pt x="571837" y="1549400"/>
                </a:moveTo>
                <a:lnTo>
                  <a:pt x="157164" y="1549400"/>
                </a:lnTo>
                <a:lnTo>
                  <a:pt x="153609" y="1562100"/>
                </a:lnTo>
                <a:lnTo>
                  <a:pt x="572752" y="1562100"/>
                </a:lnTo>
                <a:lnTo>
                  <a:pt x="571837" y="1549400"/>
                </a:lnTo>
                <a:close/>
              </a:path>
              <a:path w="1922779" h="1854200">
                <a:moveTo>
                  <a:pt x="546313" y="1524000"/>
                </a:moveTo>
                <a:lnTo>
                  <a:pt x="165883" y="1524000"/>
                </a:lnTo>
                <a:lnTo>
                  <a:pt x="164995" y="1536700"/>
                </a:lnTo>
                <a:lnTo>
                  <a:pt x="161584" y="1549400"/>
                </a:lnTo>
                <a:lnTo>
                  <a:pt x="571816" y="1549400"/>
                </a:lnTo>
                <a:lnTo>
                  <a:pt x="561289" y="1536700"/>
                </a:lnTo>
                <a:lnTo>
                  <a:pt x="549823" y="1536700"/>
                </a:lnTo>
                <a:lnTo>
                  <a:pt x="546313" y="1524000"/>
                </a:lnTo>
                <a:close/>
              </a:path>
              <a:path w="1922779" h="1854200">
                <a:moveTo>
                  <a:pt x="590536" y="1485900"/>
                </a:moveTo>
                <a:lnTo>
                  <a:pt x="147401" y="1485900"/>
                </a:lnTo>
                <a:lnTo>
                  <a:pt x="148934" y="1498600"/>
                </a:lnTo>
                <a:lnTo>
                  <a:pt x="162373" y="1524000"/>
                </a:lnTo>
                <a:lnTo>
                  <a:pt x="553801" y="1524000"/>
                </a:lnTo>
                <a:lnTo>
                  <a:pt x="561757" y="1511300"/>
                </a:lnTo>
                <a:lnTo>
                  <a:pt x="562927" y="1511300"/>
                </a:lnTo>
                <a:lnTo>
                  <a:pt x="566906" y="1498600"/>
                </a:lnTo>
                <a:lnTo>
                  <a:pt x="584920" y="1498600"/>
                </a:lnTo>
                <a:lnTo>
                  <a:pt x="590536" y="1485900"/>
                </a:lnTo>
                <a:close/>
              </a:path>
              <a:path w="1922779" h="1854200">
                <a:moveTo>
                  <a:pt x="579304" y="1498600"/>
                </a:moveTo>
                <a:lnTo>
                  <a:pt x="573921" y="1498600"/>
                </a:lnTo>
                <a:lnTo>
                  <a:pt x="571816" y="1511300"/>
                </a:lnTo>
                <a:lnTo>
                  <a:pt x="576964" y="1524000"/>
                </a:lnTo>
                <a:lnTo>
                  <a:pt x="578134" y="1511300"/>
                </a:lnTo>
                <a:lnTo>
                  <a:pt x="586558" y="1511300"/>
                </a:lnTo>
                <a:lnTo>
                  <a:pt x="579304" y="1498600"/>
                </a:lnTo>
                <a:close/>
              </a:path>
              <a:path w="1922779" h="1854200">
                <a:moveTo>
                  <a:pt x="148934" y="1498600"/>
                </a:moveTo>
                <a:lnTo>
                  <a:pt x="146465" y="1498600"/>
                </a:lnTo>
                <a:lnTo>
                  <a:pt x="149741" y="1511300"/>
                </a:lnTo>
                <a:lnTo>
                  <a:pt x="148934" y="1498600"/>
                </a:lnTo>
                <a:close/>
              </a:path>
              <a:path w="1922779" h="1854200">
                <a:moveTo>
                  <a:pt x="590536" y="1473200"/>
                </a:moveTo>
                <a:lnTo>
                  <a:pt x="152081" y="1473200"/>
                </a:lnTo>
                <a:lnTo>
                  <a:pt x="153017" y="1485900"/>
                </a:lnTo>
                <a:lnTo>
                  <a:pt x="592408" y="1485900"/>
                </a:lnTo>
                <a:lnTo>
                  <a:pt x="590536" y="1473200"/>
                </a:lnTo>
                <a:close/>
              </a:path>
              <a:path w="1922779" h="1854200">
                <a:moveTo>
                  <a:pt x="636159" y="1447800"/>
                </a:moveTo>
                <a:lnTo>
                  <a:pt x="152783" y="1447800"/>
                </a:lnTo>
                <a:lnTo>
                  <a:pt x="140381" y="1460500"/>
                </a:lnTo>
                <a:lnTo>
                  <a:pt x="142253" y="1473200"/>
                </a:lnTo>
                <a:lnTo>
                  <a:pt x="598255" y="1473200"/>
                </a:lnTo>
                <a:lnTo>
                  <a:pt x="598488" y="1460500"/>
                </a:lnTo>
                <a:lnTo>
                  <a:pt x="631479" y="1460500"/>
                </a:lnTo>
                <a:lnTo>
                  <a:pt x="636159" y="1447800"/>
                </a:lnTo>
                <a:close/>
              </a:path>
              <a:path w="1922779" h="1854200">
                <a:moveTo>
                  <a:pt x="622590" y="1460500"/>
                </a:moveTo>
                <a:lnTo>
                  <a:pt x="605976" y="1460500"/>
                </a:lnTo>
                <a:lnTo>
                  <a:pt x="617910" y="1473200"/>
                </a:lnTo>
                <a:lnTo>
                  <a:pt x="622590" y="1460500"/>
                </a:lnTo>
                <a:close/>
              </a:path>
              <a:path w="1922779" h="1854200">
                <a:moveTo>
                  <a:pt x="689971" y="1447800"/>
                </a:moveTo>
                <a:lnTo>
                  <a:pt x="678271" y="1447800"/>
                </a:lnTo>
                <a:lnTo>
                  <a:pt x="678271" y="1460500"/>
                </a:lnTo>
                <a:lnTo>
                  <a:pt x="681548" y="1460500"/>
                </a:lnTo>
                <a:lnTo>
                  <a:pt x="689971" y="1447800"/>
                </a:lnTo>
                <a:close/>
              </a:path>
              <a:path w="1922779" h="1854200">
                <a:moveTo>
                  <a:pt x="643412" y="1435100"/>
                </a:moveTo>
                <a:lnTo>
                  <a:pt x="128685" y="1435100"/>
                </a:lnTo>
                <a:lnTo>
                  <a:pt x="147869" y="1447800"/>
                </a:lnTo>
                <a:lnTo>
                  <a:pt x="642242" y="1447800"/>
                </a:lnTo>
                <a:lnTo>
                  <a:pt x="643412" y="1435100"/>
                </a:lnTo>
                <a:close/>
              </a:path>
              <a:path w="1922779" h="1854200">
                <a:moveTo>
                  <a:pt x="667043" y="1435100"/>
                </a:moveTo>
                <a:lnTo>
                  <a:pt x="648561" y="1435100"/>
                </a:lnTo>
                <a:lnTo>
                  <a:pt x="653003" y="1447800"/>
                </a:lnTo>
                <a:lnTo>
                  <a:pt x="660958" y="1447800"/>
                </a:lnTo>
                <a:lnTo>
                  <a:pt x="667043" y="1435100"/>
                </a:lnTo>
                <a:close/>
              </a:path>
              <a:path w="1922779" h="1854200">
                <a:moveTo>
                  <a:pt x="725302" y="1435100"/>
                </a:moveTo>
                <a:lnTo>
                  <a:pt x="667043" y="1435100"/>
                </a:lnTo>
                <a:lnTo>
                  <a:pt x="674063" y="1447800"/>
                </a:lnTo>
                <a:lnTo>
                  <a:pt x="722494" y="1447800"/>
                </a:lnTo>
                <a:lnTo>
                  <a:pt x="725302" y="1435100"/>
                </a:lnTo>
                <a:close/>
              </a:path>
              <a:path w="1922779" h="1854200">
                <a:moveTo>
                  <a:pt x="813960" y="1435100"/>
                </a:moveTo>
                <a:lnTo>
                  <a:pt x="808591" y="1435100"/>
                </a:lnTo>
                <a:lnTo>
                  <a:pt x="811165" y="1447800"/>
                </a:lnTo>
                <a:lnTo>
                  <a:pt x="813960" y="1435100"/>
                </a:lnTo>
                <a:close/>
              </a:path>
              <a:path w="1922779" h="1854200">
                <a:moveTo>
                  <a:pt x="837564" y="1397000"/>
                </a:moveTo>
                <a:lnTo>
                  <a:pt x="42584" y="1397000"/>
                </a:lnTo>
                <a:lnTo>
                  <a:pt x="43051" y="1409700"/>
                </a:lnTo>
                <a:lnTo>
                  <a:pt x="40010" y="1422400"/>
                </a:lnTo>
                <a:lnTo>
                  <a:pt x="40946" y="1435100"/>
                </a:lnTo>
                <a:lnTo>
                  <a:pt x="111602" y="1435100"/>
                </a:lnTo>
                <a:lnTo>
                  <a:pt x="113943" y="1422400"/>
                </a:lnTo>
                <a:lnTo>
                  <a:pt x="117687" y="1422400"/>
                </a:lnTo>
                <a:lnTo>
                  <a:pt x="121431" y="1409700"/>
                </a:lnTo>
                <a:lnTo>
                  <a:pt x="837092" y="1409700"/>
                </a:lnTo>
                <a:lnTo>
                  <a:pt x="837564" y="1397000"/>
                </a:lnTo>
                <a:close/>
              </a:path>
              <a:path w="1922779" h="1854200">
                <a:moveTo>
                  <a:pt x="758055" y="1422400"/>
                </a:moveTo>
                <a:lnTo>
                  <a:pt x="130319" y="1422400"/>
                </a:lnTo>
                <a:lnTo>
                  <a:pt x="129854" y="1435100"/>
                </a:lnTo>
                <a:lnTo>
                  <a:pt x="747528" y="1435100"/>
                </a:lnTo>
                <a:lnTo>
                  <a:pt x="758055" y="1422400"/>
                </a:lnTo>
                <a:close/>
              </a:path>
              <a:path w="1922779" h="1854200">
                <a:moveTo>
                  <a:pt x="776306" y="1422400"/>
                </a:moveTo>
                <a:lnTo>
                  <a:pt x="768818" y="1422400"/>
                </a:lnTo>
                <a:lnTo>
                  <a:pt x="771626" y="1435100"/>
                </a:lnTo>
                <a:lnTo>
                  <a:pt x="776306" y="1422400"/>
                </a:lnTo>
                <a:close/>
              </a:path>
              <a:path w="1922779" h="1854200">
                <a:moveTo>
                  <a:pt x="816314" y="1422400"/>
                </a:moveTo>
                <a:lnTo>
                  <a:pt x="795603" y="1422400"/>
                </a:lnTo>
                <a:lnTo>
                  <a:pt x="800403" y="1435100"/>
                </a:lnTo>
                <a:lnTo>
                  <a:pt x="814909" y="1435100"/>
                </a:lnTo>
                <a:lnTo>
                  <a:pt x="816314" y="1422400"/>
                </a:lnTo>
                <a:close/>
              </a:path>
              <a:path w="1922779" h="1854200">
                <a:moveTo>
                  <a:pt x="783719" y="1409700"/>
                </a:moveTo>
                <a:lnTo>
                  <a:pt x="126344" y="1409700"/>
                </a:lnTo>
                <a:lnTo>
                  <a:pt x="129621" y="1422400"/>
                </a:lnTo>
                <a:lnTo>
                  <a:pt x="778647" y="1422400"/>
                </a:lnTo>
                <a:lnTo>
                  <a:pt x="783719" y="1409700"/>
                </a:lnTo>
                <a:close/>
              </a:path>
              <a:path w="1922779" h="1854200">
                <a:moveTo>
                  <a:pt x="842737" y="1409700"/>
                </a:moveTo>
                <a:lnTo>
                  <a:pt x="788150" y="1409700"/>
                </a:lnTo>
                <a:lnTo>
                  <a:pt x="789641" y="1422400"/>
                </a:lnTo>
                <a:lnTo>
                  <a:pt x="834976" y="1422400"/>
                </a:lnTo>
                <a:lnTo>
                  <a:pt x="842737" y="1409700"/>
                </a:lnTo>
                <a:close/>
              </a:path>
              <a:path w="1922779" h="1854200">
                <a:moveTo>
                  <a:pt x="849207" y="1397000"/>
                </a:moveTo>
                <a:lnTo>
                  <a:pt x="837564" y="1397000"/>
                </a:lnTo>
                <a:lnTo>
                  <a:pt x="842504" y="1409700"/>
                </a:lnTo>
                <a:lnTo>
                  <a:pt x="853678" y="1409700"/>
                </a:lnTo>
                <a:lnTo>
                  <a:pt x="849207" y="1397000"/>
                </a:lnTo>
                <a:close/>
              </a:path>
              <a:path w="1922779" h="1854200">
                <a:moveTo>
                  <a:pt x="856835" y="1384300"/>
                </a:moveTo>
                <a:lnTo>
                  <a:pt x="27842" y="1384300"/>
                </a:lnTo>
                <a:lnTo>
                  <a:pt x="32755" y="1397000"/>
                </a:lnTo>
                <a:lnTo>
                  <a:pt x="846736" y="1397000"/>
                </a:lnTo>
                <a:lnTo>
                  <a:pt x="856835" y="1384300"/>
                </a:lnTo>
                <a:close/>
              </a:path>
              <a:path w="1922779" h="1854200">
                <a:moveTo>
                  <a:pt x="858851" y="1384300"/>
                </a:moveTo>
                <a:lnTo>
                  <a:pt x="854499" y="1397000"/>
                </a:lnTo>
                <a:lnTo>
                  <a:pt x="857203" y="1397000"/>
                </a:lnTo>
                <a:lnTo>
                  <a:pt x="858851" y="1384300"/>
                </a:lnTo>
                <a:close/>
              </a:path>
              <a:path w="1922779" h="1854200">
                <a:moveTo>
                  <a:pt x="901435" y="1358900"/>
                </a:moveTo>
                <a:lnTo>
                  <a:pt x="22612" y="1358900"/>
                </a:lnTo>
                <a:lnTo>
                  <a:pt x="23369" y="1371600"/>
                </a:lnTo>
                <a:lnTo>
                  <a:pt x="24959" y="1384300"/>
                </a:lnTo>
                <a:lnTo>
                  <a:pt x="873209" y="1384300"/>
                </a:lnTo>
                <a:lnTo>
                  <a:pt x="882093" y="1371600"/>
                </a:lnTo>
                <a:lnTo>
                  <a:pt x="892046" y="1371600"/>
                </a:lnTo>
                <a:lnTo>
                  <a:pt x="901435" y="1358900"/>
                </a:lnTo>
                <a:close/>
              </a:path>
              <a:path w="1922779" h="1854200">
                <a:moveTo>
                  <a:pt x="917398" y="1358900"/>
                </a:moveTo>
                <a:lnTo>
                  <a:pt x="901435" y="1358900"/>
                </a:lnTo>
                <a:lnTo>
                  <a:pt x="902375" y="1371600"/>
                </a:lnTo>
                <a:lnTo>
                  <a:pt x="917398" y="1358900"/>
                </a:lnTo>
                <a:close/>
              </a:path>
              <a:path w="1922779" h="1854200">
                <a:moveTo>
                  <a:pt x="925851" y="1333500"/>
                </a:moveTo>
                <a:lnTo>
                  <a:pt x="914582" y="1346200"/>
                </a:lnTo>
                <a:lnTo>
                  <a:pt x="233" y="1346200"/>
                </a:lnTo>
                <a:lnTo>
                  <a:pt x="12401" y="1358900"/>
                </a:lnTo>
                <a:lnTo>
                  <a:pt x="925851" y="1358900"/>
                </a:lnTo>
                <a:lnTo>
                  <a:pt x="925851" y="1333500"/>
                </a:lnTo>
                <a:close/>
              </a:path>
              <a:path w="1922779" h="1854200">
                <a:moveTo>
                  <a:pt x="6316" y="1333500"/>
                </a:moveTo>
                <a:lnTo>
                  <a:pt x="2105" y="1346200"/>
                </a:lnTo>
                <a:lnTo>
                  <a:pt x="8188" y="1346200"/>
                </a:lnTo>
                <a:lnTo>
                  <a:pt x="6316" y="1333500"/>
                </a:lnTo>
                <a:close/>
              </a:path>
              <a:path w="1922779" h="1854200">
                <a:moveTo>
                  <a:pt x="906129" y="1320800"/>
                </a:moveTo>
                <a:lnTo>
                  <a:pt x="28309" y="1320800"/>
                </a:lnTo>
                <a:lnTo>
                  <a:pt x="16612" y="1333500"/>
                </a:lnTo>
                <a:lnTo>
                  <a:pt x="8188" y="1346200"/>
                </a:lnTo>
                <a:lnTo>
                  <a:pt x="914582" y="1346200"/>
                </a:lnTo>
                <a:lnTo>
                  <a:pt x="908480" y="1333500"/>
                </a:lnTo>
                <a:lnTo>
                  <a:pt x="902842" y="1333500"/>
                </a:lnTo>
                <a:lnTo>
                  <a:pt x="906129" y="1320800"/>
                </a:lnTo>
                <a:close/>
              </a:path>
              <a:path w="1922779" h="1854200">
                <a:moveTo>
                  <a:pt x="912703" y="1308100"/>
                </a:moveTo>
                <a:lnTo>
                  <a:pt x="36499" y="1308100"/>
                </a:lnTo>
                <a:lnTo>
                  <a:pt x="36266" y="1320800"/>
                </a:lnTo>
                <a:lnTo>
                  <a:pt x="912703" y="1320800"/>
                </a:lnTo>
                <a:lnTo>
                  <a:pt x="912703" y="1308100"/>
                </a:lnTo>
                <a:close/>
              </a:path>
              <a:path w="1922779" h="1854200">
                <a:moveTo>
                  <a:pt x="912235" y="1295400"/>
                </a:moveTo>
                <a:lnTo>
                  <a:pt x="35596" y="1295400"/>
                </a:lnTo>
                <a:lnTo>
                  <a:pt x="34861" y="1308100"/>
                </a:lnTo>
                <a:lnTo>
                  <a:pt x="913643" y="1308100"/>
                </a:lnTo>
                <a:lnTo>
                  <a:pt x="912235" y="1295400"/>
                </a:lnTo>
                <a:close/>
              </a:path>
              <a:path w="1922779" h="1854200">
                <a:moveTo>
                  <a:pt x="963010" y="1282700"/>
                </a:moveTo>
                <a:lnTo>
                  <a:pt x="43911" y="1282700"/>
                </a:lnTo>
                <a:lnTo>
                  <a:pt x="39161" y="1295400"/>
                </a:lnTo>
                <a:lnTo>
                  <a:pt x="959737" y="1295400"/>
                </a:lnTo>
                <a:lnTo>
                  <a:pt x="963010" y="1282700"/>
                </a:lnTo>
                <a:close/>
              </a:path>
              <a:path w="1922779" h="1854200">
                <a:moveTo>
                  <a:pt x="986410" y="1270000"/>
                </a:moveTo>
                <a:lnTo>
                  <a:pt x="52174" y="1270000"/>
                </a:lnTo>
                <a:lnTo>
                  <a:pt x="52876" y="1282700"/>
                </a:lnTo>
                <a:lnTo>
                  <a:pt x="975178" y="1282700"/>
                </a:lnTo>
                <a:lnTo>
                  <a:pt x="986410" y="1270000"/>
                </a:lnTo>
                <a:close/>
              </a:path>
              <a:path w="1922779" h="1854200">
                <a:moveTo>
                  <a:pt x="1032083" y="1257300"/>
                </a:moveTo>
                <a:lnTo>
                  <a:pt x="33925" y="1257300"/>
                </a:lnTo>
                <a:lnTo>
                  <a:pt x="42818" y="1270000"/>
                </a:lnTo>
                <a:lnTo>
                  <a:pt x="1034790" y="1270000"/>
                </a:lnTo>
                <a:lnTo>
                  <a:pt x="1032083" y="1257300"/>
                </a:lnTo>
                <a:close/>
              </a:path>
              <a:path w="1922779" h="1854200">
                <a:moveTo>
                  <a:pt x="1058720" y="1244600"/>
                </a:moveTo>
                <a:lnTo>
                  <a:pt x="10996" y="1244600"/>
                </a:lnTo>
                <a:lnTo>
                  <a:pt x="16145" y="1257300"/>
                </a:lnTo>
                <a:lnTo>
                  <a:pt x="1054075" y="1257300"/>
                </a:lnTo>
                <a:lnTo>
                  <a:pt x="1058720" y="1244600"/>
                </a:lnTo>
                <a:close/>
              </a:path>
              <a:path w="1922779" h="1854200">
                <a:moveTo>
                  <a:pt x="4211" y="1206500"/>
                </a:moveTo>
                <a:lnTo>
                  <a:pt x="0" y="1206500"/>
                </a:lnTo>
                <a:lnTo>
                  <a:pt x="2105" y="1219200"/>
                </a:lnTo>
                <a:lnTo>
                  <a:pt x="4444" y="1231900"/>
                </a:lnTo>
                <a:lnTo>
                  <a:pt x="7252" y="1244600"/>
                </a:lnTo>
                <a:lnTo>
                  <a:pt x="1088534" y="1244600"/>
                </a:lnTo>
                <a:lnTo>
                  <a:pt x="1092457" y="1231900"/>
                </a:lnTo>
                <a:lnTo>
                  <a:pt x="31819" y="1231900"/>
                </a:lnTo>
                <a:lnTo>
                  <a:pt x="21995" y="1219200"/>
                </a:lnTo>
                <a:lnTo>
                  <a:pt x="10763" y="1219200"/>
                </a:lnTo>
                <a:lnTo>
                  <a:pt x="4211" y="1206500"/>
                </a:lnTo>
                <a:close/>
              </a:path>
              <a:path w="1922779" h="1854200">
                <a:moveTo>
                  <a:pt x="1083480" y="1219200"/>
                </a:moveTo>
                <a:lnTo>
                  <a:pt x="45859" y="1219200"/>
                </a:lnTo>
                <a:lnTo>
                  <a:pt x="39307" y="1231900"/>
                </a:lnTo>
                <a:lnTo>
                  <a:pt x="1081831" y="1231900"/>
                </a:lnTo>
                <a:lnTo>
                  <a:pt x="1083480" y="1219200"/>
                </a:lnTo>
                <a:close/>
              </a:path>
              <a:path w="1922779" h="1854200">
                <a:moveTo>
                  <a:pt x="1103000" y="1219200"/>
                </a:moveTo>
                <a:lnTo>
                  <a:pt x="1087660" y="1219200"/>
                </a:lnTo>
                <a:lnTo>
                  <a:pt x="1092887" y="1231900"/>
                </a:lnTo>
                <a:lnTo>
                  <a:pt x="1103000" y="1219200"/>
                </a:lnTo>
                <a:close/>
              </a:path>
              <a:path w="1922779" h="1854200">
                <a:moveTo>
                  <a:pt x="1090065" y="1206500"/>
                </a:moveTo>
                <a:lnTo>
                  <a:pt x="58258" y="1206500"/>
                </a:lnTo>
                <a:lnTo>
                  <a:pt x="49837" y="1219200"/>
                </a:lnTo>
                <a:lnTo>
                  <a:pt x="1097239" y="1219200"/>
                </a:lnTo>
                <a:lnTo>
                  <a:pt x="1090065" y="1206500"/>
                </a:lnTo>
                <a:close/>
              </a:path>
              <a:path w="1922779" h="1854200">
                <a:moveTo>
                  <a:pt x="1112701" y="1181100"/>
                </a:moveTo>
                <a:lnTo>
                  <a:pt x="65044" y="1181100"/>
                </a:lnTo>
                <a:lnTo>
                  <a:pt x="62938" y="1193800"/>
                </a:lnTo>
                <a:lnTo>
                  <a:pt x="61534" y="1193800"/>
                </a:lnTo>
                <a:lnTo>
                  <a:pt x="59662" y="1206500"/>
                </a:lnTo>
                <a:lnTo>
                  <a:pt x="1103887" y="1206500"/>
                </a:lnTo>
                <a:lnTo>
                  <a:pt x="1110822" y="1193800"/>
                </a:lnTo>
                <a:lnTo>
                  <a:pt x="1112701" y="1181100"/>
                </a:lnTo>
                <a:close/>
              </a:path>
              <a:path w="1922779" h="1854200">
                <a:moveTo>
                  <a:pt x="1123143" y="1168400"/>
                </a:moveTo>
                <a:lnTo>
                  <a:pt x="70952" y="1168400"/>
                </a:lnTo>
                <a:lnTo>
                  <a:pt x="67493" y="1181100"/>
                </a:lnTo>
                <a:lnTo>
                  <a:pt x="1122558" y="1181100"/>
                </a:lnTo>
                <a:lnTo>
                  <a:pt x="1123143" y="1168400"/>
                </a:lnTo>
                <a:close/>
              </a:path>
              <a:path w="1922779" h="1854200">
                <a:moveTo>
                  <a:pt x="1146792" y="1155700"/>
                </a:moveTo>
                <a:lnTo>
                  <a:pt x="76509" y="1155700"/>
                </a:lnTo>
                <a:lnTo>
                  <a:pt x="74323" y="1168400"/>
                </a:lnTo>
                <a:lnTo>
                  <a:pt x="1143284" y="1168400"/>
                </a:lnTo>
                <a:lnTo>
                  <a:pt x="1146792" y="1155700"/>
                </a:lnTo>
                <a:close/>
              </a:path>
              <a:path w="1922779" h="1854200">
                <a:moveTo>
                  <a:pt x="1168436" y="1130300"/>
                </a:moveTo>
                <a:lnTo>
                  <a:pt x="70380" y="1130300"/>
                </a:lnTo>
                <a:lnTo>
                  <a:pt x="72532" y="1143000"/>
                </a:lnTo>
                <a:lnTo>
                  <a:pt x="77212" y="1155700"/>
                </a:lnTo>
                <a:lnTo>
                  <a:pt x="1152043" y="1155700"/>
                </a:lnTo>
                <a:lnTo>
                  <a:pt x="1154630" y="1143000"/>
                </a:lnTo>
                <a:lnTo>
                  <a:pt x="1159076" y="1143000"/>
                </a:lnTo>
                <a:lnTo>
                  <a:pt x="1168436" y="1130300"/>
                </a:lnTo>
                <a:close/>
              </a:path>
              <a:path w="1922779" h="1854200">
                <a:moveTo>
                  <a:pt x="1211953" y="1130300"/>
                </a:moveTo>
                <a:lnTo>
                  <a:pt x="1198849" y="1130300"/>
                </a:lnTo>
                <a:lnTo>
                  <a:pt x="1210550" y="1143000"/>
                </a:lnTo>
                <a:lnTo>
                  <a:pt x="1211953" y="1130300"/>
                </a:lnTo>
                <a:close/>
              </a:path>
              <a:path w="1922779" h="1854200">
                <a:moveTo>
                  <a:pt x="1136591" y="1117600"/>
                </a:moveTo>
                <a:lnTo>
                  <a:pt x="71032" y="1117600"/>
                </a:lnTo>
                <a:lnTo>
                  <a:pt x="70234" y="1130300"/>
                </a:lnTo>
                <a:lnTo>
                  <a:pt x="1148781" y="1130300"/>
                </a:lnTo>
                <a:lnTo>
                  <a:pt x="1136591" y="1117600"/>
                </a:lnTo>
                <a:close/>
              </a:path>
              <a:path w="1922779" h="1854200">
                <a:moveTo>
                  <a:pt x="1206572" y="1117600"/>
                </a:moveTo>
                <a:lnTo>
                  <a:pt x="1178956" y="1117600"/>
                </a:lnTo>
                <a:lnTo>
                  <a:pt x="1185986" y="1130300"/>
                </a:lnTo>
                <a:lnTo>
                  <a:pt x="1204700" y="1130300"/>
                </a:lnTo>
                <a:lnTo>
                  <a:pt x="1206572" y="1117600"/>
                </a:lnTo>
                <a:close/>
              </a:path>
              <a:path w="1922779" h="1854200">
                <a:moveTo>
                  <a:pt x="1182031" y="1079500"/>
                </a:moveTo>
                <a:lnTo>
                  <a:pt x="70652" y="1079500"/>
                </a:lnTo>
                <a:lnTo>
                  <a:pt x="70062" y="1092200"/>
                </a:lnTo>
                <a:lnTo>
                  <a:pt x="70534" y="1104900"/>
                </a:lnTo>
                <a:lnTo>
                  <a:pt x="72885" y="1117600"/>
                </a:lnTo>
                <a:lnTo>
                  <a:pt x="1117198" y="1117600"/>
                </a:lnTo>
                <a:lnTo>
                  <a:pt x="1127724" y="1104900"/>
                </a:lnTo>
                <a:lnTo>
                  <a:pt x="1132873" y="1104900"/>
                </a:lnTo>
                <a:lnTo>
                  <a:pt x="1130065" y="1092200"/>
                </a:lnTo>
                <a:lnTo>
                  <a:pt x="1181303" y="1092200"/>
                </a:lnTo>
                <a:lnTo>
                  <a:pt x="1182031" y="1079500"/>
                </a:lnTo>
                <a:close/>
              </a:path>
              <a:path w="1922779" h="1854200">
                <a:moveTo>
                  <a:pt x="1180133" y="1104900"/>
                </a:moveTo>
                <a:lnTo>
                  <a:pt x="1159076" y="1104900"/>
                </a:lnTo>
                <a:lnTo>
                  <a:pt x="1158140" y="1117600"/>
                </a:lnTo>
                <a:lnTo>
                  <a:pt x="1183877" y="1117600"/>
                </a:lnTo>
                <a:lnTo>
                  <a:pt x="1180133" y="1104900"/>
                </a:lnTo>
                <a:close/>
              </a:path>
              <a:path w="1922779" h="1854200">
                <a:moveTo>
                  <a:pt x="1149248" y="1092200"/>
                </a:moveTo>
                <a:lnTo>
                  <a:pt x="1135680" y="1092200"/>
                </a:lnTo>
                <a:lnTo>
                  <a:pt x="1141296" y="1104900"/>
                </a:lnTo>
                <a:lnTo>
                  <a:pt x="1144568" y="1104900"/>
                </a:lnTo>
                <a:lnTo>
                  <a:pt x="1149248" y="1092200"/>
                </a:lnTo>
                <a:close/>
              </a:path>
              <a:path w="1922779" h="1854200">
                <a:moveTo>
                  <a:pt x="1181536" y="1092200"/>
                </a:moveTo>
                <a:lnTo>
                  <a:pt x="1156035" y="1092200"/>
                </a:lnTo>
                <a:lnTo>
                  <a:pt x="1160715" y="1104900"/>
                </a:lnTo>
                <a:lnTo>
                  <a:pt x="1175920" y="1104900"/>
                </a:lnTo>
                <a:lnTo>
                  <a:pt x="1181536" y="1092200"/>
                </a:lnTo>
                <a:close/>
              </a:path>
              <a:path w="1922779" h="1854200">
                <a:moveTo>
                  <a:pt x="1206593" y="1054100"/>
                </a:moveTo>
                <a:lnTo>
                  <a:pt x="62884" y="1054100"/>
                </a:lnTo>
                <a:lnTo>
                  <a:pt x="64068" y="1066800"/>
                </a:lnTo>
                <a:lnTo>
                  <a:pt x="66182" y="1079500"/>
                </a:lnTo>
                <a:lnTo>
                  <a:pt x="1186408" y="1079500"/>
                </a:lnTo>
                <a:lnTo>
                  <a:pt x="1193918" y="1066800"/>
                </a:lnTo>
                <a:lnTo>
                  <a:pt x="1208303" y="1066800"/>
                </a:lnTo>
                <a:lnTo>
                  <a:pt x="1206593" y="1054100"/>
                </a:lnTo>
                <a:close/>
              </a:path>
              <a:path w="1922779" h="1854200">
                <a:moveTo>
                  <a:pt x="1242276" y="1028700"/>
                </a:moveTo>
                <a:lnTo>
                  <a:pt x="190609" y="1028700"/>
                </a:lnTo>
                <a:lnTo>
                  <a:pt x="179790" y="1041400"/>
                </a:lnTo>
                <a:lnTo>
                  <a:pt x="42007" y="1041400"/>
                </a:lnTo>
                <a:lnTo>
                  <a:pt x="38246" y="1054100"/>
                </a:lnTo>
                <a:lnTo>
                  <a:pt x="1224434" y="1054100"/>
                </a:lnTo>
                <a:lnTo>
                  <a:pt x="1232884" y="1041400"/>
                </a:lnTo>
                <a:lnTo>
                  <a:pt x="1242276" y="1028700"/>
                </a:lnTo>
                <a:close/>
              </a:path>
              <a:path w="1922779" h="1854200">
                <a:moveTo>
                  <a:pt x="161211" y="1028700"/>
                </a:moveTo>
                <a:lnTo>
                  <a:pt x="55951" y="1028700"/>
                </a:lnTo>
                <a:lnTo>
                  <a:pt x="46475" y="1041400"/>
                </a:lnTo>
                <a:lnTo>
                  <a:pt x="165206" y="1041400"/>
                </a:lnTo>
                <a:lnTo>
                  <a:pt x="161211" y="1028700"/>
                </a:lnTo>
                <a:close/>
              </a:path>
              <a:path w="1922779" h="1854200">
                <a:moveTo>
                  <a:pt x="82767" y="1016000"/>
                </a:moveTo>
                <a:lnTo>
                  <a:pt x="76650" y="1028700"/>
                </a:lnTo>
                <a:lnTo>
                  <a:pt x="87468" y="1028700"/>
                </a:lnTo>
                <a:lnTo>
                  <a:pt x="82767" y="1016000"/>
                </a:lnTo>
                <a:close/>
              </a:path>
              <a:path w="1922779" h="1854200">
                <a:moveTo>
                  <a:pt x="118281" y="1016000"/>
                </a:moveTo>
                <a:lnTo>
                  <a:pt x="113931" y="1016000"/>
                </a:lnTo>
                <a:lnTo>
                  <a:pt x="110403" y="1028700"/>
                </a:lnTo>
                <a:lnTo>
                  <a:pt x="121107" y="1028700"/>
                </a:lnTo>
                <a:lnTo>
                  <a:pt x="118281" y="1016000"/>
                </a:lnTo>
                <a:close/>
              </a:path>
              <a:path w="1922779" h="1854200">
                <a:moveTo>
                  <a:pt x="1262959" y="990600"/>
                </a:moveTo>
                <a:lnTo>
                  <a:pt x="255527" y="990600"/>
                </a:lnTo>
                <a:lnTo>
                  <a:pt x="254234" y="1003300"/>
                </a:lnTo>
                <a:lnTo>
                  <a:pt x="230478" y="1003300"/>
                </a:lnTo>
                <a:lnTo>
                  <a:pt x="222717" y="1016000"/>
                </a:lnTo>
                <a:lnTo>
                  <a:pt x="218602" y="1028700"/>
                </a:lnTo>
                <a:lnTo>
                  <a:pt x="1252604" y="1028700"/>
                </a:lnTo>
                <a:lnTo>
                  <a:pt x="1258238" y="1016000"/>
                </a:lnTo>
                <a:lnTo>
                  <a:pt x="1256407" y="1003300"/>
                </a:lnTo>
                <a:lnTo>
                  <a:pt x="1262959" y="990600"/>
                </a:lnTo>
                <a:close/>
              </a:path>
              <a:path w="1922779" h="1854200">
                <a:moveTo>
                  <a:pt x="246825" y="990600"/>
                </a:moveTo>
                <a:lnTo>
                  <a:pt x="242592" y="990600"/>
                </a:lnTo>
                <a:lnTo>
                  <a:pt x="236947" y="1003300"/>
                </a:lnTo>
                <a:lnTo>
                  <a:pt x="252590" y="1003300"/>
                </a:lnTo>
                <a:lnTo>
                  <a:pt x="246825" y="990600"/>
                </a:lnTo>
                <a:close/>
              </a:path>
              <a:path w="1922779" h="1854200">
                <a:moveTo>
                  <a:pt x="1301993" y="990600"/>
                </a:moveTo>
                <a:lnTo>
                  <a:pt x="1262959" y="990600"/>
                </a:lnTo>
                <a:lnTo>
                  <a:pt x="1267639" y="1003300"/>
                </a:lnTo>
                <a:lnTo>
                  <a:pt x="1298228" y="1003300"/>
                </a:lnTo>
                <a:lnTo>
                  <a:pt x="1301993" y="990600"/>
                </a:lnTo>
                <a:close/>
              </a:path>
              <a:path w="1922779" h="1854200">
                <a:moveTo>
                  <a:pt x="1337125" y="990600"/>
                </a:moveTo>
                <a:lnTo>
                  <a:pt x="1325893" y="990600"/>
                </a:lnTo>
                <a:lnTo>
                  <a:pt x="1330573" y="1003300"/>
                </a:lnTo>
                <a:lnTo>
                  <a:pt x="1337125" y="990600"/>
                </a:lnTo>
                <a:close/>
              </a:path>
              <a:path w="1922779" h="1854200">
                <a:moveTo>
                  <a:pt x="1306007" y="977900"/>
                </a:moveTo>
                <a:lnTo>
                  <a:pt x="247178" y="977900"/>
                </a:lnTo>
                <a:lnTo>
                  <a:pt x="255062" y="990600"/>
                </a:lnTo>
                <a:lnTo>
                  <a:pt x="1298228" y="990600"/>
                </a:lnTo>
                <a:lnTo>
                  <a:pt x="1306007" y="977900"/>
                </a:lnTo>
                <a:close/>
              </a:path>
              <a:path w="1922779" h="1854200">
                <a:moveTo>
                  <a:pt x="1362393" y="977900"/>
                </a:moveTo>
                <a:lnTo>
                  <a:pt x="1347188" y="977900"/>
                </a:lnTo>
                <a:lnTo>
                  <a:pt x="1334084" y="990600"/>
                </a:lnTo>
                <a:lnTo>
                  <a:pt x="1353969" y="990600"/>
                </a:lnTo>
                <a:lnTo>
                  <a:pt x="1362393" y="977900"/>
                </a:lnTo>
                <a:close/>
              </a:path>
              <a:path w="1922779" h="1854200">
                <a:moveTo>
                  <a:pt x="289753" y="965200"/>
                </a:moveTo>
                <a:lnTo>
                  <a:pt x="271406" y="965200"/>
                </a:lnTo>
                <a:lnTo>
                  <a:pt x="263173" y="977900"/>
                </a:lnTo>
                <a:lnTo>
                  <a:pt x="295983" y="977900"/>
                </a:lnTo>
                <a:lnTo>
                  <a:pt x="289753" y="965200"/>
                </a:lnTo>
                <a:close/>
              </a:path>
              <a:path w="1922779" h="1854200">
                <a:moveTo>
                  <a:pt x="1338764" y="965200"/>
                </a:moveTo>
                <a:lnTo>
                  <a:pt x="304570" y="965200"/>
                </a:lnTo>
                <a:lnTo>
                  <a:pt x="308569" y="977900"/>
                </a:lnTo>
                <a:lnTo>
                  <a:pt x="1326596" y="977900"/>
                </a:lnTo>
                <a:lnTo>
                  <a:pt x="1338764" y="965200"/>
                </a:lnTo>
                <a:close/>
              </a:path>
              <a:path w="1922779" h="1854200">
                <a:moveTo>
                  <a:pt x="1369651" y="965200"/>
                </a:moveTo>
                <a:lnTo>
                  <a:pt x="1355596" y="965200"/>
                </a:lnTo>
                <a:lnTo>
                  <a:pt x="1356310" y="977900"/>
                </a:lnTo>
                <a:lnTo>
                  <a:pt x="1366137" y="977900"/>
                </a:lnTo>
                <a:lnTo>
                  <a:pt x="1369651" y="965200"/>
                </a:lnTo>
                <a:close/>
              </a:path>
              <a:path w="1922779" h="1854200">
                <a:moveTo>
                  <a:pt x="306924" y="952500"/>
                </a:moveTo>
                <a:lnTo>
                  <a:pt x="303277" y="952500"/>
                </a:lnTo>
                <a:lnTo>
                  <a:pt x="303043" y="965200"/>
                </a:lnTo>
                <a:lnTo>
                  <a:pt x="307982" y="965200"/>
                </a:lnTo>
                <a:lnTo>
                  <a:pt x="306924" y="952500"/>
                </a:lnTo>
                <a:close/>
              </a:path>
              <a:path w="1922779" h="1854200">
                <a:moveTo>
                  <a:pt x="1340674" y="952500"/>
                </a:moveTo>
                <a:lnTo>
                  <a:pt x="315038" y="952500"/>
                </a:lnTo>
                <a:lnTo>
                  <a:pt x="312450" y="965200"/>
                </a:lnTo>
                <a:lnTo>
                  <a:pt x="1344380" y="965200"/>
                </a:lnTo>
                <a:lnTo>
                  <a:pt x="1340674" y="952500"/>
                </a:lnTo>
                <a:close/>
              </a:path>
              <a:path w="1922779" h="1854200">
                <a:moveTo>
                  <a:pt x="1349293" y="952500"/>
                </a:moveTo>
                <a:lnTo>
                  <a:pt x="1344380" y="965200"/>
                </a:lnTo>
                <a:lnTo>
                  <a:pt x="1346005" y="965200"/>
                </a:lnTo>
                <a:lnTo>
                  <a:pt x="1349293" y="952500"/>
                </a:lnTo>
                <a:close/>
              </a:path>
              <a:path w="1922779" h="1854200">
                <a:moveTo>
                  <a:pt x="1374972" y="952500"/>
                </a:moveTo>
                <a:lnTo>
                  <a:pt x="1356138" y="952500"/>
                </a:lnTo>
                <a:lnTo>
                  <a:pt x="1354905" y="965200"/>
                </a:lnTo>
                <a:lnTo>
                  <a:pt x="1371552" y="965200"/>
                </a:lnTo>
                <a:lnTo>
                  <a:pt x="1374972" y="952500"/>
                </a:lnTo>
                <a:close/>
              </a:path>
              <a:path w="1922779" h="1854200">
                <a:moveTo>
                  <a:pt x="1346719" y="939800"/>
                </a:moveTo>
                <a:lnTo>
                  <a:pt x="311626" y="939800"/>
                </a:lnTo>
                <a:lnTo>
                  <a:pt x="313390" y="952500"/>
                </a:lnTo>
                <a:lnTo>
                  <a:pt x="1345082" y="952500"/>
                </a:lnTo>
                <a:lnTo>
                  <a:pt x="1346719" y="939800"/>
                </a:lnTo>
                <a:close/>
              </a:path>
              <a:path w="1922779" h="1854200">
                <a:moveTo>
                  <a:pt x="1383116" y="939800"/>
                </a:moveTo>
                <a:lnTo>
                  <a:pt x="1354320" y="939800"/>
                </a:lnTo>
                <a:lnTo>
                  <a:pt x="1355841" y="952500"/>
                </a:lnTo>
                <a:lnTo>
                  <a:pt x="1378921" y="952500"/>
                </a:lnTo>
                <a:lnTo>
                  <a:pt x="1383116" y="939800"/>
                </a:lnTo>
                <a:close/>
              </a:path>
              <a:path w="1922779" h="1854200">
                <a:moveTo>
                  <a:pt x="1340636" y="927100"/>
                </a:moveTo>
                <a:lnTo>
                  <a:pt x="320697" y="927100"/>
                </a:lnTo>
                <a:lnTo>
                  <a:pt x="317036" y="939800"/>
                </a:lnTo>
                <a:lnTo>
                  <a:pt x="1345328" y="939800"/>
                </a:lnTo>
                <a:lnTo>
                  <a:pt x="1340636" y="927100"/>
                </a:lnTo>
                <a:close/>
              </a:path>
              <a:path w="1922779" h="1854200">
                <a:moveTo>
                  <a:pt x="1402364" y="927100"/>
                </a:moveTo>
                <a:lnTo>
                  <a:pt x="1344847" y="927100"/>
                </a:lnTo>
                <a:lnTo>
                  <a:pt x="1350932" y="939800"/>
                </a:lnTo>
                <a:lnTo>
                  <a:pt x="1395794" y="939800"/>
                </a:lnTo>
                <a:lnTo>
                  <a:pt x="1402364" y="927100"/>
                </a:lnTo>
                <a:close/>
              </a:path>
              <a:path w="1922779" h="1854200">
                <a:moveTo>
                  <a:pt x="1331977" y="914400"/>
                </a:moveTo>
                <a:lnTo>
                  <a:pt x="326213" y="914400"/>
                </a:lnTo>
                <a:lnTo>
                  <a:pt x="324092" y="927100"/>
                </a:lnTo>
                <a:lnTo>
                  <a:pt x="1331743" y="927100"/>
                </a:lnTo>
                <a:lnTo>
                  <a:pt x="1331977" y="914400"/>
                </a:lnTo>
                <a:close/>
              </a:path>
              <a:path w="1922779" h="1854200">
                <a:moveTo>
                  <a:pt x="1447288" y="914400"/>
                </a:moveTo>
                <a:lnTo>
                  <a:pt x="1341574" y="914400"/>
                </a:lnTo>
                <a:lnTo>
                  <a:pt x="1338764" y="927100"/>
                </a:lnTo>
                <a:lnTo>
                  <a:pt x="1443092" y="927100"/>
                </a:lnTo>
                <a:lnTo>
                  <a:pt x="1447288" y="914400"/>
                </a:lnTo>
                <a:close/>
              </a:path>
              <a:path w="1922779" h="1854200">
                <a:moveTo>
                  <a:pt x="1340401" y="901700"/>
                </a:moveTo>
                <a:lnTo>
                  <a:pt x="335386" y="901700"/>
                </a:lnTo>
                <a:lnTo>
                  <a:pt x="332559" y="914400"/>
                </a:lnTo>
                <a:lnTo>
                  <a:pt x="1334544" y="914400"/>
                </a:lnTo>
                <a:lnTo>
                  <a:pt x="1340401" y="901700"/>
                </a:lnTo>
                <a:close/>
              </a:path>
              <a:path w="1922779" h="1854200">
                <a:moveTo>
                  <a:pt x="1452599" y="901700"/>
                </a:moveTo>
                <a:lnTo>
                  <a:pt x="1352785" y="901700"/>
                </a:lnTo>
                <a:lnTo>
                  <a:pt x="1343911" y="914400"/>
                </a:lnTo>
                <a:lnTo>
                  <a:pt x="1449312" y="914400"/>
                </a:lnTo>
                <a:lnTo>
                  <a:pt x="1452599" y="901700"/>
                </a:lnTo>
                <a:close/>
              </a:path>
              <a:path w="1922779" h="1854200">
                <a:moveTo>
                  <a:pt x="1353033" y="889000"/>
                </a:moveTo>
                <a:lnTo>
                  <a:pt x="352201" y="889000"/>
                </a:lnTo>
                <a:lnTo>
                  <a:pt x="348673" y="901700"/>
                </a:lnTo>
                <a:lnTo>
                  <a:pt x="1347310" y="901700"/>
                </a:lnTo>
                <a:lnTo>
                  <a:pt x="1353033" y="889000"/>
                </a:lnTo>
                <a:close/>
              </a:path>
              <a:path w="1922779" h="1854200">
                <a:moveTo>
                  <a:pt x="1473634" y="889000"/>
                </a:moveTo>
                <a:lnTo>
                  <a:pt x="1366698" y="889000"/>
                </a:lnTo>
                <a:lnTo>
                  <a:pt x="1359118" y="901700"/>
                </a:lnTo>
                <a:lnTo>
                  <a:pt x="1467154" y="901700"/>
                </a:lnTo>
                <a:lnTo>
                  <a:pt x="1473634" y="889000"/>
                </a:lnTo>
                <a:close/>
              </a:path>
              <a:path w="1922779" h="1854200">
                <a:moveTo>
                  <a:pt x="1364734" y="876300"/>
                </a:moveTo>
                <a:lnTo>
                  <a:pt x="356788" y="876300"/>
                </a:lnTo>
                <a:lnTo>
                  <a:pt x="356082" y="889000"/>
                </a:lnTo>
                <a:lnTo>
                  <a:pt x="1358884" y="889000"/>
                </a:lnTo>
                <a:lnTo>
                  <a:pt x="1364734" y="876300"/>
                </a:lnTo>
                <a:close/>
              </a:path>
              <a:path w="1922779" h="1854200">
                <a:moveTo>
                  <a:pt x="1489242" y="876300"/>
                </a:moveTo>
                <a:lnTo>
                  <a:pt x="1372276" y="876300"/>
                </a:lnTo>
                <a:lnTo>
                  <a:pt x="1370817" y="889000"/>
                </a:lnTo>
                <a:lnTo>
                  <a:pt x="1487338" y="889000"/>
                </a:lnTo>
                <a:lnTo>
                  <a:pt x="1489242" y="876300"/>
                </a:lnTo>
                <a:close/>
              </a:path>
              <a:path w="1922779" h="1854200">
                <a:moveTo>
                  <a:pt x="1493165" y="863600"/>
                </a:moveTo>
                <a:lnTo>
                  <a:pt x="362670" y="863600"/>
                </a:lnTo>
                <a:lnTo>
                  <a:pt x="359376" y="876300"/>
                </a:lnTo>
                <a:lnTo>
                  <a:pt x="1490158" y="876300"/>
                </a:lnTo>
                <a:lnTo>
                  <a:pt x="1493165" y="863600"/>
                </a:lnTo>
                <a:close/>
              </a:path>
              <a:path w="1922779" h="1854200">
                <a:moveTo>
                  <a:pt x="1505181" y="850900"/>
                </a:moveTo>
                <a:lnTo>
                  <a:pt x="393533" y="850900"/>
                </a:lnTo>
                <a:lnTo>
                  <a:pt x="385113" y="863600"/>
                </a:lnTo>
                <a:lnTo>
                  <a:pt x="1501645" y="863600"/>
                </a:lnTo>
                <a:lnTo>
                  <a:pt x="1505181" y="850900"/>
                </a:lnTo>
                <a:close/>
              </a:path>
              <a:path w="1922779" h="1854200">
                <a:moveTo>
                  <a:pt x="1495438" y="838200"/>
                </a:moveTo>
                <a:lnTo>
                  <a:pt x="404063" y="838200"/>
                </a:lnTo>
                <a:lnTo>
                  <a:pt x="395639" y="850900"/>
                </a:lnTo>
                <a:lnTo>
                  <a:pt x="1491785" y="850900"/>
                </a:lnTo>
                <a:lnTo>
                  <a:pt x="1495438" y="838200"/>
                </a:lnTo>
                <a:close/>
              </a:path>
              <a:path w="1922779" h="1854200">
                <a:moveTo>
                  <a:pt x="1501425" y="825500"/>
                </a:moveTo>
                <a:lnTo>
                  <a:pt x="1497706" y="825500"/>
                </a:lnTo>
                <a:lnTo>
                  <a:pt x="1497461" y="838200"/>
                </a:lnTo>
                <a:lnTo>
                  <a:pt x="1499620" y="838200"/>
                </a:lnTo>
                <a:lnTo>
                  <a:pt x="1501425" y="825500"/>
                </a:lnTo>
                <a:close/>
              </a:path>
              <a:path w="1922779" h="1854200">
                <a:moveTo>
                  <a:pt x="1500741" y="812800"/>
                </a:moveTo>
                <a:lnTo>
                  <a:pt x="419737" y="812800"/>
                </a:lnTo>
                <a:lnTo>
                  <a:pt x="419737" y="825500"/>
                </a:lnTo>
                <a:lnTo>
                  <a:pt x="1500014" y="825500"/>
                </a:lnTo>
                <a:lnTo>
                  <a:pt x="1500741" y="812800"/>
                </a:lnTo>
                <a:close/>
              </a:path>
              <a:path w="1922779" h="1854200">
                <a:moveTo>
                  <a:pt x="1531143" y="787400"/>
                </a:moveTo>
                <a:lnTo>
                  <a:pt x="436117" y="787400"/>
                </a:lnTo>
                <a:lnTo>
                  <a:pt x="431204" y="800100"/>
                </a:lnTo>
                <a:lnTo>
                  <a:pt x="422779" y="812800"/>
                </a:lnTo>
                <a:lnTo>
                  <a:pt x="1500369" y="812800"/>
                </a:lnTo>
                <a:lnTo>
                  <a:pt x="1499553" y="800100"/>
                </a:lnTo>
                <a:lnTo>
                  <a:pt x="1529593" y="800100"/>
                </a:lnTo>
                <a:lnTo>
                  <a:pt x="1531143" y="787400"/>
                </a:lnTo>
                <a:close/>
              </a:path>
              <a:path w="1922779" h="1854200">
                <a:moveTo>
                  <a:pt x="1529526" y="800100"/>
                </a:moveTo>
                <a:lnTo>
                  <a:pt x="1516918" y="800100"/>
                </a:lnTo>
                <a:lnTo>
                  <a:pt x="1525370" y="812800"/>
                </a:lnTo>
                <a:lnTo>
                  <a:pt x="1530824" y="812800"/>
                </a:lnTo>
                <a:lnTo>
                  <a:pt x="1529526" y="800100"/>
                </a:lnTo>
                <a:close/>
              </a:path>
              <a:path w="1922779" h="1854200">
                <a:moveTo>
                  <a:pt x="1545554" y="774700"/>
                </a:moveTo>
                <a:lnTo>
                  <a:pt x="446643" y="774700"/>
                </a:lnTo>
                <a:lnTo>
                  <a:pt x="446643" y="787400"/>
                </a:lnTo>
                <a:lnTo>
                  <a:pt x="1531940" y="787400"/>
                </a:lnTo>
                <a:lnTo>
                  <a:pt x="1545554" y="774700"/>
                </a:lnTo>
                <a:close/>
              </a:path>
              <a:path w="1922779" h="1854200">
                <a:moveTo>
                  <a:pt x="1557805" y="749300"/>
                </a:moveTo>
                <a:lnTo>
                  <a:pt x="438925" y="749300"/>
                </a:lnTo>
                <a:lnTo>
                  <a:pt x="437756" y="762000"/>
                </a:lnTo>
                <a:lnTo>
                  <a:pt x="441500" y="774700"/>
                </a:lnTo>
                <a:lnTo>
                  <a:pt x="1551660" y="774700"/>
                </a:lnTo>
                <a:lnTo>
                  <a:pt x="1559170" y="762000"/>
                </a:lnTo>
                <a:lnTo>
                  <a:pt x="1559638" y="762000"/>
                </a:lnTo>
                <a:lnTo>
                  <a:pt x="1557805" y="749300"/>
                </a:lnTo>
                <a:close/>
              </a:path>
              <a:path w="1922779" h="1854200">
                <a:moveTo>
                  <a:pt x="1549553" y="736600"/>
                </a:moveTo>
                <a:lnTo>
                  <a:pt x="450154" y="736600"/>
                </a:lnTo>
                <a:lnTo>
                  <a:pt x="443134" y="749300"/>
                </a:lnTo>
                <a:lnTo>
                  <a:pt x="1553771" y="749300"/>
                </a:lnTo>
                <a:lnTo>
                  <a:pt x="1549553" y="736600"/>
                </a:lnTo>
                <a:close/>
              </a:path>
              <a:path w="1922779" h="1854200">
                <a:moveTo>
                  <a:pt x="1537106" y="723900"/>
                </a:moveTo>
                <a:lnTo>
                  <a:pt x="455907" y="723900"/>
                </a:lnTo>
                <a:lnTo>
                  <a:pt x="455907" y="736600"/>
                </a:lnTo>
                <a:lnTo>
                  <a:pt x="1539920" y="736600"/>
                </a:lnTo>
                <a:lnTo>
                  <a:pt x="1537106" y="723900"/>
                </a:lnTo>
                <a:close/>
              </a:path>
              <a:path w="1922779" h="1854200">
                <a:moveTo>
                  <a:pt x="1535579" y="711200"/>
                </a:moveTo>
                <a:lnTo>
                  <a:pt x="441114" y="711200"/>
                </a:lnTo>
                <a:lnTo>
                  <a:pt x="442407" y="723900"/>
                </a:lnTo>
                <a:lnTo>
                  <a:pt x="1535770" y="723900"/>
                </a:lnTo>
                <a:lnTo>
                  <a:pt x="1535579" y="711200"/>
                </a:lnTo>
                <a:close/>
              </a:path>
              <a:path w="1922779" h="1854200">
                <a:moveTo>
                  <a:pt x="1536746" y="685800"/>
                </a:moveTo>
                <a:lnTo>
                  <a:pt x="441467" y="685800"/>
                </a:lnTo>
                <a:lnTo>
                  <a:pt x="440930" y="698500"/>
                </a:lnTo>
                <a:lnTo>
                  <a:pt x="440539" y="711200"/>
                </a:lnTo>
                <a:lnTo>
                  <a:pt x="1535916" y="711200"/>
                </a:lnTo>
                <a:lnTo>
                  <a:pt x="1536166" y="698500"/>
                </a:lnTo>
                <a:lnTo>
                  <a:pt x="1536746" y="685800"/>
                </a:lnTo>
                <a:close/>
              </a:path>
              <a:path w="1922779" h="1854200">
                <a:moveTo>
                  <a:pt x="1542488" y="673100"/>
                </a:moveTo>
                <a:lnTo>
                  <a:pt x="439861" y="673100"/>
                </a:lnTo>
                <a:lnTo>
                  <a:pt x="442173" y="685800"/>
                </a:lnTo>
                <a:lnTo>
                  <a:pt x="1540722" y="685800"/>
                </a:lnTo>
                <a:lnTo>
                  <a:pt x="1542488" y="673100"/>
                </a:lnTo>
                <a:close/>
              </a:path>
              <a:path w="1922779" h="1854200">
                <a:moveTo>
                  <a:pt x="585532" y="647700"/>
                </a:moveTo>
                <a:lnTo>
                  <a:pt x="419503" y="647700"/>
                </a:lnTo>
                <a:lnTo>
                  <a:pt x="422779" y="660400"/>
                </a:lnTo>
                <a:lnTo>
                  <a:pt x="422311" y="673100"/>
                </a:lnTo>
                <a:lnTo>
                  <a:pt x="1543679" y="673100"/>
                </a:lnTo>
                <a:lnTo>
                  <a:pt x="1545805" y="660400"/>
                </a:lnTo>
                <a:lnTo>
                  <a:pt x="591648" y="660400"/>
                </a:lnTo>
                <a:lnTo>
                  <a:pt x="585532" y="647700"/>
                </a:lnTo>
                <a:close/>
              </a:path>
              <a:path w="1922779" h="1854200">
                <a:moveTo>
                  <a:pt x="1548827" y="647700"/>
                </a:moveTo>
                <a:lnTo>
                  <a:pt x="620934" y="647700"/>
                </a:lnTo>
                <a:lnTo>
                  <a:pt x="617874" y="660400"/>
                </a:lnTo>
                <a:lnTo>
                  <a:pt x="1546964" y="660400"/>
                </a:lnTo>
                <a:lnTo>
                  <a:pt x="1548827" y="647700"/>
                </a:lnTo>
                <a:close/>
              </a:path>
              <a:path w="1922779" h="1854200">
                <a:moveTo>
                  <a:pt x="545665" y="635000"/>
                </a:moveTo>
                <a:lnTo>
                  <a:pt x="446176" y="635000"/>
                </a:lnTo>
                <a:lnTo>
                  <a:pt x="431671" y="647700"/>
                </a:lnTo>
                <a:lnTo>
                  <a:pt x="544722" y="647700"/>
                </a:lnTo>
                <a:lnTo>
                  <a:pt x="545665" y="635000"/>
                </a:lnTo>
                <a:close/>
              </a:path>
              <a:path w="1922779" h="1854200">
                <a:moveTo>
                  <a:pt x="1607752" y="635000"/>
                </a:moveTo>
                <a:lnTo>
                  <a:pt x="628458" y="635000"/>
                </a:lnTo>
                <a:lnTo>
                  <a:pt x="624578" y="647700"/>
                </a:lnTo>
                <a:lnTo>
                  <a:pt x="1601423" y="647700"/>
                </a:lnTo>
                <a:lnTo>
                  <a:pt x="1607752" y="635000"/>
                </a:lnTo>
                <a:close/>
              </a:path>
              <a:path w="1922779" h="1854200">
                <a:moveTo>
                  <a:pt x="1723956" y="635000"/>
                </a:moveTo>
                <a:lnTo>
                  <a:pt x="1668556" y="635000"/>
                </a:lnTo>
                <a:lnTo>
                  <a:pt x="1674556" y="647700"/>
                </a:lnTo>
                <a:lnTo>
                  <a:pt x="1718263" y="647700"/>
                </a:lnTo>
                <a:lnTo>
                  <a:pt x="1723956" y="635000"/>
                </a:lnTo>
                <a:close/>
              </a:path>
              <a:path w="1922779" h="1854200">
                <a:moveTo>
                  <a:pt x="578476" y="609600"/>
                </a:moveTo>
                <a:lnTo>
                  <a:pt x="479167" y="609600"/>
                </a:lnTo>
                <a:lnTo>
                  <a:pt x="474018" y="622300"/>
                </a:lnTo>
                <a:lnTo>
                  <a:pt x="467934" y="635000"/>
                </a:lnTo>
                <a:lnTo>
                  <a:pt x="555896" y="635000"/>
                </a:lnTo>
                <a:lnTo>
                  <a:pt x="558133" y="622300"/>
                </a:lnTo>
                <a:lnTo>
                  <a:pt x="573184" y="622300"/>
                </a:lnTo>
                <a:lnTo>
                  <a:pt x="578476" y="609600"/>
                </a:lnTo>
                <a:close/>
              </a:path>
              <a:path w="1922779" h="1854200">
                <a:moveTo>
                  <a:pt x="1706586" y="609600"/>
                </a:moveTo>
                <a:lnTo>
                  <a:pt x="655389" y="609600"/>
                </a:lnTo>
                <a:lnTo>
                  <a:pt x="638221" y="622300"/>
                </a:lnTo>
                <a:lnTo>
                  <a:pt x="630222" y="635000"/>
                </a:lnTo>
                <a:lnTo>
                  <a:pt x="1630528" y="635000"/>
                </a:lnTo>
                <a:lnTo>
                  <a:pt x="1640390" y="622300"/>
                </a:lnTo>
                <a:lnTo>
                  <a:pt x="1715374" y="622300"/>
                </a:lnTo>
                <a:lnTo>
                  <a:pt x="1706586" y="609600"/>
                </a:lnTo>
                <a:close/>
              </a:path>
              <a:path w="1922779" h="1854200">
                <a:moveTo>
                  <a:pt x="1715374" y="622300"/>
                </a:moveTo>
                <a:lnTo>
                  <a:pt x="1640390" y="622300"/>
                </a:lnTo>
                <a:lnTo>
                  <a:pt x="1646963" y="635000"/>
                </a:lnTo>
                <a:lnTo>
                  <a:pt x="1721960" y="635000"/>
                </a:lnTo>
                <a:lnTo>
                  <a:pt x="1715374" y="622300"/>
                </a:lnTo>
                <a:close/>
              </a:path>
              <a:path w="1922779" h="1854200">
                <a:moveTo>
                  <a:pt x="595882" y="596900"/>
                </a:moveTo>
                <a:lnTo>
                  <a:pt x="472613" y="596900"/>
                </a:lnTo>
                <a:lnTo>
                  <a:pt x="477528" y="609600"/>
                </a:lnTo>
                <a:lnTo>
                  <a:pt x="588116" y="609600"/>
                </a:lnTo>
                <a:lnTo>
                  <a:pt x="595882" y="596900"/>
                </a:lnTo>
                <a:close/>
              </a:path>
              <a:path w="1922779" h="1854200">
                <a:moveTo>
                  <a:pt x="1690057" y="596900"/>
                </a:moveTo>
                <a:lnTo>
                  <a:pt x="673501" y="596900"/>
                </a:lnTo>
                <a:lnTo>
                  <a:pt x="664563" y="609600"/>
                </a:lnTo>
                <a:lnTo>
                  <a:pt x="1696727" y="609600"/>
                </a:lnTo>
                <a:lnTo>
                  <a:pt x="1690057" y="596900"/>
                </a:lnTo>
                <a:close/>
              </a:path>
              <a:path w="1922779" h="1854200">
                <a:moveTo>
                  <a:pt x="609641" y="584200"/>
                </a:moveTo>
                <a:lnTo>
                  <a:pt x="500457" y="584200"/>
                </a:lnTo>
                <a:lnTo>
                  <a:pt x="492036" y="596900"/>
                </a:lnTo>
                <a:lnTo>
                  <a:pt x="602350" y="596900"/>
                </a:lnTo>
                <a:lnTo>
                  <a:pt x="609641" y="584200"/>
                </a:lnTo>
                <a:close/>
              </a:path>
              <a:path w="1922779" h="1854200">
                <a:moveTo>
                  <a:pt x="1681232" y="584200"/>
                </a:moveTo>
                <a:lnTo>
                  <a:pt x="693247" y="584200"/>
                </a:lnTo>
                <a:lnTo>
                  <a:pt x="686911" y="596900"/>
                </a:lnTo>
                <a:lnTo>
                  <a:pt x="1687571" y="596900"/>
                </a:lnTo>
                <a:lnTo>
                  <a:pt x="1681232" y="584200"/>
                </a:lnTo>
                <a:close/>
              </a:path>
              <a:path w="1922779" h="1854200">
                <a:moveTo>
                  <a:pt x="649983" y="558800"/>
                </a:moveTo>
                <a:lnTo>
                  <a:pt x="515433" y="558800"/>
                </a:lnTo>
                <a:lnTo>
                  <a:pt x="513092" y="571500"/>
                </a:lnTo>
                <a:lnTo>
                  <a:pt x="505604" y="571500"/>
                </a:lnTo>
                <a:lnTo>
                  <a:pt x="499521" y="584200"/>
                </a:lnTo>
                <a:lnTo>
                  <a:pt x="649983" y="584200"/>
                </a:lnTo>
                <a:lnTo>
                  <a:pt x="649039" y="571500"/>
                </a:lnTo>
                <a:lnTo>
                  <a:pt x="649983" y="558800"/>
                </a:lnTo>
                <a:close/>
              </a:path>
              <a:path w="1922779" h="1854200">
                <a:moveTo>
                  <a:pt x="1715503" y="571500"/>
                </a:moveTo>
                <a:lnTo>
                  <a:pt x="710092" y="571500"/>
                </a:lnTo>
                <a:lnTo>
                  <a:pt x="697459" y="584200"/>
                </a:lnTo>
                <a:lnTo>
                  <a:pt x="1707522" y="584200"/>
                </a:lnTo>
                <a:lnTo>
                  <a:pt x="1715503" y="571500"/>
                </a:lnTo>
                <a:close/>
              </a:path>
              <a:path w="1922779" h="1854200">
                <a:moveTo>
                  <a:pt x="1708462" y="558800"/>
                </a:moveTo>
                <a:lnTo>
                  <a:pt x="726004" y="558800"/>
                </a:lnTo>
                <a:lnTo>
                  <a:pt x="725068" y="571500"/>
                </a:lnTo>
                <a:lnTo>
                  <a:pt x="1704239" y="571500"/>
                </a:lnTo>
                <a:lnTo>
                  <a:pt x="1708462" y="558800"/>
                </a:lnTo>
                <a:close/>
              </a:path>
              <a:path w="1922779" h="1854200">
                <a:moveTo>
                  <a:pt x="537659" y="546100"/>
                </a:moveTo>
                <a:lnTo>
                  <a:pt x="527597" y="546100"/>
                </a:lnTo>
                <a:lnTo>
                  <a:pt x="533915" y="558800"/>
                </a:lnTo>
                <a:lnTo>
                  <a:pt x="537659" y="546100"/>
                </a:lnTo>
                <a:close/>
              </a:path>
              <a:path w="1922779" h="1854200">
                <a:moveTo>
                  <a:pt x="1723911" y="546100"/>
                </a:moveTo>
                <a:lnTo>
                  <a:pt x="740285" y="546100"/>
                </a:lnTo>
                <a:lnTo>
                  <a:pt x="734190" y="558800"/>
                </a:lnTo>
                <a:lnTo>
                  <a:pt x="1718204" y="558800"/>
                </a:lnTo>
                <a:lnTo>
                  <a:pt x="1723911" y="546100"/>
                </a:lnTo>
                <a:close/>
              </a:path>
              <a:path w="1922779" h="1854200">
                <a:moveTo>
                  <a:pt x="620110" y="533400"/>
                </a:moveTo>
                <a:lnTo>
                  <a:pt x="550292" y="533400"/>
                </a:lnTo>
                <a:lnTo>
                  <a:pt x="543275" y="546100"/>
                </a:lnTo>
                <a:lnTo>
                  <a:pt x="623401" y="546100"/>
                </a:lnTo>
                <a:lnTo>
                  <a:pt x="620110" y="533400"/>
                </a:lnTo>
                <a:close/>
              </a:path>
              <a:path w="1922779" h="1854200">
                <a:moveTo>
                  <a:pt x="648924" y="533400"/>
                </a:moveTo>
                <a:lnTo>
                  <a:pt x="633869" y="533400"/>
                </a:lnTo>
                <a:lnTo>
                  <a:pt x="631515" y="546100"/>
                </a:lnTo>
                <a:lnTo>
                  <a:pt x="651861" y="546100"/>
                </a:lnTo>
                <a:lnTo>
                  <a:pt x="648924" y="533400"/>
                </a:lnTo>
                <a:close/>
              </a:path>
              <a:path w="1922779" h="1854200">
                <a:moveTo>
                  <a:pt x="1733812" y="533400"/>
                </a:moveTo>
                <a:lnTo>
                  <a:pt x="755714" y="533400"/>
                </a:lnTo>
                <a:lnTo>
                  <a:pt x="751332" y="546100"/>
                </a:lnTo>
                <a:lnTo>
                  <a:pt x="1728651" y="546100"/>
                </a:lnTo>
                <a:lnTo>
                  <a:pt x="1733812" y="533400"/>
                </a:lnTo>
                <a:close/>
              </a:path>
              <a:path w="1922779" h="1854200">
                <a:moveTo>
                  <a:pt x="1743674" y="533400"/>
                </a:moveTo>
                <a:lnTo>
                  <a:pt x="1733812" y="533400"/>
                </a:lnTo>
                <a:lnTo>
                  <a:pt x="1738511" y="546100"/>
                </a:lnTo>
                <a:lnTo>
                  <a:pt x="1743674" y="533400"/>
                </a:lnTo>
                <a:close/>
              </a:path>
              <a:path w="1922779" h="1854200">
                <a:moveTo>
                  <a:pt x="1745997" y="520700"/>
                </a:moveTo>
                <a:lnTo>
                  <a:pt x="766303" y="520700"/>
                </a:lnTo>
                <a:lnTo>
                  <a:pt x="760504" y="533400"/>
                </a:lnTo>
                <a:lnTo>
                  <a:pt x="1745948" y="533400"/>
                </a:lnTo>
                <a:lnTo>
                  <a:pt x="1745997" y="520700"/>
                </a:lnTo>
                <a:close/>
              </a:path>
              <a:path w="1922779" h="1854200">
                <a:moveTo>
                  <a:pt x="1745390" y="508000"/>
                </a:moveTo>
                <a:lnTo>
                  <a:pt x="791044" y="508000"/>
                </a:lnTo>
                <a:lnTo>
                  <a:pt x="790108" y="520700"/>
                </a:lnTo>
                <a:lnTo>
                  <a:pt x="1746021" y="520700"/>
                </a:lnTo>
                <a:lnTo>
                  <a:pt x="1745390" y="508000"/>
                </a:lnTo>
                <a:close/>
              </a:path>
              <a:path w="1922779" h="1854200">
                <a:moveTo>
                  <a:pt x="1754941" y="495300"/>
                </a:moveTo>
                <a:lnTo>
                  <a:pt x="807989" y="495300"/>
                </a:lnTo>
                <a:lnTo>
                  <a:pt x="802043" y="508000"/>
                </a:lnTo>
                <a:lnTo>
                  <a:pt x="1746961" y="508000"/>
                </a:lnTo>
                <a:lnTo>
                  <a:pt x="1754941" y="495300"/>
                </a:lnTo>
                <a:close/>
              </a:path>
              <a:path w="1922779" h="1854200">
                <a:moveTo>
                  <a:pt x="1763391" y="482600"/>
                </a:moveTo>
                <a:lnTo>
                  <a:pt x="823132" y="482600"/>
                </a:lnTo>
                <a:lnTo>
                  <a:pt x="815934" y="495300"/>
                </a:lnTo>
                <a:lnTo>
                  <a:pt x="1757175" y="495300"/>
                </a:lnTo>
                <a:lnTo>
                  <a:pt x="1763391" y="482600"/>
                </a:lnTo>
                <a:close/>
              </a:path>
              <a:path w="1922779" h="1854200">
                <a:moveTo>
                  <a:pt x="1764330" y="457200"/>
                </a:moveTo>
                <a:lnTo>
                  <a:pt x="812101" y="457200"/>
                </a:lnTo>
                <a:lnTo>
                  <a:pt x="815378" y="469900"/>
                </a:lnTo>
                <a:lnTo>
                  <a:pt x="830120" y="469900"/>
                </a:lnTo>
                <a:lnTo>
                  <a:pt x="828248" y="482600"/>
                </a:lnTo>
                <a:lnTo>
                  <a:pt x="1758695" y="482600"/>
                </a:lnTo>
                <a:lnTo>
                  <a:pt x="1761726" y="469900"/>
                </a:lnTo>
                <a:lnTo>
                  <a:pt x="1764330" y="457200"/>
                </a:lnTo>
                <a:close/>
              </a:path>
              <a:path w="1922779" h="1854200">
                <a:moveTo>
                  <a:pt x="1789214" y="444500"/>
                </a:moveTo>
                <a:lnTo>
                  <a:pt x="832222" y="444500"/>
                </a:lnTo>
                <a:lnTo>
                  <a:pt x="830821" y="457200"/>
                </a:lnTo>
                <a:lnTo>
                  <a:pt x="1783107" y="457200"/>
                </a:lnTo>
                <a:lnTo>
                  <a:pt x="1789214" y="444500"/>
                </a:lnTo>
                <a:close/>
              </a:path>
              <a:path w="1922779" h="1854200">
                <a:moveTo>
                  <a:pt x="1802357" y="431800"/>
                </a:moveTo>
                <a:lnTo>
                  <a:pt x="852580" y="431800"/>
                </a:lnTo>
                <a:lnTo>
                  <a:pt x="844156" y="444500"/>
                </a:lnTo>
                <a:lnTo>
                  <a:pt x="1794847" y="444500"/>
                </a:lnTo>
                <a:lnTo>
                  <a:pt x="1802357" y="431800"/>
                </a:lnTo>
                <a:close/>
              </a:path>
              <a:path w="1922779" h="1854200">
                <a:moveTo>
                  <a:pt x="1816220" y="431800"/>
                </a:moveTo>
                <a:lnTo>
                  <a:pt x="1802357" y="431800"/>
                </a:lnTo>
                <a:lnTo>
                  <a:pt x="1802828" y="444500"/>
                </a:lnTo>
                <a:lnTo>
                  <a:pt x="1815033" y="444500"/>
                </a:lnTo>
                <a:lnTo>
                  <a:pt x="1816220" y="431800"/>
                </a:lnTo>
                <a:close/>
              </a:path>
              <a:path w="1922779" h="1854200">
                <a:moveTo>
                  <a:pt x="1838976" y="431800"/>
                </a:moveTo>
                <a:lnTo>
                  <a:pt x="1832096" y="431800"/>
                </a:lnTo>
                <a:lnTo>
                  <a:pt x="1836629" y="444500"/>
                </a:lnTo>
                <a:lnTo>
                  <a:pt x="1838976" y="431800"/>
                </a:lnTo>
                <a:close/>
              </a:path>
              <a:path w="1922779" h="1854200">
                <a:moveTo>
                  <a:pt x="1865739" y="419100"/>
                </a:moveTo>
                <a:lnTo>
                  <a:pt x="869659" y="419100"/>
                </a:lnTo>
                <a:lnTo>
                  <a:pt x="870360" y="431800"/>
                </a:lnTo>
                <a:lnTo>
                  <a:pt x="1849776" y="431800"/>
                </a:lnTo>
                <a:lnTo>
                  <a:pt x="1865739" y="419100"/>
                </a:lnTo>
                <a:close/>
              </a:path>
              <a:path w="1922779" h="1854200">
                <a:moveTo>
                  <a:pt x="1876066" y="406400"/>
                </a:moveTo>
                <a:lnTo>
                  <a:pt x="893991" y="406400"/>
                </a:lnTo>
                <a:lnTo>
                  <a:pt x="881358" y="419100"/>
                </a:lnTo>
                <a:lnTo>
                  <a:pt x="1870433" y="419100"/>
                </a:lnTo>
                <a:lnTo>
                  <a:pt x="1876066" y="406400"/>
                </a:lnTo>
                <a:close/>
              </a:path>
              <a:path w="1922779" h="1854200">
                <a:moveTo>
                  <a:pt x="1890151" y="393700"/>
                </a:moveTo>
                <a:lnTo>
                  <a:pt x="925225" y="393700"/>
                </a:lnTo>
                <a:lnTo>
                  <a:pt x="919449" y="406400"/>
                </a:lnTo>
                <a:lnTo>
                  <a:pt x="1891089" y="406400"/>
                </a:lnTo>
                <a:lnTo>
                  <a:pt x="1890151" y="393700"/>
                </a:lnTo>
                <a:close/>
              </a:path>
              <a:path w="1922779" h="1854200">
                <a:moveTo>
                  <a:pt x="1912683" y="381000"/>
                </a:moveTo>
                <a:lnTo>
                  <a:pt x="942370" y="381000"/>
                </a:lnTo>
                <a:lnTo>
                  <a:pt x="935635" y="393700"/>
                </a:lnTo>
                <a:lnTo>
                  <a:pt x="1905173" y="393700"/>
                </a:lnTo>
                <a:lnTo>
                  <a:pt x="1912683" y="381000"/>
                </a:lnTo>
                <a:close/>
              </a:path>
              <a:path w="1922779" h="1854200">
                <a:moveTo>
                  <a:pt x="1922528" y="381000"/>
                </a:moveTo>
                <a:lnTo>
                  <a:pt x="1912683" y="381000"/>
                </a:lnTo>
                <a:lnTo>
                  <a:pt x="1915970" y="393700"/>
                </a:lnTo>
                <a:lnTo>
                  <a:pt x="1922528" y="381000"/>
                </a:lnTo>
                <a:close/>
              </a:path>
              <a:path w="1922779" h="1854200">
                <a:moveTo>
                  <a:pt x="1878415" y="342900"/>
                </a:moveTo>
                <a:lnTo>
                  <a:pt x="1009572" y="342900"/>
                </a:lnTo>
                <a:lnTo>
                  <a:pt x="996936" y="355600"/>
                </a:lnTo>
                <a:lnTo>
                  <a:pt x="978220" y="355600"/>
                </a:lnTo>
                <a:lnTo>
                  <a:pt x="970732" y="381000"/>
                </a:lnTo>
                <a:lnTo>
                  <a:pt x="1892498" y="381000"/>
                </a:lnTo>
                <a:lnTo>
                  <a:pt x="1884984" y="368300"/>
                </a:lnTo>
                <a:lnTo>
                  <a:pt x="1882637" y="368300"/>
                </a:lnTo>
                <a:lnTo>
                  <a:pt x="1878882" y="355600"/>
                </a:lnTo>
                <a:lnTo>
                  <a:pt x="1878415" y="342900"/>
                </a:lnTo>
                <a:close/>
              </a:path>
              <a:path w="1922779" h="1854200">
                <a:moveTo>
                  <a:pt x="1856346" y="330200"/>
                </a:moveTo>
                <a:lnTo>
                  <a:pt x="1026563" y="330200"/>
                </a:lnTo>
                <a:lnTo>
                  <a:pt x="1019671" y="342900"/>
                </a:lnTo>
                <a:lnTo>
                  <a:pt x="1863859" y="342900"/>
                </a:lnTo>
                <a:lnTo>
                  <a:pt x="1856346" y="330200"/>
                </a:lnTo>
                <a:close/>
              </a:path>
              <a:path w="1922779" h="1854200">
                <a:moveTo>
                  <a:pt x="1852592" y="317500"/>
                </a:moveTo>
                <a:lnTo>
                  <a:pt x="1036011" y="317500"/>
                </a:lnTo>
                <a:lnTo>
                  <a:pt x="1037883" y="330200"/>
                </a:lnTo>
                <a:lnTo>
                  <a:pt x="1852592" y="330200"/>
                </a:lnTo>
                <a:lnTo>
                  <a:pt x="1852592" y="317500"/>
                </a:lnTo>
                <a:close/>
              </a:path>
              <a:path w="1922779" h="1854200">
                <a:moveTo>
                  <a:pt x="1851301" y="304800"/>
                </a:moveTo>
                <a:lnTo>
                  <a:pt x="1014950" y="304800"/>
                </a:lnTo>
                <a:lnTo>
                  <a:pt x="1026651" y="317500"/>
                </a:lnTo>
                <a:lnTo>
                  <a:pt x="1852210" y="317500"/>
                </a:lnTo>
                <a:lnTo>
                  <a:pt x="1851301" y="304800"/>
                </a:lnTo>
                <a:close/>
              </a:path>
              <a:path w="1922779" h="1854200">
                <a:moveTo>
                  <a:pt x="1848365" y="279400"/>
                </a:moveTo>
                <a:lnTo>
                  <a:pt x="1015653" y="279400"/>
                </a:lnTo>
                <a:lnTo>
                  <a:pt x="1012849" y="304800"/>
                </a:lnTo>
                <a:lnTo>
                  <a:pt x="1850215" y="304800"/>
                </a:lnTo>
                <a:lnTo>
                  <a:pt x="1849305" y="292100"/>
                </a:lnTo>
                <a:lnTo>
                  <a:pt x="1848365" y="279400"/>
                </a:lnTo>
                <a:close/>
              </a:path>
              <a:path w="1922779" h="1854200">
                <a:moveTo>
                  <a:pt x="1843203" y="266700"/>
                </a:moveTo>
                <a:lnTo>
                  <a:pt x="1029693" y="266700"/>
                </a:lnTo>
                <a:lnTo>
                  <a:pt x="1024544" y="279400"/>
                </a:lnTo>
                <a:lnTo>
                  <a:pt x="1850712" y="279400"/>
                </a:lnTo>
                <a:lnTo>
                  <a:pt x="1843203" y="266700"/>
                </a:lnTo>
                <a:close/>
              </a:path>
              <a:path w="1922779" h="1854200">
                <a:moveTo>
                  <a:pt x="1784987" y="241300"/>
                </a:moveTo>
                <a:lnTo>
                  <a:pt x="1021269" y="241300"/>
                </a:lnTo>
                <a:lnTo>
                  <a:pt x="1023608" y="254000"/>
                </a:lnTo>
                <a:lnTo>
                  <a:pt x="1025246" y="266700"/>
                </a:lnTo>
                <a:lnTo>
                  <a:pt x="1829120" y="266700"/>
                </a:lnTo>
                <a:lnTo>
                  <a:pt x="1813157" y="254000"/>
                </a:lnTo>
                <a:lnTo>
                  <a:pt x="1794376" y="254000"/>
                </a:lnTo>
                <a:lnTo>
                  <a:pt x="1784987" y="241300"/>
                </a:lnTo>
                <a:close/>
              </a:path>
              <a:path w="1922779" h="1854200">
                <a:moveTo>
                  <a:pt x="1766418" y="215900"/>
                </a:moveTo>
                <a:lnTo>
                  <a:pt x="1011913" y="215900"/>
                </a:lnTo>
                <a:lnTo>
                  <a:pt x="1015653" y="228600"/>
                </a:lnTo>
                <a:lnTo>
                  <a:pt x="1021736" y="241300"/>
                </a:lnTo>
                <a:lnTo>
                  <a:pt x="1767145" y="241300"/>
                </a:lnTo>
                <a:lnTo>
                  <a:pt x="1782175" y="228600"/>
                </a:lnTo>
                <a:lnTo>
                  <a:pt x="1771476" y="228600"/>
                </a:lnTo>
                <a:lnTo>
                  <a:pt x="1766418" y="215900"/>
                </a:lnTo>
                <a:close/>
              </a:path>
              <a:path w="1922779" h="1854200">
                <a:moveTo>
                  <a:pt x="1785703" y="215900"/>
                </a:moveTo>
                <a:lnTo>
                  <a:pt x="1778294" y="215900"/>
                </a:lnTo>
                <a:lnTo>
                  <a:pt x="1776178" y="228600"/>
                </a:lnTo>
                <a:lnTo>
                  <a:pt x="1784530" y="228600"/>
                </a:lnTo>
                <a:lnTo>
                  <a:pt x="1785703" y="215900"/>
                </a:lnTo>
                <a:close/>
              </a:path>
              <a:path w="1922779" h="1854200">
                <a:moveTo>
                  <a:pt x="1732898" y="190500"/>
                </a:moveTo>
                <a:lnTo>
                  <a:pt x="1045834" y="190500"/>
                </a:lnTo>
                <a:lnTo>
                  <a:pt x="1039985" y="203200"/>
                </a:lnTo>
                <a:lnTo>
                  <a:pt x="1034139" y="203200"/>
                </a:lnTo>
                <a:lnTo>
                  <a:pt x="1020099" y="215900"/>
                </a:lnTo>
                <a:lnTo>
                  <a:pt x="1745833" y="215900"/>
                </a:lnTo>
                <a:lnTo>
                  <a:pt x="1738309" y="203200"/>
                </a:lnTo>
                <a:lnTo>
                  <a:pt x="1732898" y="190500"/>
                </a:lnTo>
                <a:close/>
              </a:path>
              <a:path w="1922779" h="1854200">
                <a:moveTo>
                  <a:pt x="1261320" y="177800"/>
                </a:moveTo>
                <a:lnTo>
                  <a:pt x="1111347" y="177800"/>
                </a:lnTo>
                <a:lnTo>
                  <a:pt x="1103392" y="190500"/>
                </a:lnTo>
                <a:lnTo>
                  <a:pt x="1269744" y="190500"/>
                </a:lnTo>
                <a:lnTo>
                  <a:pt x="1261320" y="177800"/>
                </a:lnTo>
                <a:close/>
              </a:path>
              <a:path w="1922779" h="1854200">
                <a:moveTo>
                  <a:pt x="1722704" y="177800"/>
                </a:moveTo>
                <a:lnTo>
                  <a:pt x="1326596" y="177800"/>
                </a:lnTo>
                <a:lnTo>
                  <a:pt x="1323323" y="190500"/>
                </a:lnTo>
                <a:lnTo>
                  <a:pt x="1722469" y="190500"/>
                </a:lnTo>
                <a:lnTo>
                  <a:pt x="1722704" y="177800"/>
                </a:lnTo>
                <a:close/>
              </a:path>
              <a:path w="1922779" h="1854200">
                <a:moveTo>
                  <a:pt x="1226224" y="152400"/>
                </a:moveTo>
                <a:lnTo>
                  <a:pt x="1140368" y="152400"/>
                </a:lnTo>
                <a:lnTo>
                  <a:pt x="1135739" y="165100"/>
                </a:lnTo>
                <a:lnTo>
                  <a:pt x="1129969" y="165100"/>
                </a:lnTo>
                <a:lnTo>
                  <a:pt x="1123980" y="177800"/>
                </a:lnTo>
                <a:lnTo>
                  <a:pt x="1236753" y="177800"/>
                </a:lnTo>
                <a:lnTo>
                  <a:pt x="1235115" y="165100"/>
                </a:lnTo>
                <a:lnTo>
                  <a:pt x="1226224" y="152400"/>
                </a:lnTo>
                <a:close/>
              </a:path>
              <a:path w="1922779" h="1854200">
                <a:moveTo>
                  <a:pt x="1723526" y="152400"/>
                </a:moveTo>
                <a:lnTo>
                  <a:pt x="1354672" y="152400"/>
                </a:lnTo>
                <a:lnTo>
                  <a:pt x="1347655" y="165100"/>
                </a:lnTo>
                <a:lnTo>
                  <a:pt x="1327297" y="165100"/>
                </a:lnTo>
                <a:lnTo>
                  <a:pt x="1326829" y="177800"/>
                </a:lnTo>
                <a:lnTo>
                  <a:pt x="1723095" y="177800"/>
                </a:lnTo>
                <a:lnTo>
                  <a:pt x="1723552" y="165100"/>
                </a:lnTo>
                <a:lnTo>
                  <a:pt x="1723526" y="152400"/>
                </a:lnTo>
                <a:close/>
              </a:path>
              <a:path w="1922779" h="1854200">
                <a:moveTo>
                  <a:pt x="1210081" y="139700"/>
                </a:moveTo>
                <a:lnTo>
                  <a:pt x="1188088" y="139700"/>
                </a:lnTo>
                <a:lnTo>
                  <a:pt x="1174984" y="152400"/>
                </a:lnTo>
                <a:lnTo>
                  <a:pt x="1226926" y="152400"/>
                </a:lnTo>
                <a:lnTo>
                  <a:pt x="1210081" y="139700"/>
                </a:lnTo>
                <a:close/>
              </a:path>
              <a:path w="1922779" h="1854200">
                <a:moveTo>
                  <a:pt x="1713346" y="139700"/>
                </a:moveTo>
                <a:lnTo>
                  <a:pt x="1363329" y="139700"/>
                </a:lnTo>
                <a:lnTo>
                  <a:pt x="1357246" y="152400"/>
                </a:lnTo>
                <a:lnTo>
                  <a:pt x="1717789" y="152400"/>
                </a:lnTo>
                <a:lnTo>
                  <a:pt x="1713346" y="139700"/>
                </a:lnTo>
                <a:close/>
              </a:path>
              <a:path w="1922779" h="1854200">
                <a:moveTo>
                  <a:pt x="1737098" y="63500"/>
                </a:moveTo>
                <a:lnTo>
                  <a:pt x="1387662" y="63500"/>
                </a:lnTo>
                <a:lnTo>
                  <a:pt x="1390470" y="76200"/>
                </a:lnTo>
                <a:lnTo>
                  <a:pt x="1396320" y="88900"/>
                </a:lnTo>
                <a:lnTo>
                  <a:pt x="1394448" y="88900"/>
                </a:lnTo>
                <a:lnTo>
                  <a:pt x="1391406" y="101600"/>
                </a:lnTo>
                <a:lnTo>
                  <a:pt x="1380642" y="114300"/>
                </a:lnTo>
                <a:lnTo>
                  <a:pt x="1379472" y="114300"/>
                </a:lnTo>
                <a:lnTo>
                  <a:pt x="1376668" y="127000"/>
                </a:lnTo>
                <a:lnTo>
                  <a:pt x="1371988" y="139700"/>
                </a:lnTo>
                <a:lnTo>
                  <a:pt x="1704338" y="139700"/>
                </a:lnTo>
                <a:lnTo>
                  <a:pt x="1700579" y="127000"/>
                </a:lnTo>
                <a:lnTo>
                  <a:pt x="1699541" y="127000"/>
                </a:lnTo>
                <a:lnTo>
                  <a:pt x="1700711" y="114300"/>
                </a:lnTo>
                <a:lnTo>
                  <a:pt x="1704922" y="101600"/>
                </a:lnTo>
                <a:lnTo>
                  <a:pt x="1708666" y="101600"/>
                </a:lnTo>
                <a:lnTo>
                  <a:pt x="1712177" y="88900"/>
                </a:lnTo>
                <a:lnTo>
                  <a:pt x="1714981" y="76200"/>
                </a:lnTo>
                <a:lnTo>
                  <a:pt x="1730864" y="76200"/>
                </a:lnTo>
                <a:lnTo>
                  <a:pt x="1737098" y="63500"/>
                </a:lnTo>
                <a:close/>
              </a:path>
              <a:path w="1922779" h="1854200">
                <a:moveTo>
                  <a:pt x="1731361" y="50800"/>
                </a:moveTo>
                <a:lnTo>
                  <a:pt x="1446389" y="50800"/>
                </a:lnTo>
                <a:lnTo>
                  <a:pt x="1440072" y="63500"/>
                </a:lnTo>
                <a:lnTo>
                  <a:pt x="1736510" y="63500"/>
                </a:lnTo>
                <a:lnTo>
                  <a:pt x="1731361" y="50800"/>
                </a:lnTo>
                <a:close/>
              </a:path>
              <a:path w="1922779" h="1854200">
                <a:moveTo>
                  <a:pt x="1603147" y="25400"/>
                </a:moveTo>
                <a:lnTo>
                  <a:pt x="1527868" y="25400"/>
                </a:lnTo>
                <a:lnTo>
                  <a:pt x="1528512" y="38100"/>
                </a:lnTo>
                <a:lnTo>
                  <a:pt x="1528278" y="50800"/>
                </a:lnTo>
                <a:lnTo>
                  <a:pt x="1707730" y="50800"/>
                </a:lnTo>
                <a:lnTo>
                  <a:pt x="1708199" y="38100"/>
                </a:lnTo>
                <a:lnTo>
                  <a:pt x="1607125" y="38100"/>
                </a:lnTo>
                <a:lnTo>
                  <a:pt x="1603147" y="25400"/>
                </a:lnTo>
                <a:close/>
              </a:path>
              <a:path w="1922779" h="1854200">
                <a:moveTo>
                  <a:pt x="1697903" y="25400"/>
                </a:moveTo>
                <a:lnTo>
                  <a:pt x="1660470" y="25400"/>
                </a:lnTo>
                <a:lnTo>
                  <a:pt x="1648302" y="38100"/>
                </a:lnTo>
                <a:lnTo>
                  <a:pt x="1708199" y="38100"/>
                </a:lnTo>
                <a:lnTo>
                  <a:pt x="1697903" y="25400"/>
                </a:lnTo>
                <a:close/>
              </a:path>
              <a:path w="1922779" h="1854200">
                <a:moveTo>
                  <a:pt x="1555887" y="12700"/>
                </a:moveTo>
                <a:lnTo>
                  <a:pt x="1523510" y="12700"/>
                </a:lnTo>
                <a:lnTo>
                  <a:pt x="1525996" y="25400"/>
                </a:lnTo>
                <a:lnTo>
                  <a:pt x="1558925" y="25400"/>
                </a:lnTo>
                <a:lnTo>
                  <a:pt x="1555887" y="12700"/>
                </a:lnTo>
                <a:close/>
              </a:path>
              <a:path w="1922779" h="1854200">
                <a:moveTo>
                  <a:pt x="1535060" y="0"/>
                </a:moveTo>
                <a:lnTo>
                  <a:pt x="1517982" y="0"/>
                </a:lnTo>
                <a:lnTo>
                  <a:pt x="1521024" y="12700"/>
                </a:lnTo>
                <a:lnTo>
                  <a:pt x="1548866" y="12700"/>
                </a:lnTo>
                <a:lnTo>
                  <a:pt x="1535060" y="0"/>
                </a:lnTo>
                <a:close/>
              </a:path>
            </a:pathLst>
          </a:custGeom>
          <a:solidFill>
            <a:srgbClr val="DECA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24022" y="1748164"/>
            <a:ext cx="6920453" cy="44611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5883" y="5312073"/>
            <a:ext cx="106405" cy="1064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09184" y="5345625"/>
            <a:ext cx="106404" cy="1064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31421" y="5085474"/>
            <a:ext cx="106404" cy="1064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54365" y="4260060"/>
            <a:ext cx="106405" cy="1064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41519" y="5384538"/>
            <a:ext cx="307975" cy="808990"/>
          </a:xfrm>
          <a:custGeom>
            <a:avLst/>
            <a:gdLst/>
            <a:ahLst/>
            <a:cxnLst/>
            <a:rect l="l" t="t" r="r" b="b"/>
            <a:pathLst>
              <a:path w="307975" h="808989">
                <a:moveTo>
                  <a:pt x="307904" y="0"/>
                </a:moveTo>
                <a:lnTo>
                  <a:pt x="253012" y="137935"/>
                </a:lnTo>
                <a:lnTo>
                  <a:pt x="127804" y="460793"/>
                </a:lnTo>
                <a:lnTo>
                  <a:pt x="0" y="808937"/>
                </a:lnTo>
              </a:path>
            </a:pathLst>
          </a:custGeom>
          <a:ln w="17999">
            <a:solidFill>
              <a:srgbClr val="019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88863" y="3803965"/>
            <a:ext cx="866140" cy="2389505"/>
          </a:xfrm>
          <a:custGeom>
            <a:avLst/>
            <a:gdLst/>
            <a:ahLst/>
            <a:cxnLst/>
            <a:rect l="l" t="t" r="r" b="b"/>
            <a:pathLst>
              <a:path w="866139" h="2389504">
                <a:moveTo>
                  <a:pt x="553115" y="0"/>
                </a:moveTo>
                <a:lnTo>
                  <a:pt x="495570" y="54552"/>
                </a:lnTo>
                <a:lnTo>
                  <a:pt x="359172" y="194906"/>
                </a:lnTo>
                <a:lnTo>
                  <a:pt x="198270" y="386103"/>
                </a:lnTo>
                <a:lnTo>
                  <a:pt x="67218" y="593186"/>
                </a:lnTo>
                <a:lnTo>
                  <a:pt x="48186" y="635826"/>
                </a:lnTo>
                <a:lnTo>
                  <a:pt x="32345" y="678186"/>
                </a:lnTo>
                <a:lnTo>
                  <a:pt x="19668" y="720366"/>
                </a:lnTo>
                <a:lnTo>
                  <a:pt x="10125" y="762466"/>
                </a:lnTo>
                <a:lnTo>
                  <a:pt x="3685" y="804586"/>
                </a:lnTo>
                <a:lnTo>
                  <a:pt x="320" y="846826"/>
                </a:lnTo>
                <a:lnTo>
                  <a:pt x="0" y="889286"/>
                </a:lnTo>
                <a:lnTo>
                  <a:pt x="2695" y="932067"/>
                </a:lnTo>
                <a:lnTo>
                  <a:pt x="8376" y="975267"/>
                </a:lnTo>
                <a:lnTo>
                  <a:pt x="17013" y="1018986"/>
                </a:lnTo>
                <a:lnTo>
                  <a:pt x="28577" y="1063326"/>
                </a:lnTo>
                <a:lnTo>
                  <a:pt x="43039" y="1108386"/>
                </a:lnTo>
                <a:lnTo>
                  <a:pt x="60368" y="1154265"/>
                </a:lnTo>
                <a:lnTo>
                  <a:pt x="80536" y="1201064"/>
                </a:lnTo>
                <a:lnTo>
                  <a:pt x="103512" y="1248883"/>
                </a:lnTo>
                <a:lnTo>
                  <a:pt x="129268" y="1297821"/>
                </a:lnTo>
                <a:lnTo>
                  <a:pt x="157773" y="1347979"/>
                </a:lnTo>
                <a:lnTo>
                  <a:pt x="188999" y="1399457"/>
                </a:lnTo>
                <a:lnTo>
                  <a:pt x="222915" y="1452354"/>
                </a:lnTo>
                <a:lnTo>
                  <a:pt x="256989" y="1503294"/>
                </a:lnTo>
                <a:lnTo>
                  <a:pt x="292073" y="1554065"/>
                </a:lnTo>
                <a:lnTo>
                  <a:pt x="327923" y="1604497"/>
                </a:lnTo>
                <a:lnTo>
                  <a:pt x="364291" y="1654422"/>
                </a:lnTo>
                <a:lnTo>
                  <a:pt x="400930" y="1703670"/>
                </a:lnTo>
                <a:lnTo>
                  <a:pt x="437595" y="1752072"/>
                </a:lnTo>
                <a:lnTo>
                  <a:pt x="474038" y="1799460"/>
                </a:lnTo>
                <a:lnTo>
                  <a:pt x="510012" y="1845663"/>
                </a:lnTo>
                <a:lnTo>
                  <a:pt x="545271" y="1890514"/>
                </a:lnTo>
                <a:lnTo>
                  <a:pt x="579569" y="1933843"/>
                </a:lnTo>
                <a:lnTo>
                  <a:pt x="612658" y="1975482"/>
                </a:lnTo>
                <a:lnTo>
                  <a:pt x="644292" y="2015260"/>
                </a:lnTo>
                <a:lnTo>
                  <a:pt x="674225" y="2053009"/>
                </a:lnTo>
                <a:lnTo>
                  <a:pt x="702209" y="2088560"/>
                </a:lnTo>
                <a:lnTo>
                  <a:pt x="727998" y="2121744"/>
                </a:lnTo>
                <a:lnTo>
                  <a:pt x="751346" y="2152392"/>
                </a:lnTo>
                <a:lnTo>
                  <a:pt x="789729" y="2205404"/>
                </a:lnTo>
                <a:lnTo>
                  <a:pt x="815387" y="2246243"/>
                </a:lnTo>
                <a:lnTo>
                  <a:pt x="834150" y="2285294"/>
                </a:lnTo>
                <a:lnTo>
                  <a:pt x="851978" y="2334380"/>
                </a:lnTo>
                <a:lnTo>
                  <a:pt x="859942" y="2362942"/>
                </a:lnTo>
                <a:lnTo>
                  <a:pt x="865876" y="2389511"/>
                </a:lnTo>
              </a:path>
            </a:pathLst>
          </a:custGeom>
          <a:ln w="3165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83008" y="5099241"/>
            <a:ext cx="128905" cy="128905"/>
          </a:xfrm>
          <a:custGeom>
            <a:avLst/>
            <a:gdLst/>
            <a:ahLst/>
            <a:cxnLst/>
            <a:rect l="l" t="t" r="r" b="b"/>
            <a:pathLst>
              <a:path w="128904" h="128904">
                <a:moveTo>
                  <a:pt x="64475" y="0"/>
                </a:moveTo>
                <a:lnTo>
                  <a:pt x="39376" y="5065"/>
                </a:lnTo>
                <a:lnTo>
                  <a:pt x="18882" y="18876"/>
                </a:lnTo>
                <a:lnTo>
                  <a:pt x="5065" y="39356"/>
                </a:lnTo>
                <a:lnTo>
                  <a:pt x="0" y="64429"/>
                </a:lnTo>
                <a:lnTo>
                  <a:pt x="5065" y="89509"/>
                </a:lnTo>
                <a:lnTo>
                  <a:pt x="18882" y="109996"/>
                </a:lnTo>
                <a:lnTo>
                  <a:pt x="39376" y="123812"/>
                </a:lnTo>
                <a:lnTo>
                  <a:pt x="64475" y="128879"/>
                </a:lnTo>
                <a:lnTo>
                  <a:pt x="89546" y="123812"/>
                </a:lnTo>
                <a:lnTo>
                  <a:pt x="110024" y="109996"/>
                </a:lnTo>
                <a:lnTo>
                  <a:pt x="123833" y="89509"/>
                </a:lnTo>
                <a:lnTo>
                  <a:pt x="128897" y="64429"/>
                </a:lnTo>
                <a:lnTo>
                  <a:pt x="123833" y="39356"/>
                </a:lnTo>
                <a:lnTo>
                  <a:pt x="110024" y="18876"/>
                </a:lnTo>
                <a:lnTo>
                  <a:pt x="89546" y="5065"/>
                </a:lnTo>
                <a:lnTo>
                  <a:pt x="64475" y="0"/>
                </a:lnTo>
                <a:close/>
              </a:path>
            </a:pathLst>
          </a:custGeom>
          <a:solidFill>
            <a:srgbClr val="8F1F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00917" y="5115106"/>
            <a:ext cx="93345" cy="97155"/>
          </a:xfrm>
          <a:custGeom>
            <a:avLst/>
            <a:gdLst/>
            <a:ahLst/>
            <a:cxnLst/>
            <a:rect l="l" t="t" r="r" b="b"/>
            <a:pathLst>
              <a:path w="93345" h="97154">
                <a:moveTo>
                  <a:pt x="6461" y="65297"/>
                </a:moveTo>
                <a:lnTo>
                  <a:pt x="0" y="71507"/>
                </a:lnTo>
                <a:lnTo>
                  <a:pt x="4122" y="75693"/>
                </a:lnTo>
                <a:lnTo>
                  <a:pt x="14857" y="84776"/>
                </a:lnTo>
                <a:lnTo>
                  <a:pt x="29759" y="93539"/>
                </a:lnTo>
                <a:lnTo>
                  <a:pt x="46382" y="96768"/>
                </a:lnTo>
                <a:lnTo>
                  <a:pt x="50787" y="97115"/>
                </a:lnTo>
                <a:lnTo>
                  <a:pt x="62017" y="95632"/>
                </a:lnTo>
                <a:lnTo>
                  <a:pt x="77101" y="88539"/>
                </a:lnTo>
                <a:lnTo>
                  <a:pt x="78079" y="87530"/>
                </a:lnTo>
                <a:lnTo>
                  <a:pt x="51188" y="87530"/>
                </a:lnTo>
                <a:lnTo>
                  <a:pt x="51188" y="86645"/>
                </a:lnTo>
                <a:lnTo>
                  <a:pt x="41573" y="86645"/>
                </a:lnTo>
                <a:lnTo>
                  <a:pt x="27944" y="81470"/>
                </a:lnTo>
                <a:lnTo>
                  <a:pt x="16780" y="74336"/>
                </a:lnTo>
                <a:lnTo>
                  <a:pt x="9233" y="68019"/>
                </a:lnTo>
                <a:lnTo>
                  <a:pt x="6461" y="65297"/>
                </a:lnTo>
                <a:close/>
              </a:path>
              <a:path w="93345" h="97154">
                <a:moveTo>
                  <a:pt x="85777" y="66337"/>
                </a:moveTo>
                <a:lnTo>
                  <a:pt x="83351" y="69521"/>
                </a:lnTo>
                <a:lnTo>
                  <a:pt x="76426" y="76594"/>
                </a:lnTo>
                <a:lnTo>
                  <a:pt x="65529" y="83836"/>
                </a:lnTo>
                <a:lnTo>
                  <a:pt x="51188" y="87530"/>
                </a:lnTo>
                <a:lnTo>
                  <a:pt x="78079" y="87530"/>
                </a:lnTo>
                <a:lnTo>
                  <a:pt x="93066" y="72054"/>
                </a:lnTo>
                <a:lnTo>
                  <a:pt x="85777" y="66337"/>
                </a:lnTo>
                <a:close/>
              </a:path>
              <a:path w="93345" h="97154">
                <a:moveTo>
                  <a:pt x="51188" y="41108"/>
                </a:moveTo>
                <a:lnTo>
                  <a:pt x="41573" y="41108"/>
                </a:lnTo>
                <a:lnTo>
                  <a:pt x="41573" y="86645"/>
                </a:lnTo>
                <a:lnTo>
                  <a:pt x="51188" y="86645"/>
                </a:lnTo>
                <a:lnTo>
                  <a:pt x="51188" y="41108"/>
                </a:lnTo>
                <a:close/>
              </a:path>
              <a:path w="93345" h="97154">
                <a:moveTo>
                  <a:pt x="72251" y="32533"/>
                </a:moveTo>
                <a:lnTo>
                  <a:pt x="23108" y="32533"/>
                </a:lnTo>
                <a:lnTo>
                  <a:pt x="23108" y="41108"/>
                </a:lnTo>
                <a:lnTo>
                  <a:pt x="72251" y="41108"/>
                </a:lnTo>
                <a:lnTo>
                  <a:pt x="72251" y="32533"/>
                </a:lnTo>
                <a:close/>
              </a:path>
              <a:path w="93345" h="97154">
                <a:moveTo>
                  <a:pt x="51188" y="0"/>
                </a:moveTo>
                <a:lnTo>
                  <a:pt x="41573" y="0"/>
                </a:lnTo>
                <a:lnTo>
                  <a:pt x="41573" y="32533"/>
                </a:lnTo>
                <a:lnTo>
                  <a:pt x="51188" y="32533"/>
                </a:lnTo>
                <a:lnTo>
                  <a:pt x="51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94083" y="1825803"/>
            <a:ext cx="4460240" cy="2884805"/>
          </a:xfrm>
          <a:custGeom>
            <a:avLst/>
            <a:gdLst/>
            <a:ahLst/>
            <a:cxnLst/>
            <a:rect l="l" t="t" r="r" b="b"/>
            <a:pathLst>
              <a:path w="4460240" h="2884804">
                <a:moveTo>
                  <a:pt x="4460057" y="2863618"/>
                </a:moveTo>
                <a:lnTo>
                  <a:pt x="4366444" y="2826410"/>
                </a:lnTo>
                <a:lnTo>
                  <a:pt x="4157878" y="2743960"/>
                </a:lnTo>
                <a:lnTo>
                  <a:pt x="3942770" y="2660031"/>
                </a:lnTo>
                <a:lnTo>
                  <a:pt x="3829528" y="2618385"/>
                </a:lnTo>
                <a:lnTo>
                  <a:pt x="3807070" y="2612235"/>
                </a:lnTo>
                <a:lnTo>
                  <a:pt x="3790838" y="2606404"/>
                </a:lnTo>
                <a:lnTo>
                  <a:pt x="3779037" y="2602054"/>
                </a:lnTo>
                <a:lnTo>
                  <a:pt x="3769873" y="2600346"/>
                </a:lnTo>
                <a:lnTo>
                  <a:pt x="3758618" y="2600346"/>
                </a:lnTo>
                <a:lnTo>
                  <a:pt x="3755242" y="2595835"/>
                </a:lnTo>
                <a:lnTo>
                  <a:pt x="3746238" y="2600346"/>
                </a:lnTo>
                <a:lnTo>
                  <a:pt x="3735494" y="2604450"/>
                </a:lnTo>
                <a:lnTo>
                  <a:pt x="3720213" y="2609506"/>
                </a:lnTo>
                <a:lnTo>
                  <a:pt x="3705564" y="2614774"/>
                </a:lnTo>
                <a:lnTo>
                  <a:pt x="3676036" y="2643756"/>
                </a:lnTo>
                <a:lnTo>
                  <a:pt x="3656196" y="2671382"/>
                </a:lnTo>
                <a:lnTo>
                  <a:pt x="3639840" y="2689353"/>
                </a:lnTo>
                <a:lnTo>
                  <a:pt x="3607234" y="2721277"/>
                </a:lnTo>
                <a:lnTo>
                  <a:pt x="3572940" y="2757007"/>
                </a:lnTo>
                <a:lnTo>
                  <a:pt x="3551518" y="2786394"/>
                </a:lnTo>
                <a:lnTo>
                  <a:pt x="3533599" y="2813933"/>
                </a:lnTo>
                <a:lnTo>
                  <a:pt x="3503122" y="2845171"/>
                </a:lnTo>
                <a:lnTo>
                  <a:pt x="3464624" y="2871547"/>
                </a:lnTo>
                <a:lnTo>
                  <a:pt x="3422647" y="2884498"/>
                </a:lnTo>
                <a:lnTo>
                  <a:pt x="3376465" y="2882481"/>
                </a:lnTo>
                <a:lnTo>
                  <a:pt x="3328804" y="2872587"/>
                </a:lnTo>
                <a:lnTo>
                  <a:pt x="3289375" y="2859205"/>
                </a:lnTo>
                <a:lnTo>
                  <a:pt x="3248819" y="2821412"/>
                </a:lnTo>
                <a:lnTo>
                  <a:pt x="3216670" y="2776599"/>
                </a:lnTo>
                <a:lnTo>
                  <a:pt x="3181145" y="2727241"/>
                </a:lnTo>
                <a:lnTo>
                  <a:pt x="3151953" y="2688296"/>
                </a:lnTo>
                <a:lnTo>
                  <a:pt x="3101655" y="2633785"/>
                </a:lnTo>
                <a:lnTo>
                  <a:pt x="3069505" y="2604855"/>
                </a:lnTo>
                <a:lnTo>
                  <a:pt x="3059148" y="2592112"/>
                </a:lnTo>
                <a:lnTo>
                  <a:pt x="3040455" y="2564649"/>
                </a:lnTo>
                <a:lnTo>
                  <a:pt x="3018067" y="2529100"/>
                </a:lnTo>
                <a:lnTo>
                  <a:pt x="2996626" y="2492097"/>
                </a:lnTo>
                <a:lnTo>
                  <a:pt x="2975394" y="2459975"/>
                </a:lnTo>
                <a:lnTo>
                  <a:pt x="2945356" y="2422927"/>
                </a:lnTo>
                <a:lnTo>
                  <a:pt x="2910401" y="2384688"/>
                </a:lnTo>
                <a:lnTo>
                  <a:pt x="2874420" y="2348993"/>
                </a:lnTo>
                <a:lnTo>
                  <a:pt x="2841301" y="2319577"/>
                </a:lnTo>
                <a:lnTo>
                  <a:pt x="2804564" y="2286725"/>
                </a:lnTo>
                <a:lnTo>
                  <a:pt x="2759452" y="2243751"/>
                </a:lnTo>
                <a:lnTo>
                  <a:pt x="2712450" y="2198936"/>
                </a:lnTo>
                <a:lnTo>
                  <a:pt x="2670040" y="2160562"/>
                </a:lnTo>
                <a:lnTo>
                  <a:pt x="2638705" y="2136910"/>
                </a:lnTo>
                <a:lnTo>
                  <a:pt x="2576517" y="2111821"/>
                </a:lnTo>
                <a:lnTo>
                  <a:pt x="2532900" y="2101956"/>
                </a:lnTo>
                <a:lnTo>
                  <a:pt x="2487599" y="2097729"/>
                </a:lnTo>
                <a:lnTo>
                  <a:pt x="2445674" y="2095192"/>
                </a:lnTo>
                <a:lnTo>
                  <a:pt x="2438076" y="2094955"/>
                </a:lnTo>
                <a:lnTo>
                  <a:pt x="2430479" y="2094559"/>
                </a:lnTo>
                <a:lnTo>
                  <a:pt x="2383715" y="2100680"/>
                </a:lnTo>
                <a:lnTo>
                  <a:pt x="2323129" y="2111614"/>
                </a:lnTo>
                <a:lnTo>
                  <a:pt x="2261910" y="2123498"/>
                </a:lnTo>
                <a:lnTo>
                  <a:pt x="2216978" y="2135661"/>
                </a:lnTo>
                <a:lnTo>
                  <a:pt x="2203823" y="2137475"/>
                </a:lnTo>
                <a:lnTo>
                  <a:pt x="2190457" y="2138021"/>
                </a:lnTo>
                <a:lnTo>
                  <a:pt x="2178358" y="2138039"/>
                </a:lnTo>
                <a:lnTo>
                  <a:pt x="2144171" y="2136119"/>
                </a:lnTo>
                <a:lnTo>
                  <a:pt x="2080015" y="2131556"/>
                </a:lnTo>
                <a:lnTo>
                  <a:pt x="2010583" y="2126148"/>
                </a:lnTo>
                <a:lnTo>
                  <a:pt x="1960567" y="2121691"/>
                </a:lnTo>
                <a:lnTo>
                  <a:pt x="1883292" y="2109696"/>
                </a:lnTo>
                <a:lnTo>
                  <a:pt x="1835608" y="2099793"/>
                </a:lnTo>
                <a:lnTo>
                  <a:pt x="1783806" y="2087428"/>
                </a:lnTo>
                <a:lnTo>
                  <a:pt x="1729320" y="2072707"/>
                </a:lnTo>
                <a:lnTo>
                  <a:pt x="1673587" y="2055738"/>
                </a:lnTo>
                <a:lnTo>
                  <a:pt x="1618040" y="2036626"/>
                </a:lnTo>
                <a:lnTo>
                  <a:pt x="1564115" y="2015479"/>
                </a:lnTo>
                <a:lnTo>
                  <a:pt x="1513247" y="1992403"/>
                </a:lnTo>
                <a:lnTo>
                  <a:pt x="1466871" y="1967504"/>
                </a:lnTo>
                <a:lnTo>
                  <a:pt x="1426422" y="1940889"/>
                </a:lnTo>
                <a:lnTo>
                  <a:pt x="1393334" y="1912665"/>
                </a:lnTo>
                <a:lnTo>
                  <a:pt x="1369044" y="1882938"/>
                </a:lnTo>
                <a:lnTo>
                  <a:pt x="1346138" y="1840963"/>
                </a:lnTo>
                <a:lnTo>
                  <a:pt x="1326164" y="1793873"/>
                </a:lnTo>
                <a:lnTo>
                  <a:pt x="1307926" y="1743412"/>
                </a:lnTo>
                <a:lnTo>
                  <a:pt x="1290227" y="1691320"/>
                </a:lnTo>
                <a:lnTo>
                  <a:pt x="1271871" y="1639340"/>
                </a:lnTo>
                <a:lnTo>
                  <a:pt x="1251661" y="1589212"/>
                </a:lnTo>
                <a:lnTo>
                  <a:pt x="1228399" y="1542677"/>
                </a:lnTo>
                <a:lnTo>
                  <a:pt x="1220625" y="1528036"/>
                </a:lnTo>
                <a:lnTo>
                  <a:pt x="1215172" y="1517730"/>
                </a:lnTo>
                <a:lnTo>
                  <a:pt x="1208454" y="1508905"/>
                </a:lnTo>
                <a:lnTo>
                  <a:pt x="1196881" y="1498705"/>
                </a:lnTo>
                <a:lnTo>
                  <a:pt x="1175652" y="1482245"/>
                </a:lnTo>
                <a:lnTo>
                  <a:pt x="1137728" y="1452349"/>
                </a:lnTo>
                <a:lnTo>
                  <a:pt x="1091362" y="1414559"/>
                </a:lnTo>
                <a:lnTo>
                  <a:pt x="1044808" y="1374421"/>
                </a:lnTo>
                <a:lnTo>
                  <a:pt x="1006320" y="1337478"/>
                </a:lnTo>
                <a:lnTo>
                  <a:pt x="969126" y="1283969"/>
                </a:lnTo>
                <a:lnTo>
                  <a:pt x="951991" y="1256500"/>
                </a:lnTo>
                <a:lnTo>
                  <a:pt x="934153" y="1220371"/>
                </a:lnTo>
                <a:lnTo>
                  <a:pt x="917018" y="1169088"/>
                </a:lnTo>
                <a:lnTo>
                  <a:pt x="901991" y="1096157"/>
                </a:lnTo>
                <a:lnTo>
                  <a:pt x="886587" y="1030893"/>
                </a:lnTo>
                <a:lnTo>
                  <a:pt x="864305" y="976968"/>
                </a:lnTo>
                <a:lnTo>
                  <a:pt x="837271" y="932377"/>
                </a:lnTo>
                <a:lnTo>
                  <a:pt x="807611" y="895116"/>
                </a:lnTo>
                <a:lnTo>
                  <a:pt x="777451" y="863179"/>
                </a:lnTo>
                <a:lnTo>
                  <a:pt x="748916" y="834563"/>
                </a:lnTo>
                <a:lnTo>
                  <a:pt x="609106" y="680852"/>
                </a:lnTo>
                <a:lnTo>
                  <a:pt x="354198" y="396561"/>
                </a:lnTo>
                <a:lnTo>
                  <a:pt x="109420" y="122630"/>
                </a:lnTo>
                <a:lnTo>
                  <a:pt x="0" y="0"/>
                </a:lnTo>
              </a:path>
            </a:pathLst>
          </a:custGeom>
          <a:ln w="32768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94083" y="1825803"/>
            <a:ext cx="4460240" cy="2884805"/>
          </a:xfrm>
          <a:custGeom>
            <a:avLst/>
            <a:gdLst/>
            <a:ahLst/>
            <a:cxnLst/>
            <a:rect l="l" t="t" r="r" b="b"/>
            <a:pathLst>
              <a:path w="4460240" h="2884804">
                <a:moveTo>
                  <a:pt x="4460057" y="2863618"/>
                </a:moveTo>
                <a:lnTo>
                  <a:pt x="4366444" y="2826410"/>
                </a:lnTo>
                <a:lnTo>
                  <a:pt x="4157878" y="2743960"/>
                </a:lnTo>
                <a:lnTo>
                  <a:pt x="3942770" y="2660031"/>
                </a:lnTo>
                <a:lnTo>
                  <a:pt x="3829528" y="2618385"/>
                </a:lnTo>
                <a:lnTo>
                  <a:pt x="3807070" y="2612235"/>
                </a:lnTo>
                <a:lnTo>
                  <a:pt x="3790838" y="2606404"/>
                </a:lnTo>
                <a:lnTo>
                  <a:pt x="3779037" y="2602054"/>
                </a:lnTo>
                <a:lnTo>
                  <a:pt x="3769873" y="2600346"/>
                </a:lnTo>
                <a:lnTo>
                  <a:pt x="3758618" y="2600346"/>
                </a:lnTo>
                <a:lnTo>
                  <a:pt x="3755242" y="2595835"/>
                </a:lnTo>
                <a:lnTo>
                  <a:pt x="3746238" y="2600346"/>
                </a:lnTo>
                <a:lnTo>
                  <a:pt x="3735494" y="2604450"/>
                </a:lnTo>
                <a:lnTo>
                  <a:pt x="3720213" y="2609506"/>
                </a:lnTo>
                <a:lnTo>
                  <a:pt x="3705564" y="2614774"/>
                </a:lnTo>
                <a:lnTo>
                  <a:pt x="3676036" y="2643756"/>
                </a:lnTo>
                <a:lnTo>
                  <a:pt x="3656196" y="2671382"/>
                </a:lnTo>
                <a:lnTo>
                  <a:pt x="3639840" y="2689353"/>
                </a:lnTo>
                <a:lnTo>
                  <a:pt x="3607234" y="2721277"/>
                </a:lnTo>
                <a:lnTo>
                  <a:pt x="3572940" y="2757007"/>
                </a:lnTo>
                <a:lnTo>
                  <a:pt x="3551518" y="2786394"/>
                </a:lnTo>
                <a:lnTo>
                  <a:pt x="3533599" y="2813933"/>
                </a:lnTo>
                <a:lnTo>
                  <a:pt x="3503122" y="2845171"/>
                </a:lnTo>
                <a:lnTo>
                  <a:pt x="3464624" y="2871547"/>
                </a:lnTo>
                <a:lnTo>
                  <a:pt x="3422647" y="2884498"/>
                </a:lnTo>
                <a:lnTo>
                  <a:pt x="3376465" y="2882481"/>
                </a:lnTo>
                <a:lnTo>
                  <a:pt x="3328804" y="2872587"/>
                </a:lnTo>
                <a:lnTo>
                  <a:pt x="3289375" y="2859205"/>
                </a:lnTo>
                <a:lnTo>
                  <a:pt x="3248819" y="2821412"/>
                </a:lnTo>
                <a:lnTo>
                  <a:pt x="3216670" y="2776599"/>
                </a:lnTo>
                <a:lnTo>
                  <a:pt x="3181145" y="2727241"/>
                </a:lnTo>
                <a:lnTo>
                  <a:pt x="3151953" y="2688296"/>
                </a:lnTo>
                <a:lnTo>
                  <a:pt x="3101655" y="2633785"/>
                </a:lnTo>
                <a:lnTo>
                  <a:pt x="3069505" y="2604855"/>
                </a:lnTo>
                <a:lnTo>
                  <a:pt x="3059148" y="2592112"/>
                </a:lnTo>
                <a:lnTo>
                  <a:pt x="3040455" y="2564649"/>
                </a:lnTo>
                <a:lnTo>
                  <a:pt x="3018067" y="2529100"/>
                </a:lnTo>
                <a:lnTo>
                  <a:pt x="2996626" y="2492097"/>
                </a:lnTo>
                <a:lnTo>
                  <a:pt x="2975394" y="2459975"/>
                </a:lnTo>
                <a:lnTo>
                  <a:pt x="2945356" y="2422927"/>
                </a:lnTo>
                <a:lnTo>
                  <a:pt x="2910401" y="2384688"/>
                </a:lnTo>
                <a:lnTo>
                  <a:pt x="2874420" y="2348993"/>
                </a:lnTo>
                <a:lnTo>
                  <a:pt x="2841301" y="2319577"/>
                </a:lnTo>
                <a:lnTo>
                  <a:pt x="2804564" y="2286725"/>
                </a:lnTo>
                <a:lnTo>
                  <a:pt x="2759452" y="2243751"/>
                </a:lnTo>
                <a:lnTo>
                  <a:pt x="2712450" y="2198936"/>
                </a:lnTo>
                <a:lnTo>
                  <a:pt x="2670040" y="2160562"/>
                </a:lnTo>
                <a:lnTo>
                  <a:pt x="2638705" y="2136910"/>
                </a:lnTo>
                <a:lnTo>
                  <a:pt x="2576517" y="2111821"/>
                </a:lnTo>
                <a:lnTo>
                  <a:pt x="2532900" y="2101956"/>
                </a:lnTo>
                <a:lnTo>
                  <a:pt x="2487599" y="2097729"/>
                </a:lnTo>
                <a:lnTo>
                  <a:pt x="2445674" y="2095192"/>
                </a:lnTo>
                <a:lnTo>
                  <a:pt x="2438076" y="2094955"/>
                </a:lnTo>
                <a:lnTo>
                  <a:pt x="2430479" y="2094559"/>
                </a:lnTo>
                <a:lnTo>
                  <a:pt x="2383715" y="2100680"/>
                </a:lnTo>
                <a:lnTo>
                  <a:pt x="2323129" y="2111614"/>
                </a:lnTo>
                <a:lnTo>
                  <a:pt x="2261910" y="2123498"/>
                </a:lnTo>
                <a:lnTo>
                  <a:pt x="2216978" y="2135661"/>
                </a:lnTo>
                <a:lnTo>
                  <a:pt x="2203823" y="2137475"/>
                </a:lnTo>
                <a:lnTo>
                  <a:pt x="2190457" y="2138021"/>
                </a:lnTo>
                <a:lnTo>
                  <a:pt x="2178358" y="2138039"/>
                </a:lnTo>
                <a:lnTo>
                  <a:pt x="2144171" y="2136119"/>
                </a:lnTo>
                <a:lnTo>
                  <a:pt x="2080015" y="2131556"/>
                </a:lnTo>
                <a:lnTo>
                  <a:pt x="2010583" y="2126148"/>
                </a:lnTo>
                <a:lnTo>
                  <a:pt x="1960567" y="2121691"/>
                </a:lnTo>
                <a:lnTo>
                  <a:pt x="1883292" y="2109696"/>
                </a:lnTo>
                <a:lnTo>
                  <a:pt x="1835608" y="2099793"/>
                </a:lnTo>
                <a:lnTo>
                  <a:pt x="1783806" y="2087428"/>
                </a:lnTo>
                <a:lnTo>
                  <a:pt x="1729320" y="2072707"/>
                </a:lnTo>
                <a:lnTo>
                  <a:pt x="1673587" y="2055738"/>
                </a:lnTo>
                <a:lnTo>
                  <a:pt x="1618040" y="2036626"/>
                </a:lnTo>
                <a:lnTo>
                  <a:pt x="1564115" y="2015479"/>
                </a:lnTo>
                <a:lnTo>
                  <a:pt x="1513247" y="1992403"/>
                </a:lnTo>
                <a:lnTo>
                  <a:pt x="1466871" y="1967504"/>
                </a:lnTo>
                <a:lnTo>
                  <a:pt x="1426422" y="1940889"/>
                </a:lnTo>
                <a:lnTo>
                  <a:pt x="1393334" y="1912665"/>
                </a:lnTo>
                <a:lnTo>
                  <a:pt x="1369044" y="1882938"/>
                </a:lnTo>
                <a:lnTo>
                  <a:pt x="1346138" y="1840963"/>
                </a:lnTo>
                <a:lnTo>
                  <a:pt x="1326164" y="1793873"/>
                </a:lnTo>
                <a:lnTo>
                  <a:pt x="1307926" y="1743412"/>
                </a:lnTo>
                <a:lnTo>
                  <a:pt x="1290227" y="1691320"/>
                </a:lnTo>
                <a:lnTo>
                  <a:pt x="1271871" y="1639340"/>
                </a:lnTo>
                <a:lnTo>
                  <a:pt x="1251661" y="1589212"/>
                </a:lnTo>
                <a:lnTo>
                  <a:pt x="1228399" y="1542677"/>
                </a:lnTo>
                <a:lnTo>
                  <a:pt x="1220625" y="1528036"/>
                </a:lnTo>
                <a:lnTo>
                  <a:pt x="1215172" y="1517730"/>
                </a:lnTo>
                <a:lnTo>
                  <a:pt x="1208454" y="1508905"/>
                </a:lnTo>
                <a:lnTo>
                  <a:pt x="1196881" y="1498705"/>
                </a:lnTo>
                <a:lnTo>
                  <a:pt x="1175652" y="1482245"/>
                </a:lnTo>
                <a:lnTo>
                  <a:pt x="1137728" y="1452349"/>
                </a:lnTo>
                <a:lnTo>
                  <a:pt x="1091362" y="1414559"/>
                </a:lnTo>
                <a:lnTo>
                  <a:pt x="1044808" y="1374421"/>
                </a:lnTo>
                <a:lnTo>
                  <a:pt x="1006320" y="1337478"/>
                </a:lnTo>
                <a:lnTo>
                  <a:pt x="969126" y="1283969"/>
                </a:lnTo>
                <a:lnTo>
                  <a:pt x="951991" y="1256500"/>
                </a:lnTo>
                <a:lnTo>
                  <a:pt x="934153" y="1220371"/>
                </a:lnTo>
                <a:lnTo>
                  <a:pt x="917018" y="1169088"/>
                </a:lnTo>
                <a:lnTo>
                  <a:pt x="901991" y="1096157"/>
                </a:lnTo>
                <a:lnTo>
                  <a:pt x="886587" y="1030893"/>
                </a:lnTo>
                <a:lnTo>
                  <a:pt x="864305" y="976968"/>
                </a:lnTo>
                <a:lnTo>
                  <a:pt x="837271" y="932377"/>
                </a:lnTo>
                <a:lnTo>
                  <a:pt x="807611" y="895116"/>
                </a:lnTo>
                <a:lnTo>
                  <a:pt x="777451" y="863179"/>
                </a:lnTo>
                <a:lnTo>
                  <a:pt x="748916" y="834563"/>
                </a:lnTo>
                <a:lnTo>
                  <a:pt x="609106" y="680852"/>
                </a:lnTo>
                <a:lnTo>
                  <a:pt x="354198" y="396561"/>
                </a:lnTo>
                <a:lnTo>
                  <a:pt x="109420" y="122630"/>
                </a:lnTo>
                <a:lnTo>
                  <a:pt x="0" y="0"/>
                </a:lnTo>
              </a:path>
            </a:pathLst>
          </a:custGeom>
          <a:ln w="23746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86578" y="2211635"/>
            <a:ext cx="5642610" cy="1542415"/>
          </a:xfrm>
          <a:custGeom>
            <a:avLst/>
            <a:gdLst/>
            <a:ahLst/>
            <a:cxnLst/>
            <a:rect l="l" t="t" r="r" b="b"/>
            <a:pathLst>
              <a:path w="5642609" h="1542414">
                <a:moveTo>
                  <a:pt x="0" y="0"/>
                </a:moveTo>
                <a:lnTo>
                  <a:pt x="47185" y="54952"/>
                </a:lnTo>
                <a:lnTo>
                  <a:pt x="76844" y="89256"/>
                </a:lnTo>
                <a:lnTo>
                  <a:pt x="109776" y="127135"/>
                </a:lnTo>
                <a:lnTo>
                  <a:pt x="145401" y="167858"/>
                </a:lnTo>
                <a:lnTo>
                  <a:pt x="183140" y="210692"/>
                </a:lnTo>
                <a:lnTo>
                  <a:pt x="222415" y="254905"/>
                </a:lnTo>
                <a:lnTo>
                  <a:pt x="262646" y="299766"/>
                </a:lnTo>
                <a:lnTo>
                  <a:pt x="303256" y="344541"/>
                </a:lnTo>
                <a:lnTo>
                  <a:pt x="343665" y="388500"/>
                </a:lnTo>
                <a:lnTo>
                  <a:pt x="383294" y="430910"/>
                </a:lnTo>
                <a:lnTo>
                  <a:pt x="421564" y="471039"/>
                </a:lnTo>
                <a:lnTo>
                  <a:pt x="457897" y="508154"/>
                </a:lnTo>
                <a:lnTo>
                  <a:pt x="491713" y="541525"/>
                </a:lnTo>
                <a:lnTo>
                  <a:pt x="522434" y="570418"/>
                </a:lnTo>
                <a:lnTo>
                  <a:pt x="572274" y="611845"/>
                </a:lnTo>
                <a:lnTo>
                  <a:pt x="628754" y="649673"/>
                </a:lnTo>
                <a:lnTo>
                  <a:pt x="689473" y="687315"/>
                </a:lnTo>
                <a:lnTo>
                  <a:pt x="722155" y="707193"/>
                </a:lnTo>
                <a:lnTo>
                  <a:pt x="756773" y="728375"/>
                </a:lnTo>
                <a:lnTo>
                  <a:pt x="793622" y="751314"/>
                </a:lnTo>
                <a:lnTo>
                  <a:pt x="832992" y="776458"/>
                </a:lnTo>
                <a:lnTo>
                  <a:pt x="875178" y="804259"/>
                </a:lnTo>
                <a:lnTo>
                  <a:pt x="920470" y="835167"/>
                </a:lnTo>
                <a:lnTo>
                  <a:pt x="969162" y="869633"/>
                </a:lnTo>
                <a:lnTo>
                  <a:pt x="1021545" y="908107"/>
                </a:lnTo>
                <a:lnTo>
                  <a:pt x="1077913" y="951040"/>
                </a:lnTo>
                <a:lnTo>
                  <a:pt x="1138558" y="998883"/>
                </a:lnTo>
                <a:lnTo>
                  <a:pt x="1203772" y="1052085"/>
                </a:lnTo>
                <a:lnTo>
                  <a:pt x="1261977" y="1099618"/>
                </a:lnTo>
                <a:lnTo>
                  <a:pt x="1317440" y="1143392"/>
                </a:lnTo>
                <a:lnTo>
                  <a:pt x="1370371" y="1183527"/>
                </a:lnTo>
                <a:lnTo>
                  <a:pt x="1420983" y="1220142"/>
                </a:lnTo>
                <a:lnTo>
                  <a:pt x="1469488" y="1253356"/>
                </a:lnTo>
                <a:lnTo>
                  <a:pt x="1516097" y="1283289"/>
                </a:lnTo>
                <a:lnTo>
                  <a:pt x="1561023" y="1310060"/>
                </a:lnTo>
                <a:lnTo>
                  <a:pt x="1604477" y="1333790"/>
                </a:lnTo>
                <a:lnTo>
                  <a:pt x="1646671" y="1354597"/>
                </a:lnTo>
                <a:lnTo>
                  <a:pt x="1687818" y="1372601"/>
                </a:lnTo>
                <a:lnTo>
                  <a:pt x="1728128" y="1387922"/>
                </a:lnTo>
                <a:lnTo>
                  <a:pt x="1767815" y="1400679"/>
                </a:lnTo>
                <a:lnTo>
                  <a:pt x="1807089" y="1410992"/>
                </a:lnTo>
                <a:lnTo>
                  <a:pt x="1846162" y="1418980"/>
                </a:lnTo>
                <a:lnTo>
                  <a:pt x="1885248" y="1424763"/>
                </a:lnTo>
                <a:lnTo>
                  <a:pt x="1924557" y="1428459"/>
                </a:lnTo>
                <a:lnTo>
                  <a:pt x="1964301" y="1430190"/>
                </a:lnTo>
                <a:lnTo>
                  <a:pt x="2025693" y="1431202"/>
                </a:lnTo>
                <a:lnTo>
                  <a:pt x="2082122" y="1431818"/>
                </a:lnTo>
                <a:lnTo>
                  <a:pt x="2133353" y="1432102"/>
                </a:lnTo>
                <a:lnTo>
                  <a:pt x="2179148" y="1432123"/>
                </a:lnTo>
                <a:lnTo>
                  <a:pt x="2235866" y="1433679"/>
                </a:lnTo>
                <a:lnTo>
                  <a:pt x="2286100" y="1438162"/>
                </a:lnTo>
                <a:lnTo>
                  <a:pt x="2332425" y="1444881"/>
                </a:lnTo>
                <a:lnTo>
                  <a:pt x="2377418" y="1453147"/>
                </a:lnTo>
                <a:lnTo>
                  <a:pt x="2423656" y="1462268"/>
                </a:lnTo>
                <a:lnTo>
                  <a:pt x="2473716" y="1471556"/>
                </a:lnTo>
                <a:lnTo>
                  <a:pt x="2530174" y="1480319"/>
                </a:lnTo>
                <a:lnTo>
                  <a:pt x="2570210" y="1485114"/>
                </a:lnTo>
                <a:lnTo>
                  <a:pt x="2613647" y="1488849"/>
                </a:lnTo>
                <a:lnTo>
                  <a:pt x="2660432" y="1491267"/>
                </a:lnTo>
                <a:lnTo>
                  <a:pt x="2710511" y="1492114"/>
                </a:lnTo>
                <a:lnTo>
                  <a:pt x="2763832" y="1491133"/>
                </a:lnTo>
                <a:lnTo>
                  <a:pt x="2820342" y="1488071"/>
                </a:lnTo>
                <a:lnTo>
                  <a:pt x="2879987" y="1482671"/>
                </a:lnTo>
                <a:lnTo>
                  <a:pt x="2942715" y="1474678"/>
                </a:lnTo>
                <a:lnTo>
                  <a:pt x="3014826" y="1464705"/>
                </a:lnTo>
                <a:lnTo>
                  <a:pt x="3084252" y="1456218"/>
                </a:lnTo>
                <a:lnTo>
                  <a:pt x="3150947" y="1449169"/>
                </a:lnTo>
                <a:lnTo>
                  <a:pt x="3214869" y="1443506"/>
                </a:lnTo>
                <a:lnTo>
                  <a:pt x="3275973" y="1439182"/>
                </a:lnTo>
                <a:lnTo>
                  <a:pt x="3334214" y="1436145"/>
                </a:lnTo>
                <a:lnTo>
                  <a:pt x="3389548" y="1434348"/>
                </a:lnTo>
                <a:lnTo>
                  <a:pt x="3441930" y="1433739"/>
                </a:lnTo>
                <a:lnTo>
                  <a:pt x="3491318" y="1434270"/>
                </a:lnTo>
                <a:lnTo>
                  <a:pt x="3537665" y="1435891"/>
                </a:lnTo>
                <a:lnTo>
                  <a:pt x="3580928" y="1438552"/>
                </a:lnTo>
                <a:lnTo>
                  <a:pt x="3621063" y="1442204"/>
                </a:lnTo>
                <a:lnTo>
                  <a:pt x="3691769" y="1452283"/>
                </a:lnTo>
                <a:lnTo>
                  <a:pt x="3749429" y="1465732"/>
                </a:lnTo>
                <a:lnTo>
                  <a:pt x="3813121" y="1490632"/>
                </a:lnTo>
                <a:lnTo>
                  <a:pt x="3857726" y="1514480"/>
                </a:lnTo>
                <a:lnTo>
                  <a:pt x="3880783" y="1524671"/>
                </a:lnTo>
                <a:lnTo>
                  <a:pt x="3908561" y="1532995"/>
                </a:lnTo>
                <a:lnTo>
                  <a:pt x="3944226" y="1538916"/>
                </a:lnTo>
                <a:lnTo>
                  <a:pt x="3990941" y="1541899"/>
                </a:lnTo>
                <a:lnTo>
                  <a:pt x="4051872" y="1541409"/>
                </a:lnTo>
                <a:lnTo>
                  <a:pt x="4130183" y="1536912"/>
                </a:lnTo>
                <a:lnTo>
                  <a:pt x="4197230" y="1529497"/>
                </a:lnTo>
                <a:lnTo>
                  <a:pt x="4235185" y="1523797"/>
                </a:lnTo>
                <a:lnTo>
                  <a:pt x="4275818" y="1516874"/>
                </a:lnTo>
                <a:lnTo>
                  <a:pt x="4318923" y="1508806"/>
                </a:lnTo>
                <a:lnTo>
                  <a:pt x="4364293" y="1499672"/>
                </a:lnTo>
                <a:lnTo>
                  <a:pt x="4411721" y="1489551"/>
                </a:lnTo>
                <a:lnTo>
                  <a:pt x="4461002" y="1478522"/>
                </a:lnTo>
                <a:lnTo>
                  <a:pt x="4511927" y="1466663"/>
                </a:lnTo>
                <a:lnTo>
                  <a:pt x="4564291" y="1454054"/>
                </a:lnTo>
                <a:lnTo>
                  <a:pt x="4617886" y="1440773"/>
                </a:lnTo>
                <a:lnTo>
                  <a:pt x="4672507" y="1426899"/>
                </a:lnTo>
                <a:lnTo>
                  <a:pt x="4727946" y="1412510"/>
                </a:lnTo>
                <a:lnTo>
                  <a:pt x="4783997" y="1397687"/>
                </a:lnTo>
                <a:lnTo>
                  <a:pt x="4840452" y="1382506"/>
                </a:lnTo>
                <a:lnTo>
                  <a:pt x="4897107" y="1367048"/>
                </a:lnTo>
                <a:lnTo>
                  <a:pt x="4953753" y="1351390"/>
                </a:lnTo>
                <a:lnTo>
                  <a:pt x="5010184" y="1335612"/>
                </a:lnTo>
                <a:lnTo>
                  <a:pt x="5066193" y="1319793"/>
                </a:lnTo>
                <a:lnTo>
                  <a:pt x="5121574" y="1304010"/>
                </a:lnTo>
                <a:lnTo>
                  <a:pt x="5176120" y="1288344"/>
                </a:lnTo>
                <a:lnTo>
                  <a:pt x="5229625" y="1272873"/>
                </a:lnTo>
                <a:lnTo>
                  <a:pt x="5281881" y="1257675"/>
                </a:lnTo>
                <a:lnTo>
                  <a:pt x="5332682" y="1242830"/>
                </a:lnTo>
                <a:lnTo>
                  <a:pt x="5381822" y="1228416"/>
                </a:lnTo>
                <a:lnTo>
                  <a:pt x="5429093" y="1214512"/>
                </a:lnTo>
                <a:lnTo>
                  <a:pt x="5474289" y="1201197"/>
                </a:lnTo>
                <a:lnTo>
                  <a:pt x="5517204" y="1188549"/>
                </a:lnTo>
                <a:lnTo>
                  <a:pt x="5557630" y="1176648"/>
                </a:lnTo>
                <a:lnTo>
                  <a:pt x="5642067" y="1155972"/>
                </a:lnTo>
              </a:path>
            </a:pathLst>
          </a:custGeom>
          <a:ln w="17999">
            <a:solidFill>
              <a:srgbClr val="0191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56835" y="3599168"/>
            <a:ext cx="106405" cy="1064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86688" y="3251066"/>
            <a:ext cx="106405" cy="1064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369303" y="3632583"/>
            <a:ext cx="106404" cy="1064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853590" y="2380219"/>
            <a:ext cx="5476427" cy="38251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36302" y="3519731"/>
            <a:ext cx="181610" cy="181610"/>
          </a:xfrm>
          <a:custGeom>
            <a:avLst/>
            <a:gdLst/>
            <a:ahLst/>
            <a:cxnLst/>
            <a:rect l="l" t="t" r="r" b="b"/>
            <a:pathLst>
              <a:path w="181609" h="181610">
                <a:moveTo>
                  <a:pt x="90622" y="0"/>
                </a:moveTo>
                <a:lnTo>
                  <a:pt x="55347" y="7123"/>
                </a:lnTo>
                <a:lnTo>
                  <a:pt x="26542" y="26546"/>
                </a:lnTo>
                <a:lnTo>
                  <a:pt x="7121" y="55345"/>
                </a:lnTo>
                <a:lnTo>
                  <a:pt x="0" y="90596"/>
                </a:lnTo>
                <a:lnTo>
                  <a:pt x="7121" y="125871"/>
                </a:lnTo>
                <a:lnTo>
                  <a:pt x="26542" y="154673"/>
                </a:lnTo>
                <a:lnTo>
                  <a:pt x="55347" y="174090"/>
                </a:lnTo>
                <a:lnTo>
                  <a:pt x="90622" y="181209"/>
                </a:lnTo>
                <a:lnTo>
                  <a:pt x="125881" y="174090"/>
                </a:lnTo>
                <a:lnTo>
                  <a:pt x="154685" y="154673"/>
                </a:lnTo>
                <a:lnTo>
                  <a:pt x="174109" y="125871"/>
                </a:lnTo>
                <a:lnTo>
                  <a:pt x="181234" y="90596"/>
                </a:lnTo>
                <a:lnTo>
                  <a:pt x="174109" y="55345"/>
                </a:lnTo>
                <a:lnTo>
                  <a:pt x="154685" y="26546"/>
                </a:lnTo>
                <a:lnTo>
                  <a:pt x="125881" y="7123"/>
                </a:lnTo>
                <a:lnTo>
                  <a:pt x="90622" y="0"/>
                </a:lnTo>
                <a:close/>
              </a:path>
            </a:pathLst>
          </a:custGeom>
          <a:solidFill>
            <a:srgbClr val="0173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71290" y="3540193"/>
            <a:ext cx="112395" cy="132715"/>
          </a:xfrm>
          <a:custGeom>
            <a:avLst/>
            <a:gdLst/>
            <a:ahLst/>
            <a:cxnLst/>
            <a:rect l="l" t="t" r="r" b="b"/>
            <a:pathLst>
              <a:path w="112395" h="132714">
                <a:moveTo>
                  <a:pt x="55918" y="0"/>
                </a:moveTo>
                <a:lnTo>
                  <a:pt x="34151" y="4398"/>
                </a:lnTo>
                <a:lnTo>
                  <a:pt x="16377" y="16393"/>
                </a:lnTo>
                <a:lnTo>
                  <a:pt x="4394" y="34182"/>
                </a:lnTo>
                <a:lnTo>
                  <a:pt x="0" y="55965"/>
                </a:lnTo>
                <a:lnTo>
                  <a:pt x="0" y="132191"/>
                </a:lnTo>
                <a:lnTo>
                  <a:pt x="15709" y="132191"/>
                </a:lnTo>
                <a:lnTo>
                  <a:pt x="15709" y="58712"/>
                </a:lnTo>
                <a:lnTo>
                  <a:pt x="16210" y="55965"/>
                </a:lnTo>
                <a:lnTo>
                  <a:pt x="19331" y="40493"/>
                </a:lnTo>
                <a:lnTo>
                  <a:pt x="27841" y="27865"/>
                </a:lnTo>
                <a:lnTo>
                  <a:pt x="40462" y="19355"/>
                </a:lnTo>
                <a:lnTo>
                  <a:pt x="55918" y="16235"/>
                </a:lnTo>
                <a:lnTo>
                  <a:pt x="95246" y="16235"/>
                </a:lnTo>
                <a:lnTo>
                  <a:pt x="77698" y="4398"/>
                </a:lnTo>
                <a:lnTo>
                  <a:pt x="55918" y="0"/>
                </a:lnTo>
                <a:close/>
              </a:path>
              <a:path w="112395" h="132714">
                <a:moveTo>
                  <a:pt x="95246" y="16235"/>
                </a:moveTo>
                <a:lnTo>
                  <a:pt x="55918" y="16235"/>
                </a:lnTo>
                <a:lnTo>
                  <a:pt x="71380" y="19355"/>
                </a:lnTo>
                <a:lnTo>
                  <a:pt x="83999" y="27865"/>
                </a:lnTo>
                <a:lnTo>
                  <a:pt x="92504" y="40493"/>
                </a:lnTo>
                <a:lnTo>
                  <a:pt x="95622" y="55965"/>
                </a:lnTo>
                <a:lnTo>
                  <a:pt x="96137" y="58712"/>
                </a:lnTo>
                <a:lnTo>
                  <a:pt x="96137" y="132191"/>
                </a:lnTo>
                <a:lnTo>
                  <a:pt x="111859" y="132191"/>
                </a:lnTo>
                <a:lnTo>
                  <a:pt x="111859" y="55965"/>
                </a:lnTo>
                <a:lnTo>
                  <a:pt x="107464" y="34182"/>
                </a:lnTo>
                <a:lnTo>
                  <a:pt x="95479" y="16393"/>
                </a:lnTo>
                <a:lnTo>
                  <a:pt x="95246" y="162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97577" y="3620992"/>
            <a:ext cx="60325" cy="59055"/>
          </a:xfrm>
          <a:custGeom>
            <a:avLst/>
            <a:gdLst/>
            <a:ahLst/>
            <a:cxnLst/>
            <a:rect l="l" t="t" r="r" b="b"/>
            <a:pathLst>
              <a:path w="60325" h="59054">
                <a:moveTo>
                  <a:pt x="60059" y="44888"/>
                </a:moveTo>
                <a:lnTo>
                  <a:pt x="0" y="44888"/>
                </a:lnTo>
                <a:lnTo>
                  <a:pt x="0" y="58967"/>
                </a:lnTo>
                <a:lnTo>
                  <a:pt x="60059" y="58967"/>
                </a:lnTo>
                <a:lnTo>
                  <a:pt x="60059" y="44888"/>
                </a:lnTo>
                <a:close/>
              </a:path>
              <a:path w="60325" h="59054">
                <a:moveTo>
                  <a:pt x="38895" y="14093"/>
                </a:moveTo>
                <a:lnTo>
                  <a:pt x="21678" y="14093"/>
                </a:lnTo>
                <a:lnTo>
                  <a:pt x="21678" y="44888"/>
                </a:lnTo>
                <a:lnTo>
                  <a:pt x="38895" y="44888"/>
                </a:lnTo>
                <a:lnTo>
                  <a:pt x="38895" y="14093"/>
                </a:lnTo>
                <a:close/>
              </a:path>
              <a:path w="60325" h="59054">
                <a:moveTo>
                  <a:pt x="50904" y="0"/>
                </a:moveTo>
                <a:lnTo>
                  <a:pt x="9169" y="0"/>
                </a:lnTo>
                <a:lnTo>
                  <a:pt x="9169" y="14093"/>
                </a:lnTo>
                <a:lnTo>
                  <a:pt x="50904" y="14093"/>
                </a:lnTo>
                <a:lnTo>
                  <a:pt x="50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1304323" y="458653"/>
            <a:ext cx="12864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latin typeface="微软雅黑"/>
                <a:cs typeface="微软雅黑"/>
              </a:rPr>
              <a:t>揭东概</a:t>
            </a:r>
            <a:r>
              <a:rPr sz="2000" i="0" dirty="0">
                <a:latin typeface="微软雅黑"/>
                <a:cs typeface="微软雅黑"/>
              </a:rPr>
              <a:t>况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480163" y="727675"/>
            <a:ext cx="1039608" cy="1900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394506" y="3326911"/>
            <a:ext cx="1111536" cy="44915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44151" y="3419583"/>
            <a:ext cx="139410" cy="498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0832" y="3448436"/>
            <a:ext cx="176055" cy="839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803644" y="3000154"/>
            <a:ext cx="1050926" cy="11454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595166" y="2896257"/>
            <a:ext cx="145138" cy="498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486934" y="2722982"/>
            <a:ext cx="232142" cy="1477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89258" y="2978212"/>
            <a:ext cx="156347" cy="8245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91526" y="2178137"/>
            <a:ext cx="922845" cy="10623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583291" y="1501517"/>
            <a:ext cx="1074290" cy="196893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900285" cy="4023995"/>
          </a:xfrm>
          <a:custGeom>
            <a:avLst/>
            <a:gdLst/>
            <a:ahLst/>
            <a:cxnLst/>
            <a:rect l="l" t="t" r="r" b="b"/>
            <a:pathLst>
              <a:path w="9900285" h="4023995">
                <a:moveTo>
                  <a:pt x="0" y="0"/>
                </a:moveTo>
                <a:lnTo>
                  <a:pt x="9900000" y="0"/>
                </a:lnTo>
                <a:lnTo>
                  <a:pt x="9900000" y="4023748"/>
                </a:lnTo>
                <a:lnTo>
                  <a:pt x="0" y="4023748"/>
                </a:lnTo>
                <a:lnTo>
                  <a:pt x="0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4323" y="459160"/>
            <a:ext cx="3358515" cy="33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180" dirty="0">
                <a:latin typeface="微软雅黑"/>
                <a:cs typeface="微软雅黑"/>
              </a:rPr>
              <a:t>揭东全域经济功能区规划图</a:t>
            </a:r>
            <a:endParaRPr sz="2000">
              <a:latin typeface="微软雅黑"/>
              <a:cs typeface="微软雅黑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3085" y="1131944"/>
            <a:ext cx="7994015" cy="5048250"/>
          </a:xfrm>
          <a:custGeom>
            <a:avLst/>
            <a:gdLst/>
            <a:ahLst/>
            <a:cxnLst/>
            <a:rect l="l" t="t" r="r" b="b"/>
            <a:pathLst>
              <a:path w="7994015" h="5048250">
                <a:moveTo>
                  <a:pt x="7800124" y="0"/>
                </a:moveTo>
                <a:lnTo>
                  <a:pt x="244069" y="0"/>
                </a:lnTo>
                <a:lnTo>
                  <a:pt x="199685" y="4426"/>
                </a:lnTo>
                <a:lnTo>
                  <a:pt x="156108" y="17091"/>
                </a:lnTo>
                <a:lnTo>
                  <a:pt x="114918" y="37077"/>
                </a:lnTo>
                <a:lnTo>
                  <a:pt x="77692" y="63461"/>
                </a:lnTo>
                <a:lnTo>
                  <a:pt x="46009" y="95326"/>
                </a:lnTo>
                <a:lnTo>
                  <a:pt x="21447" y="131751"/>
                </a:lnTo>
                <a:lnTo>
                  <a:pt x="5585" y="171817"/>
                </a:lnTo>
                <a:lnTo>
                  <a:pt x="0" y="214603"/>
                </a:lnTo>
                <a:lnTo>
                  <a:pt x="8568" y="4833025"/>
                </a:lnTo>
                <a:lnTo>
                  <a:pt x="8183" y="4882073"/>
                </a:lnTo>
                <a:lnTo>
                  <a:pt x="18453" y="4927182"/>
                </a:lnTo>
                <a:lnTo>
                  <a:pt x="38352" y="4967037"/>
                </a:lnTo>
                <a:lnTo>
                  <a:pt x="66853" y="5000324"/>
                </a:lnTo>
                <a:lnTo>
                  <a:pt x="102930" y="5025728"/>
                </a:lnTo>
                <a:lnTo>
                  <a:pt x="145556" y="5041934"/>
                </a:lnTo>
                <a:lnTo>
                  <a:pt x="193705" y="5047628"/>
                </a:lnTo>
                <a:lnTo>
                  <a:pt x="7749759" y="5047628"/>
                </a:lnTo>
                <a:lnTo>
                  <a:pt x="7794124" y="5043199"/>
                </a:lnTo>
                <a:lnTo>
                  <a:pt x="7837692" y="5030527"/>
                </a:lnTo>
                <a:lnTo>
                  <a:pt x="7878881" y="5010533"/>
                </a:lnTo>
                <a:lnTo>
                  <a:pt x="7916112" y="4984141"/>
                </a:lnTo>
                <a:lnTo>
                  <a:pt x="7947803" y="4952272"/>
                </a:lnTo>
                <a:lnTo>
                  <a:pt x="7972373" y="4915848"/>
                </a:lnTo>
                <a:lnTo>
                  <a:pt x="7988241" y="4875792"/>
                </a:lnTo>
                <a:lnTo>
                  <a:pt x="7993828" y="4833025"/>
                </a:lnTo>
                <a:lnTo>
                  <a:pt x="7985260" y="214603"/>
                </a:lnTo>
                <a:lnTo>
                  <a:pt x="7985646" y="165564"/>
                </a:lnTo>
                <a:lnTo>
                  <a:pt x="7975381" y="120458"/>
                </a:lnTo>
                <a:lnTo>
                  <a:pt x="7955488" y="80603"/>
                </a:lnTo>
                <a:lnTo>
                  <a:pt x="7926992" y="47313"/>
                </a:lnTo>
                <a:lnTo>
                  <a:pt x="7890917" y="21905"/>
                </a:lnTo>
                <a:lnTo>
                  <a:pt x="7848286" y="5695"/>
                </a:lnTo>
                <a:lnTo>
                  <a:pt x="7800124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1446" y="1266724"/>
            <a:ext cx="7008209" cy="4780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3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4366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块1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95390" y="1082523"/>
            <a:ext cx="5615999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60128" y="1861605"/>
            <a:ext cx="1732280" cy="1210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>
                <a:solidFill>
                  <a:srgbClr val="017DC4"/>
                </a:solidFill>
                <a:latin typeface="微软雅黑"/>
                <a:cs typeface="微软雅黑"/>
              </a:rPr>
              <a:t>基本信息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面积:</a:t>
            </a:r>
            <a:r>
              <a:rPr sz="1100" b="1" spc="-3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20" dirty="0">
                <a:solidFill>
                  <a:srgbClr val="1F1A17"/>
                </a:solidFill>
                <a:latin typeface="微软雅黑"/>
                <a:cs typeface="微软雅黑"/>
              </a:rPr>
              <a:t>114.4亩(可分割)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solidFill>
                  <a:srgbClr val="1F1A17"/>
                </a:solidFill>
                <a:latin typeface="微软雅黑"/>
                <a:cs typeface="微软雅黑"/>
              </a:rPr>
              <a:t>二类工业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位置:</a:t>
            </a:r>
            <a:r>
              <a:rPr sz="1100" b="1" spc="-3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solidFill>
                  <a:srgbClr val="1F1A17"/>
                </a:solidFill>
                <a:latin typeface="微软雅黑"/>
                <a:cs typeface="微软雅黑"/>
              </a:rPr>
              <a:t>揭东经济技术开发区.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122" y="3223751"/>
            <a:ext cx="2865755" cy="869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377190">
              <a:lnSpc>
                <a:spcPct val="100000"/>
              </a:lnSpc>
            </a:pPr>
            <a:r>
              <a:rPr sz="1100" spc="35" dirty="0">
                <a:solidFill>
                  <a:srgbClr val="1F1A17"/>
                </a:solidFill>
                <a:latin typeface="微软雅黑"/>
                <a:cs typeface="微软雅黑"/>
              </a:rPr>
              <a:t>宝通路西侧与宝山西路中段东面交界处</a:t>
            </a:r>
            <a:endParaRPr sz="1100">
              <a:latin typeface="微软雅黑"/>
              <a:cs typeface="微软雅黑"/>
            </a:endParaRPr>
          </a:p>
          <a:p>
            <a:pPr marL="637540" marR="10160" indent="-625475">
              <a:lnSpc>
                <a:spcPct val="203100"/>
              </a:lnSpc>
            </a:pP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招商意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向: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solidFill>
                  <a:srgbClr val="1F1A17"/>
                </a:solidFill>
                <a:latin typeface="微软雅黑"/>
                <a:cs typeface="微软雅黑"/>
              </a:rPr>
              <a:t>五金不锈钢、塑料制品、新材料</a:t>
            </a:r>
            <a:r>
              <a:rPr sz="1100" dirty="0">
                <a:solidFill>
                  <a:srgbClr val="1F1A17"/>
                </a:solidFill>
                <a:latin typeface="微软雅黑"/>
                <a:cs typeface="微软雅黑"/>
              </a:rPr>
              <a:t>、</a:t>
            </a:r>
            <a:r>
              <a:rPr sz="1100" spc="40" dirty="0">
                <a:solidFill>
                  <a:srgbClr val="1F1A17"/>
                </a:solidFill>
                <a:latin typeface="微软雅黑"/>
                <a:cs typeface="微软雅黑"/>
              </a:rPr>
              <a:t>医药与康养、人工智能、电子科</a:t>
            </a:r>
            <a:r>
              <a:rPr sz="1100" dirty="0">
                <a:solidFill>
                  <a:srgbClr val="1F1A17"/>
                </a:solidFill>
                <a:latin typeface="微软雅黑"/>
                <a:cs typeface="微软雅黑"/>
              </a:rPr>
              <a:t>技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114" y="4245367"/>
            <a:ext cx="208026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solidFill>
                  <a:srgbClr val="1F1A17"/>
                </a:solidFill>
                <a:latin typeface="微软雅黑"/>
                <a:cs typeface="微软雅黑"/>
              </a:rPr>
              <a:t>2023年11月10日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671804" y="3481467"/>
            <a:ext cx="75184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0" dirty="0">
                <a:solidFill>
                  <a:srgbClr val="1F1A17"/>
                </a:solidFill>
                <a:latin typeface="微软雅黑"/>
                <a:cs typeface="微软雅黑"/>
              </a:rPr>
              <a:t>114.4亩</a:t>
            </a:r>
            <a:endParaRPr sz="15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95390" y="1082523"/>
            <a:ext cx="5615999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99185" y="3676405"/>
            <a:ext cx="57658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45" dirty="0">
                <a:solidFill>
                  <a:srgbClr val="1F1A17"/>
                </a:solidFill>
                <a:latin typeface="微软雅黑"/>
                <a:cs typeface="微软雅黑"/>
              </a:rPr>
              <a:t>177亩</a:t>
            </a:r>
            <a:endParaRPr sz="1500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5128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块2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60128" y="1861605"/>
            <a:ext cx="1732280" cy="1550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>
                <a:solidFill>
                  <a:srgbClr val="017DC4"/>
                </a:solidFill>
                <a:latin typeface="微软雅黑"/>
                <a:cs typeface="微软雅黑"/>
              </a:rPr>
              <a:t>基本信息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面积:</a:t>
            </a:r>
            <a:r>
              <a:rPr sz="1100" b="1" spc="-3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177亩(可分割)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二类工业</a:t>
            </a:r>
            <a:endParaRPr sz="1100">
              <a:latin typeface="微软雅黑"/>
              <a:cs typeface="微软雅黑"/>
            </a:endParaRPr>
          </a:p>
          <a:p>
            <a:pPr marL="389890" marR="5080" indent="-377825">
              <a:lnSpc>
                <a:spcPct val="203100"/>
              </a:lnSpc>
            </a:pP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位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置: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揭东经济技术开发</a:t>
            </a:r>
            <a:r>
              <a:rPr sz="1100" dirty="0">
                <a:latin typeface="微软雅黑"/>
                <a:cs typeface="微软雅黑"/>
              </a:rPr>
              <a:t>区.</a:t>
            </a:r>
            <a:r>
              <a:rPr sz="1100" spc="40" dirty="0">
                <a:latin typeface="微软雅黑"/>
                <a:cs typeface="微软雅黑"/>
              </a:rPr>
              <a:t>宝山路南</a:t>
            </a:r>
            <a:r>
              <a:rPr sz="1100" dirty="0">
                <a:latin typeface="微软雅黑"/>
                <a:cs typeface="微软雅黑"/>
              </a:rPr>
              <a:t>侧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0124" y="3391453"/>
            <a:ext cx="2860040" cy="701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7540" marR="5080" indent="-625475">
              <a:lnSpc>
                <a:spcPct val="203100"/>
              </a:lnSpc>
            </a:pP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招商意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向: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五金不锈钢、塑料制品、新材料</a:t>
            </a:r>
            <a:r>
              <a:rPr sz="1100" dirty="0">
                <a:latin typeface="微软雅黑"/>
                <a:cs typeface="微软雅黑"/>
              </a:rPr>
              <a:t>、</a:t>
            </a:r>
            <a:r>
              <a:rPr sz="1100" spc="40" dirty="0">
                <a:latin typeface="微软雅黑"/>
                <a:cs typeface="微软雅黑"/>
              </a:rPr>
              <a:t>医药与康养、人工智能、电子科</a:t>
            </a:r>
            <a:r>
              <a:rPr sz="1100" dirty="0">
                <a:latin typeface="微软雅黑"/>
                <a:cs typeface="微软雅黑"/>
              </a:rPr>
              <a:t>技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0115" y="4245367"/>
            <a:ext cx="208026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2023年11月10日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390" y="1082523"/>
            <a:ext cx="5580000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6087" y="2321641"/>
            <a:ext cx="537356" cy="376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2386" y="2415780"/>
            <a:ext cx="328295" cy="170180"/>
          </a:xfrm>
          <a:custGeom>
            <a:avLst/>
            <a:gdLst/>
            <a:ahLst/>
            <a:cxnLst/>
            <a:rect l="l" t="t" r="r" b="b"/>
            <a:pathLst>
              <a:path w="328295" h="170180">
                <a:moveTo>
                  <a:pt x="305012" y="155336"/>
                </a:moveTo>
                <a:lnTo>
                  <a:pt x="267656" y="155336"/>
                </a:lnTo>
                <a:lnTo>
                  <a:pt x="289669" y="161236"/>
                </a:lnTo>
                <a:lnTo>
                  <a:pt x="288248" y="166536"/>
                </a:lnTo>
                <a:lnTo>
                  <a:pt x="301085" y="169978"/>
                </a:lnTo>
                <a:lnTo>
                  <a:pt x="305012" y="155336"/>
                </a:lnTo>
                <a:close/>
              </a:path>
              <a:path w="328295" h="170180">
                <a:moveTo>
                  <a:pt x="264599" y="115408"/>
                </a:moveTo>
                <a:lnTo>
                  <a:pt x="253338" y="157396"/>
                </a:lnTo>
                <a:lnTo>
                  <a:pt x="266179" y="160837"/>
                </a:lnTo>
                <a:lnTo>
                  <a:pt x="267656" y="155336"/>
                </a:lnTo>
                <a:lnTo>
                  <a:pt x="305012" y="155336"/>
                </a:lnTo>
                <a:lnTo>
                  <a:pt x="306818" y="148601"/>
                </a:lnTo>
                <a:lnTo>
                  <a:pt x="293057" y="148601"/>
                </a:lnTo>
                <a:lnTo>
                  <a:pt x="271047" y="142697"/>
                </a:lnTo>
                <a:lnTo>
                  <a:pt x="274053" y="131486"/>
                </a:lnTo>
                <a:lnTo>
                  <a:pt x="311409" y="131486"/>
                </a:lnTo>
                <a:lnTo>
                  <a:pt x="312291" y="128196"/>
                </a:lnTo>
                <a:lnTo>
                  <a:pt x="264599" y="115408"/>
                </a:lnTo>
                <a:close/>
              </a:path>
              <a:path w="328295" h="170180">
                <a:moveTo>
                  <a:pt x="311409" y="131486"/>
                </a:moveTo>
                <a:lnTo>
                  <a:pt x="274053" y="131486"/>
                </a:lnTo>
                <a:lnTo>
                  <a:pt x="296063" y="137391"/>
                </a:lnTo>
                <a:lnTo>
                  <a:pt x="293057" y="148601"/>
                </a:lnTo>
                <a:lnTo>
                  <a:pt x="306818" y="148601"/>
                </a:lnTo>
                <a:lnTo>
                  <a:pt x="311409" y="131486"/>
                </a:lnTo>
                <a:close/>
              </a:path>
              <a:path w="328295" h="170180">
                <a:moveTo>
                  <a:pt x="224222" y="92452"/>
                </a:moveTo>
                <a:lnTo>
                  <a:pt x="214721" y="127868"/>
                </a:lnTo>
                <a:lnTo>
                  <a:pt x="211176" y="127868"/>
                </a:lnTo>
                <a:lnTo>
                  <a:pt x="208964" y="142002"/>
                </a:lnTo>
                <a:lnTo>
                  <a:pt x="251874" y="147387"/>
                </a:lnTo>
                <a:lnTo>
                  <a:pt x="253925" y="140000"/>
                </a:lnTo>
                <a:lnTo>
                  <a:pt x="255282" y="135486"/>
                </a:lnTo>
                <a:lnTo>
                  <a:pt x="255941" y="133841"/>
                </a:lnTo>
                <a:lnTo>
                  <a:pt x="244147" y="132207"/>
                </a:lnTo>
                <a:lnTo>
                  <a:pt x="244645" y="130348"/>
                </a:lnTo>
                <a:lnTo>
                  <a:pt x="231098" y="130348"/>
                </a:lnTo>
                <a:lnTo>
                  <a:pt x="225215" y="129477"/>
                </a:lnTo>
                <a:lnTo>
                  <a:pt x="225646" y="127868"/>
                </a:lnTo>
                <a:lnTo>
                  <a:pt x="214721" y="127868"/>
                </a:lnTo>
                <a:lnTo>
                  <a:pt x="211261" y="127321"/>
                </a:lnTo>
                <a:lnTo>
                  <a:pt x="225793" y="127321"/>
                </a:lnTo>
                <a:lnTo>
                  <a:pt x="234410" y="95187"/>
                </a:lnTo>
                <a:lnTo>
                  <a:pt x="224222" y="92452"/>
                </a:lnTo>
                <a:close/>
              </a:path>
              <a:path w="328295" h="170180">
                <a:moveTo>
                  <a:pt x="130149" y="37511"/>
                </a:moveTo>
                <a:lnTo>
                  <a:pt x="110642" y="110279"/>
                </a:lnTo>
                <a:lnTo>
                  <a:pt x="184218" y="130011"/>
                </a:lnTo>
                <a:lnTo>
                  <a:pt x="182087" y="137958"/>
                </a:lnTo>
                <a:lnTo>
                  <a:pt x="196965" y="141947"/>
                </a:lnTo>
                <a:lnTo>
                  <a:pt x="203938" y="115945"/>
                </a:lnTo>
                <a:lnTo>
                  <a:pt x="187991" y="115945"/>
                </a:lnTo>
                <a:lnTo>
                  <a:pt x="166279" y="110124"/>
                </a:lnTo>
                <a:lnTo>
                  <a:pt x="167386" y="105999"/>
                </a:lnTo>
                <a:lnTo>
                  <a:pt x="150893" y="105999"/>
                </a:lnTo>
                <a:lnTo>
                  <a:pt x="129286" y="100203"/>
                </a:lnTo>
                <a:lnTo>
                  <a:pt x="145032" y="41504"/>
                </a:lnTo>
                <a:lnTo>
                  <a:pt x="130149" y="37511"/>
                </a:lnTo>
                <a:close/>
              </a:path>
              <a:path w="328295" h="170180">
                <a:moveTo>
                  <a:pt x="237408" y="51422"/>
                </a:moveTo>
                <a:lnTo>
                  <a:pt x="228005" y="86479"/>
                </a:lnTo>
                <a:lnTo>
                  <a:pt x="241868" y="90191"/>
                </a:lnTo>
                <a:lnTo>
                  <a:pt x="231098" y="130348"/>
                </a:lnTo>
                <a:lnTo>
                  <a:pt x="244645" y="130348"/>
                </a:lnTo>
                <a:lnTo>
                  <a:pt x="248053" y="117637"/>
                </a:lnTo>
                <a:lnTo>
                  <a:pt x="256573" y="117637"/>
                </a:lnTo>
                <a:lnTo>
                  <a:pt x="259173" y="107946"/>
                </a:lnTo>
                <a:lnTo>
                  <a:pt x="251221" y="105811"/>
                </a:lnTo>
                <a:lnTo>
                  <a:pt x="254505" y="93582"/>
                </a:lnTo>
                <a:lnTo>
                  <a:pt x="264118" y="93582"/>
                </a:lnTo>
                <a:lnTo>
                  <a:pt x="266712" y="83912"/>
                </a:lnTo>
                <a:lnTo>
                  <a:pt x="287274" y="83912"/>
                </a:lnTo>
                <a:lnTo>
                  <a:pt x="286746" y="81911"/>
                </a:lnTo>
                <a:lnTo>
                  <a:pt x="327329" y="81911"/>
                </a:lnTo>
                <a:lnTo>
                  <a:pt x="327523" y="81187"/>
                </a:lnTo>
                <a:lnTo>
                  <a:pt x="253897" y="81187"/>
                </a:lnTo>
                <a:lnTo>
                  <a:pt x="243705" y="78451"/>
                </a:lnTo>
                <a:lnTo>
                  <a:pt x="246545" y="67856"/>
                </a:lnTo>
                <a:lnTo>
                  <a:pt x="271015" y="67856"/>
                </a:lnTo>
                <a:lnTo>
                  <a:pt x="272872" y="60930"/>
                </a:lnTo>
                <a:lnTo>
                  <a:pt x="237408" y="51422"/>
                </a:lnTo>
                <a:close/>
              </a:path>
              <a:path w="328295" h="170180">
                <a:moveTo>
                  <a:pt x="312494" y="112151"/>
                </a:moveTo>
                <a:lnTo>
                  <a:pt x="290544" y="112151"/>
                </a:lnTo>
                <a:lnTo>
                  <a:pt x="295705" y="116720"/>
                </a:lnTo>
                <a:lnTo>
                  <a:pt x="301534" y="121010"/>
                </a:lnTo>
                <a:lnTo>
                  <a:pt x="308033" y="125022"/>
                </a:lnTo>
                <a:lnTo>
                  <a:pt x="315201" y="128757"/>
                </a:lnTo>
                <a:lnTo>
                  <a:pt x="317875" y="123940"/>
                </a:lnTo>
                <a:lnTo>
                  <a:pt x="320442" y="119764"/>
                </a:lnTo>
                <a:lnTo>
                  <a:pt x="322599" y="116650"/>
                </a:lnTo>
                <a:lnTo>
                  <a:pt x="315762" y="113907"/>
                </a:lnTo>
                <a:lnTo>
                  <a:pt x="312494" y="112151"/>
                </a:lnTo>
                <a:close/>
              </a:path>
              <a:path w="328295" h="170180">
                <a:moveTo>
                  <a:pt x="256573" y="117637"/>
                </a:moveTo>
                <a:lnTo>
                  <a:pt x="248053" y="117637"/>
                </a:lnTo>
                <a:lnTo>
                  <a:pt x="256002" y="119764"/>
                </a:lnTo>
                <a:lnTo>
                  <a:pt x="256573" y="117637"/>
                </a:lnTo>
                <a:close/>
              </a:path>
              <a:path w="328295" h="170180">
                <a:moveTo>
                  <a:pt x="203730" y="57243"/>
                </a:moveTo>
                <a:lnTo>
                  <a:pt x="187991" y="115945"/>
                </a:lnTo>
                <a:lnTo>
                  <a:pt x="203938" y="115945"/>
                </a:lnTo>
                <a:lnTo>
                  <a:pt x="218608" y="61236"/>
                </a:lnTo>
                <a:lnTo>
                  <a:pt x="203730" y="57243"/>
                </a:lnTo>
                <a:close/>
              </a:path>
              <a:path w="328295" h="170180">
                <a:moveTo>
                  <a:pt x="258753" y="100951"/>
                </a:moveTo>
                <a:lnTo>
                  <a:pt x="259707" y="105281"/>
                </a:lnTo>
                <a:lnTo>
                  <a:pt x="260386" y="109653"/>
                </a:lnTo>
                <a:lnTo>
                  <a:pt x="260808" y="114066"/>
                </a:lnTo>
                <a:lnTo>
                  <a:pt x="268859" y="114377"/>
                </a:lnTo>
                <a:lnTo>
                  <a:pt x="276499" y="114161"/>
                </a:lnTo>
                <a:lnTo>
                  <a:pt x="283728" y="113419"/>
                </a:lnTo>
                <a:lnTo>
                  <a:pt x="290544" y="112151"/>
                </a:lnTo>
                <a:lnTo>
                  <a:pt x="312494" y="112151"/>
                </a:lnTo>
                <a:lnTo>
                  <a:pt x="309876" y="110744"/>
                </a:lnTo>
                <a:lnTo>
                  <a:pt x="304937" y="107161"/>
                </a:lnTo>
                <a:lnTo>
                  <a:pt x="312684" y="103378"/>
                </a:lnTo>
                <a:lnTo>
                  <a:pt x="314802" y="101700"/>
                </a:lnTo>
                <a:lnTo>
                  <a:pt x="267112" y="101700"/>
                </a:lnTo>
                <a:lnTo>
                  <a:pt x="258753" y="100951"/>
                </a:lnTo>
                <a:close/>
              </a:path>
              <a:path w="328295" h="170180">
                <a:moveTo>
                  <a:pt x="3332" y="72108"/>
                </a:moveTo>
                <a:lnTo>
                  <a:pt x="0" y="84538"/>
                </a:lnTo>
                <a:lnTo>
                  <a:pt x="99261" y="111160"/>
                </a:lnTo>
                <a:lnTo>
                  <a:pt x="102591" y="98727"/>
                </a:lnTo>
                <a:lnTo>
                  <a:pt x="83030" y="93478"/>
                </a:lnTo>
                <a:lnTo>
                  <a:pt x="85869" y="92138"/>
                </a:lnTo>
                <a:lnTo>
                  <a:pt x="78036" y="92138"/>
                </a:lnTo>
                <a:lnTo>
                  <a:pt x="60605" y="87466"/>
                </a:lnTo>
                <a:lnTo>
                  <a:pt x="61690" y="83422"/>
                </a:lnTo>
                <a:lnTo>
                  <a:pt x="45524" y="83422"/>
                </a:lnTo>
                <a:lnTo>
                  <a:pt x="3332" y="72108"/>
                </a:lnTo>
                <a:close/>
              </a:path>
              <a:path w="328295" h="170180">
                <a:moveTo>
                  <a:pt x="171797" y="28036"/>
                </a:moveTo>
                <a:lnTo>
                  <a:pt x="150893" y="105999"/>
                </a:lnTo>
                <a:lnTo>
                  <a:pt x="167386" y="105999"/>
                </a:lnTo>
                <a:lnTo>
                  <a:pt x="187189" y="32166"/>
                </a:lnTo>
                <a:lnTo>
                  <a:pt x="171797" y="28036"/>
                </a:lnTo>
                <a:close/>
              </a:path>
              <a:path w="328295" h="170180">
                <a:moveTo>
                  <a:pt x="288876" y="88841"/>
                </a:moveTo>
                <a:lnTo>
                  <a:pt x="275713" y="88841"/>
                </a:lnTo>
                <a:lnTo>
                  <a:pt x="277065" y="93023"/>
                </a:lnTo>
                <a:lnTo>
                  <a:pt x="278913" y="96998"/>
                </a:lnTo>
                <a:lnTo>
                  <a:pt x="281256" y="100756"/>
                </a:lnTo>
                <a:lnTo>
                  <a:pt x="274610" y="101631"/>
                </a:lnTo>
                <a:lnTo>
                  <a:pt x="267112" y="101700"/>
                </a:lnTo>
                <a:lnTo>
                  <a:pt x="314802" y="101700"/>
                </a:lnTo>
                <a:lnTo>
                  <a:pt x="319298" y="98139"/>
                </a:lnTo>
                <a:lnTo>
                  <a:pt x="319904" y="97398"/>
                </a:lnTo>
                <a:lnTo>
                  <a:pt x="294609" y="97398"/>
                </a:lnTo>
                <a:lnTo>
                  <a:pt x="290865" y="92758"/>
                </a:lnTo>
                <a:lnTo>
                  <a:pt x="288876" y="88841"/>
                </a:lnTo>
                <a:close/>
              </a:path>
              <a:path w="328295" h="170180">
                <a:moveTo>
                  <a:pt x="327329" y="81911"/>
                </a:moveTo>
                <a:lnTo>
                  <a:pt x="286746" y="81911"/>
                </a:lnTo>
                <a:lnTo>
                  <a:pt x="308912" y="87858"/>
                </a:lnTo>
                <a:lnTo>
                  <a:pt x="305182" y="91991"/>
                </a:lnTo>
                <a:lnTo>
                  <a:pt x="300365" y="95187"/>
                </a:lnTo>
                <a:lnTo>
                  <a:pt x="294609" y="97398"/>
                </a:lnTo>
                <a:lnTo>
                  <a:pt x="319904" y="97398"/>
                </a:lnTo>
                <a:lnTo>
                  <a:pt x="324769" y="91455"/>
                </a:lnTo>
                <a:lnTo>
                  <a:pt x="327329" y="81911"/>
                </a:lnTo>
                <a:close/>
              </a:path>
              <a:path w="328295" h="170180">
                <a:moveTo>
                  <a:pt x="264118" y="93582"/>
                </a:moveTo>
                <a:lnTo>
                  <a:pt x="254505" y="93582"/>
                </a:lnTo>
                <a:lnTo>
                  <a:pt x="263472" y="95990"/>
                </a:lnTo>
                <a:lnTo>
                  <a:pt x="264118" y="93582"/>
                </a:lnTo>
                <a:close/>
              </a:path>
              <a:path w="328295" h="170180">
                <a:moveTo>
                  <a:pt x="287274" y="83912"/>
                </a:moveTo>
                <a:lnTo>
                  <a:pt x="266712" y="83912"/>
                </a:lnTo>
                <a:lnTo>
                  <a:pt x="268210" y="87955"/>
                </a:lnTo>
                <a:lnTo>
                  <a:pt x="269200" y="90788"/>
                </a:lnTo>
                <a:lnTo>
                  <a:pt x="269671" y="92409"/>
                </a:lnTo>
                <a:lnTo>
                  <a:pt x="271724" y="91285"/>
                </a:lnTo>
                <a:lnTo>
                  <a:pt x="273735" y="90093"/>
                </a:lnTo>
                <a:lnTo>
                  <a:pt x="275713" y="88841"/>
                </a:lnTo>
                <a:lnTo>
                  <a:pt x="288876" y="88841"/>
                </a:lnTo>
                <a:lnTo>
                  <a:pt x="288244" y="87595"/>
                </a:lnTo>
                <a:lnTo>
                  <a:pt x="287274" y="83912"/>
                </a:lnTo>
                <a:close/>
              </a:path>
              <a:path w="328295" h="170180">
                <a:moveTo>
                  <a:pt x="99907" y="71672"/>
                </a:moveTo>
                <a:lnTo>
                  <a:pt x="64842" y="71672"/>
                </a:lnTo>
                <a:lnTo>
                  <a:pt x="78807" y="75416"/>
                </a:lnTo>
                <a:lnTo>
                  <a:pt x="70678" y="79242"/>
                </a:lnTo>
                <a:lnTo>
                  <a:pt x="73118" y="83174"/>
                </a:lnTo>
                <a:lnTo>
                  <a:pt x="75825" y="87955"/>
                </a:lnTo>
                <a:lnTo>
                  <a:pt x="78036" y="92138"/>
                </a:lnTo>
                <a:lnTo>
                  <a:pt x="85869" y="92138"/>
                </a:lnTo>
                <a:lnTo>
                  <a:pt x="92033" y="89230"/>
                </a:lnTo>
                <a:lnTo>
                  <a:pt x="89320" y="84538"/>
                </a:lnTo>
                <a:lnTo>
                  <a:pt x="86811" y="80445"/>
                </a:lnTo>
                <a:lnTo>
                  <a:pt x="84513" y="76942"/>
                </a:lnTo>
                <a:lnTo>
                  <a:pt x="98494" y="76942"/>
                </a:lnTo>
                <a:lnTo>
                  <a:pt x="99907" y="71672"/>
                </a:lnTo>
                <a:close/>
              </a:path>
              <a:path w="328295" h="170180">
                <a:moveTo>
                  <a:pt x="19946" y="46410"/>
                </a:moveTo>
                <a:lnTo>
                  <a:pt x="16642" y="58745"/>
                </a:lnTo>
                <a:lnTo>
                  <a:pt x="49758" y="67630"/>
                </a:lnTo>
                <a:lnTo>
                  <a:pt x="45524" y="83422"/>
                </a:lnTo>
                <a:lnTo>
                  <a:pt x="61690" y="83422"/>
                </a:lnTo>
                <a:lnTo>
                  <a:pt x="64842" y="71672"/>
                </a:lnTo>
                <a:lnTo>
                  <a:pt x="99907" y="71672"/>
                </a:lnTo>
                <a:lnTo>
                  <a:pt x="100860" y="68112"/>
                </a:lnTo>
                <a:lnTo>
                  <a:pt x="68150" y="59343"/>
                </a:lnTo>
                <a:lnTo>
                  <a:pt x="69236" y="55295"/>
                </a:lnTo>
                <a:lnTo>
                  <a:pt x="53066" y="55295"/>
                </a:lnTo>
                <a:lnTo>
                  <a:pt x="19946" y="46410"/>
                </a:lnTo>
                <a:close/>
              </a:path>
              <a:path w="328295" h="170180">
                <a:moveTo>
                  <a:pt x="271015" y="67856"/>
                </a:moveTo>
                <a:lnTo>
                  <a:pt x="246545" y="67856"/>
                </a:lnTo>
                <a:lnTo>
                  <a:pt x="256736" y="70585"/>
                </a:lnTo>
                <a:lnTo>
                  <a:pt x="253897" y="81187"/>
                </a:lnTo>
                <a:lnTo>
                  <a:pt x="327523" y="81187"/>
                </a:lnTo>
                <a:lnTo>
                  <a:pt x="327858" y="79938"/>
                </a:lnTo>
                <a:lnTo>
                  <a:pt x="320823" y="78051"/>
                </a:lnTo>
                <a:lnTo>
                  <a:pt x="268282" y="78051"/>
                </a:lnTo>
                <a:lnTo>
                  <a:pt x="271015" y="67856"/>
                </a:lnTo>
                <a:close/>
              </a:path>
              <a:path w="328295" h="170180">
                <a:moveTo>
                  <a:pt x="98494" y="76942"/>
                </a:moveTo>
                <a:lnTo>
                  <a:pt x="84513" y="76942"/>
                </a:lnTo>
                <a:lnTo>
                  <a:pt x="97556" y="80445"/>
                </a:lnTo>
                <a:lnTo>
                  <a:pt x="98494" y="76942"/>
                </a:lnTo>
                <a:close/>
              </a:path>
              <a:path w="328295" h="170180">
                <a:moveTo>
                  <a:pt x="290389" y="58748"/>
                </a:moveTo>
                <a:lnTo>
                  <a:pt x="285590" y="64219"/>
                </a:lnTo>
                <a:lnTo>
                  <a:pt x="280306" y="69260"/>
                </a:lnTo>
                <a:lnTo>
                  <a:pt x="274537" y="73870"/>
                </a:lnTo>
                <a:lnTo>
                  <a:pt x="268282" y="78051"/>
                </a:lnTo>
                <a:lnTo>
                  <a:pt x="320823" y="78051"/>
                </a:lnTo>
                <a:lnTo>
                  <a:pt x="297488" y="71791"/>
                </a:lnTo>
                <a:lnTo>
                  <a:pt x="299901" y="69451"/>
                </a:lnTo>
                <a:lnTo>
                  <a:pt x="302237" y="66984"/>
                </a:lnTo>
                <a:lnTo>
                  <a:pt x="304497" y="64386"/>
                </a:lnTo>
                <a:lnTo>
                  <a:pt x="290389" y="58748"/>
                </a:lnTo>
                <a:close/>
              </a:path>
              <a:path w="328295" h="170180">
                <a:moveTo>
                  <a:pt x="108515" y="49759"/>
                </a:moveTo>
                <a:lnTo>
                  <a:pt x="70721" y="49759"/>
                </a:lnTo>
                <a:lnTo>
                  <a:pt x="105980" y="59212"/>
                </a:lnTo>
                <a:lnTo>
                  <a:pt x="108515" y="49759"/>
                </a:lnTo>
                <a:close/>
              </a:path>
              <a:path w="328295" h="170180">
                <a:moveTo>
                  <a:pt x="23248" y="23921"/>
                </a:moveTo>
                <a:lnTo>
                  <a:pt x="19968" y="36151"/>
                </a:lnTo>
                <a:lnTo>
                  <a:pt x="55637" y="45713"/>
                </a:lnTo>
                <a:lnTo>
                  <a:pt x="53066" y="55295"/>
                </a:lnTo>
                <a:lnTo>
                  <a:pt x="69236" y="55295"/>
                </a:lnTo>
                <a:lnTo>
                  <a:pt x="70721" y="49759"/>
                </a:lnTo>
                <a:lnTo>
                  <a:pt x="108515" y="49759"/>
                </a:lnTo>
                <a:lnTo>
                  <a:pt x="109259" y="46987"/>
                </a:lnTo>
                <a:lnTo>
                  <a:pt x="23248" y="23921"/>
                </a:lnTo>
                <a:close/>
              </a:path>
              <a:path w="328295" h="170180">
                <a:moveTo>
                  <a:pt x="87058" y="16563"/>
                </a:moveTo>
                <a:lnTo>
                  <a:pt x="36142" y="16563"/>
                </a:lnTo>
                <a:lnTo>
                  <a:pt x="101977" y="34221"/>
                </a:lnTo>
                <a:lnTo>
                  <a:pt x="100036" y="41454"/>
                </a:lnTo>
                <a:lnTo>
                  <a:pt x="114302" y="45284"/>
                </a:lnTo>
                <a:lnTo>
                  <a:pt x="119659" y="25304"/>
                </a:lnTo>
                <a:lnTo>
                  <a:pt x="87058" y="16563"/>
                </a:lnTo>
                <a:close/>
              </a:path>
              <a:path w="328295" h="170180">
                <a:moveTo>
                  <a:pt x="25293" y="0"/>
                </a:moveTo>
                <a:lnTo>
                  <a:pt x="19940" y="19977"/>
                </a:lnTo>
                <a:lnTo>
                  <a:pt x="34202" y="23803"/>
                </a:lnTo>
                <a:lnTo>
                  <a:pt x="36142" y="16563"/>
                </a:lnTo>
                <a:lnTo>
                  <a:pt x="87058" y="16563"/>
                </a:lnTo>
                <a:lnTo>
                  <a:pt x="81956" y="15195"/>
                </a:lnTo>
                <a:lnTo>
                  <a:pt x="81824" y="10548"/>
                </a:lnTo>
                <a:lnTo>
                  <a:pt x="64630" y="10548"/>
                </a:lnTo>
                <a:lnTo>
                  <a:pt x="25293" y="0"/>
                </a:lnTo>
                <a:close/>
              </a:path>
              <a:path w="328295" h="170180">
                <a:moveTo>
                  <a:pt x="63348" y="266"/>
                </a:moveTo>
                <a:lnTo>
                  <a:pt x="63753" y="3237"/>
                </a:lnTo>
                <a:lnTo>
                  <a:pt x="64169" y="6567"/>
                </a:lnTo>
                <a:lnTo>
                  <a:pt x="64630" y="10548"/>
                </a:lnTo>
                <a:lnTo>
                  <a:pt x="81824" y="10548"/>
                </a:lnTo>
                <a:lnTo>
                  <a:pt x="81611" y="6292"/>
                </a:lnTo>
                <a:lnTo>
                  <a:pt x="81338" y="3237"/>
                </a:lnTo>
                <a:lnTo>
                  <a:pt x="63348" y="2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30446" y="3678306"/>
            <a:ext cx="494312" cy="358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39170" y="3769268"/>
            <a:ext cx="273050" cy="135890"/>
          </a:xfrm>
          <a:custGeom>
            <a:avLst/>
            <a:gdLst/>
            <a:ahLst/>
            <a:cxnLst/>
            <a:rect l="l" t="t" r="r" b="b"/>
            <a:pathLst>
              <a:path w="273050" h="135889">
                <a:moveTo>
                  <a:pt x="51065" y="48628"/>
                </a:moveTo>
                <a:lnTo>
                  <a:pt x="11225" y="64077"/>
                </a:lnTo>
                <a:lnTo>
                  <a:pt x="0" y="95778"/>
                </a:lnTo>
                <a:lnTo>
                  <a:pt x="1324" y="104270"/>
                </a:lnTo>
                <a:lnTo>
                  <a:pt x="26515" y="133973"/>
                </a:lnTo>
                <a:lnTo>
                  <a:pt x="42780" y="135659"/>
                </a:lnTo>
                <a:lnTo>
                  <a:pt x="51925" y="134139"/>
                </a:lnTo>
                <a:lnTo>
                  <a:pt x="59975" y="131733"/>
                </a:lnTo>
                <a:lnTo>
                  <a:pt x="67152" y="128651"/>
                </a:lnTo>
                <a:lnTo>
                  <a:pt x="73458" y="124892"/>
                </a:lnTo>
                <a:lnTo>
                  <a:pt x="77632" y="121485"/>
                </a:lnTo>
                <a:lnTo>
                  <a:pt x="41910" y="121485"/>
                </a:lnTo>
                <a:lnTo>
                  <a:pt x="35495" y="120582"/>
                </a:lnTo>
                <a:lnTo>
                  <a:pt x="24656" y="113377"/>
                </a:lnTo>
                <a:lnTo>
                  <a:pt x="20937" y="107424"/>
                </a:lnTo>
                <a:lnTo>
                  <a:pt x="16923" y="90953"/>
                </a:lnTo>
                <a:lnTo>
                  <a:pt x="17696" y="83797"/>
                </a:lnTo>
                <a:lnTo>
                  <a:pt x="24764" y="71507"/>
                </a:lnTo>
                <a:lnTo>
                  <a:pt x="30358" y="67500"/>
                </a:lnTo>
                <a:lnTo>
                  <a:pt x="46900" y="63472"/>
                </a:lnTo>
                <a:lnTo>
                  <a:pt x="61367" y="63435"/>
                </a:lnTo>
                <a:lnTo>
                  <a:pt x="57974" y="49481"/>
                </a:lnTo>
                <a:lnTo>
                  <a:pt x="51065" y="48628"/>
                </a:lnTo>
                <a:close/>
              </a:path>
              <a:path w="273050" h="135889">
                <a:moveTo>
                  <a:pt x="129718" y="47880"/>
                </a:moveTo>
                <a:lnTo>
                  <a:pt x="106699" y="47880"/>
                </a:lnTo>
                <a:lnTo>
                  <a:pt x="111466" y="50501"/>
                </a:lnTo>
                <a:lnTo>
                  <a:pt x="114012" y="60958"/>
                </a:lnTo>
                <a:lnTo>
                  <a:pt x="99403" y="86042"/>
                </a:lnTo>
                <a:lnTo>
                  <a:pt x="96199" y="90388"/>
                </a:lnTo>
                <a:lnTo>
                  <a:pt x="92307" y="97599"/>
                </a:lnTo>
                <a:lnTo>
                  <a:pt x="90993" y="101293"/>
                </a:lnTo>
                <a:lnTo>
                  <a:pt x="89617" y="108870"/>
                </a:lnTo>
                <a:lnTo>
                  <a:pt x="89784" y="112864"/>
                </a:lnTo>
                <a:lnTo>
                  <a:pt x="92217" y="122861"/>
                </a:lnTo>
                <a:lnTo>
                  <a:pt x="145011" y="110004"/>
                </a:lnTo>
                <a:lnTo>
                  <a:pt x="143650" y="104418"/>
                </a:lnTo>
                <a:lnTo>
                  <a:pt x="107978" y="104418"/>
                </a:lnTo>
                <a:lnTo>
                  <a:pt x="107603" y="102877"/>
                </a:lnTo>
                <a:lnTo>
                  <a:pt x="122695" y="81522"/>
                </a:lnTo>
                <a:lnTo>
                  <a:pt x="125920" y="77170"/>
                </a:lnTo>
                <a:lnTo>
                  <a:pt x="129613" y="70336"/>
                </a:lnTo>
                <a:lnTo>
                  <a:pt x="130812" y="66866"/>
                </a:lnTo>
                <a:lnTo>
                  <a:pt x="131925" y="59828"/>
                </a:lnTo>
                <a:lnTo>
                  <a:pt x="131719" y="56084"/>
                </a:lnTo>
                <a:lnTo>
                  <a:pt x="129718" y="47880"/>
                </a:lnTo>
                <a:close/>
              </a:path>
              <a:path w="273050" h="135889">
                <a:moveTo>
                  <a:pt x="73592" y="98690"/>
                </a:moveTo>
                <a:lnTo>
                  <a:pt x="55677" y="98690"/>
                </a:lnTo>
                <a:lnTo>
                  <a:pt x="59644" y="114990"/>
                </a:lnTo>
                <a:lnTo>
                  <a:pt x="57178" y="117043"/>
                </a:lnTo>
                <a:lnTo>
                  <a:pt x="53736" y="118602"/>
                </a:lnTo>
                <a:lnTo>
                  <a:pt x="41910" y="121485"/>
                </a:lnTo>
                <a:lnTo>
                  <a:pt x="77632" y="121485"/>
                </a:lnTo>
                <a:lnTo>
                  <a:pt x="78894" y="120455"/>
                </a:lnTo>
                <a:lnTo>
                  <a:pt x="73592" y="98690"/>
                </a:lnTo>
                <a:close/>
              </a:path>
              <a:path w="273050" h="135889">
                <a:moveTo>
                  <a:pt x="141652" y="96217"/>
                </a:moveTo>
                <a:lnTo>
                  <a:pt x="107978" y="104418"/>
                </a:lnTo>
                <a:lnTo>
                  <a:pt x="143650" y="104418"/>
                </a:lnTo>
                <a:lnTo>
                  <a:pt x="141652" y="96217"/>
                </a:lnTo>
                <a:close/>
              </a:path>
              <a:path w="273050" h="135889">
                <a:moveTo>
                  <a:pt x="69281" y="80989"/>
                </a:moveTo>
                <a:lnTo>
                  <a:pt x="36327" y="89016"/>
                </a:lnTo>
                <a:lnTo>
                  <a:pt x="39631" y="102596"/>
                </a:lnTo>
                <a:lnTo>
                  <a:pt x="55677" y="98690"/>
                </a:lnTo>
                <a:lnTo>
                  <a:pt x="73592" y="98690"/>
                </a:lnTo>
                <a:lnTo>
                  <a:pt x="69281" y="80989"/>
                </a:lnTo>
                <a:close/>
              </a:path>
              <a:path w="273050" h="135889">
                <a:moveTo>
                  <a:pt x="177924" y="19152"/>
                </a:moveTo>
                <a:lnTo>
                  <a:pt x="144192" y="42597"/>
                </a:lnTo>
                <a:lnTo>
                  <a:pt x="143676" y="51608"/>
                </a:lnTo>
                <a:lnTo>
                  <a:pt x="144233" y="59256"/>
                </a:lnTo>
                <a:lnTo>
                  <a:pt x="146120" y="69066"/>
                </a:lnTo>
                <a:lnTo>
                  <a:pt x="152107" y="86042"/>
                </a:lnTo>
                <a:lnTo>
                  <a:pt x="160381" y="97193"/>
                </a:lnTo>
                <a:lnTo>
                  <a:pt x="170943" y="102521"/>
                </a:lnTo>
                <a:lnTo>
                  <a:pt x="183793" y="102027"/>
                </a:lnTo>
                <a:lnTo>
                  <a:pt x="193157" y="99745"/>
                </a:lnTo>
                <a:lnTo>
                  <a:pt x="199432" y="94388"/>
                </a:lnTo>
                <a:lnTo>
                  <a:pt x="201403" y="89189"/>
                </a:lnTo>
                <a:lnTo>
                  <a:pt x="181209" y="89189"/>
                </a:lnTo>
                <a:lnTo>
                  <a:pt x="175655" y="88722"/>
                </a:lnTo>
                <a:lnTo>
                  <a:pt x="170733" y="84464"/>
                </a:lnTo>
                <a:lnTo>
                  <a:pt x="166441" y="76414"/>
                </a:lnTo>
                <a:lnTo>
                  <a:pt x="162781" y="64573"/>
                </a:lnTo>
                <a:lnTo>
                  <a:pt x="160420" y="51608"/>
                </a:lnTo>
                <a:lnTo>
                  <a:pt x="160497" y="41817"/>
                </a:lnTo>
                <a:lnTo>
                  <a:pt x="162884" y="35534"/>
                </a:lnTo>
                <a:lnTo>
                  <a:pt x="167708" y="32425"/>
                </a:lnTo>
                <a:lnTo>
                  <a:pt x="193917" y="32425"/>
                </a:lnTo>
                <a:lnTo>
                  <a:pt x="188326" y="24662"/>
                </a:lnTo>
                <a:lnTo>
                  <a:pt x="177924" y="19152"/>
                </a:lnTo>
                <a:close/>
              </a:path>
              <a:path w="273050" h="135889">
                <a:moveTo>
                  <a:pt x="193917" y="32425"/>
                </a:moveTo>
                <a:lnTo>
                  <a:pt x="167708" y="32425"/>
                </a:lnTo>
                <a:lnTo>
                  <a:pt x="173054" y="33003"/>
                </a:lnTo>
                <a:lnTo>
                  <a:pt x="177859" y="37473"/>
                </a:lnTo>
                <a:lnTo>
                  <a:pt x="182125" y="45836"/>
                </a:lnTo>
                <a:lnTo>
                  <a:pt x="185853" y="58089"/>
                </a:lnTo>
                <a:lnTo>
                  <a:pt x="188091" y="70336"/>
                </a:lnTo>
                <a:lnTo>
                  <a:pt x="188137" y="80009"/>
                </a:lnTo>
                <a:lnTo>
                  <a:pt x="185824" y="86192"/>
                </a:lnTo>
                <a:lnTo>
                  <a:pt x="181209" y="89189"/>
                </a:lnTo>
                <a:lnTo>
                  <a:pt x="201403" y="89189"/>
                </a:lnTo>
                <a:lnTo>
                  <a:pt x="202638" y="85921"/>
                </a:lnTo>
                <a:lnTo>
                  <a:pt x="204421" y="79175"/>
                </a:lnTo>
                <a:lnTo>
                  <a:pt x="205007" y="71507"/>
                </a:lnTo>
                <a:lnTo>
                  <a:pt x="204476" y="64077"/>
                </a:lnTo>
                <a:lnTo>
                  <a:pt x="204364" y="62748"/>
                </a:lnTo>
                <a:lnTo>
                  <a:pt x="202564" y="53366"/>
                </a:lnTo>
                <a:lnTo>
                  <a:pt x="196539" y="36067"/>
                </a:lnTo>
                <a:lnTo>
                  <a:pt x="193917" y="32425"/>
                </a:lnTo>
                <a:close/>
              </a:path>
              <a:path w="273050" h="135889">
                <a:moveTo>
                  <a:pt x="61367" y="63435"/>
                </a:moveTo>
                <a:lnTo>
                  <a:pt x="54856" y="63435"/>
                </a:lnTo>
                <a:lnTo>
                  <a:pt x="61876" y="65526"/>
                </a:lnTo>
                <a:lnTo>
                  <a:pt x="61367" y="63435"/>
                </a:lnTo>
                <a:close/>
              </a:path>
              <a:path w="273050" h="135889">
                <a:moveTo>
                  <a:pt x="107397" y="33646"/>
                </a:moveTo>
                <a:lnTo>
                  <a:pt x="90824" y="37684"/>
                </a:lnTo>
                <a:lnTo>
                  <a:pt x="83573" y="41817"/>
                </a:lnTo>
                <a:lnTo>
                  <a:pt x="77730" y="47980"/>
                </a:lnTo>
                <a:lnTo>
                  <a:pt x="81323" y="62748"/>
                </a:lnTo>
                <a:lnTo>
                  <a:pt x="86211" y="55764"/>
                </a:lnTo>
                <a:lnTo>
                  <a:pt x="92072" y="51440"/>
                </a:lnTo>
                <a:lnTo>
                  <a:pt x="106699" y="47880"/>
                </a:lnTo>
                <a:lnTo>
                  <a:pt x="129718" y="47880"/>
                </a:lnTo>
                <a:lnTo>
                  <a:pt x="129019" y="45015"/>
                </a:lnTo>
                <a:lnTo>
                  <a:pt x="125358" y="39996"/>
                </a:lnTo>
                <a:lnTo>
                  <a:pt x="114159" y="34142"/>
                </a:lnTo>
                <a:lnTo>
                  <a:pt x="107397" y="33646"/>
                </a:lnTo>
                <a:close/>
              </a:path>
              <a:path w="273050" h="135889">
                <a:moveTo>
                  <a:pt x="248680" y="0"/>
                </a:moveTo>
                <a:lnTo>
                  <a:pt x="214657" y="20854"/>
                </a:lnTo>
                <a:lnTo>
                  <a:pt x="211128" y="37048"/>
                </a:lnTo>
                <a:lnTo>
                  <a:pt x="211473" y="46132"/>
                </a:lnTo>
                <a:lnTo>
                  <a:pt x="227040" y="81067"/>
                </a:lnTo>
                <a:lnTo>
                  <a:pt x="241235" y="88037"/>
                </a:lnTo>
                <a:lnTo>
                  <a:pt x="258252" y="83891"/>
                </a:lnTo>
                <a:lnTo>
                  <a:pt x="264127" y="79700"/>
                </a:lnTo>
                <a:lnTo>
                  <a:pt x="267545" y="73929"/>
                </a:lnTo>
                <a:lnTo>
                  <a:pt x="243880" y="73929"/>
                </a:lnTo>
                <a:lnTo>
                  <a:pt x="240829" y="73148"/>
                </a:lnTo>
                <a:lnTo>
                  <a:pt x="235331" y="68407"/>
                </a:lnTo>
                <a:lnTo>
                  <a:pt x="233459" y="65171"/>
                </a:lnTo>
                <a:lnTo>
                  <a:pt x="231583" y="57485"/>
                </a:lnTo>
                <a:lnTo>
                  <a:pt x="231875" y="54263"/>
                </a:lnTo>
                <a:lnTo>
                  <a:pt x="234795" y="48557"/>
                </a:lnTo>
                <a:lnTo>
                  <a:pt x="237181" y="46724"/>
                </a:lnTo>
                <a:lnTo>
                  <a:pt x="243791" y="45115"/>
                </a:lnTo>
                <a:lnTo>
                  <a:pt x="227976" y="45115"/>
                </a:lnTo>
                <a:lnTo>
                  <a:pt x="226118" y="37494"/>
                </a:lnTo>
                <a:lnTo>
                  <a:pt x="226442" y="30834"/>
                </a:lnTo>
                <a:lnTo>
                  <a:pt x="231454" y="19443"/>
                </a:lnTo>
                <a:lnTo>
                  <a:pt x="235763" y="15850"/>
                </a:lnTo>
                <a:lnTo>
                  <a:pt x="246627" y="13205"/>
                </a:lnTo>
                <a:lnTo>
                  <a:pt x="255553" y="13205"/>
                </a:lnTo>
                <a:lnTo>
                  <a:pt x="252481" y="598"/>
                </a:lnTo>
                <a:lnTo>
                  <a:pt x="248680" y="0"/>
                </a:lnTo>
                <a:close/>
              </a:path>
              <a:path w="273050" h="135889">
                <a:moveTo>
                  <a:pt x="268895" y="44128"/>
                </a:moveTo>
                <a:lnTo>
                  <a:pt x="247844" y="44128"/>
                </a:lnTo>
                <a:lnTo>
                  <a:pt x="252608" y="47696"/>
                </a:lnTo>
                <a:lnTo>
                  <a:pt x="255740" y="60581"/>
                </a:lnTo>
                <a:lnTo>
                  <a:pt x="255571" y="64112"/>
                </a:lnTo>
                <a:lnTo>
                  <a:pt x="252957" y="70322"/>
                </a:lnTo>
                <a:lnTo>
                  <a:pt x="250613" y="72288"/>
                </a:lnTo>
                <a:lnTo>
                  <a:pt x="243880" y="73929"/>
                </a:lnTo>
                <a:lnTo>
                  <a:pt x="267545" y="73929"/>
                </a:lnTo>
                <a:lnTo>
                  <a:pt x="271770" y="66798"/>
                </a:lnTo>
                <a:lnTo>
                  <a:pt x="272709" y="59576"/>
                </a:lnTo>
                <a:lnTo>
                  <a:pt x="268983" y="44269"/>
                </a:lnTo>
                <a:lnTo>
                  <a:pt x="268895" y="44128"/>
                </a:lnTo>
                <a:close/>
              </a:path>
              <a:path w="273050" h="135889">
                <a:moveTo>
                  <a:pt x="249688" y="30596"/>
                </a:moveTo>
                <a:lnTo>
                  <a:pt x="235576" y="34030"/>
                </a:lnTo>
                <a:lnTo>
                  <a:pt x="230662" y="38308"/>
                </a:lnTo>
                <a:lnTo>
                  <a:pt x="228282" y="45039"/>
                </a:lnTo>
                <a:lnTo>
                  <a:pt x="227976" y="45115"/>
                </a:lnTo>
                <a:lnTo>
                  <a:pt x="243791" y="45115"/>
                </a:lnTo>
                <a:lnTo>
                  <a:pt x="247844" y="44128"/>
                </a:lnTo>
                <a:lnTo>
                  <a:pt x="268895" y="44128"/>
                </a:lnTo>
                <a:lnTo>
                  <a:pt x="265582" y="38808"/>
                </a:lnTo>
                <a:lnTo>
                  <a:pt x="255534" y="31589"/>
                </a:lnTo>
                <a:lnTo>
                  <a:pt x="249688" y="30596"/>
                </a:lnTo>
                <a:close/>
              </a:path>
              <a:path w="273050" h="135889">
                <a:moveTo>
                  <a:pt x="255553" y="13205"/>
                </a:moveTo>
                <a:lnTo>
                  <a:pt x="246627" y="13205"/>
                </a:lnTo>
                <a:lnTo>
                  <a:pt x="251297" y="13280"/>
                </a:lnTo>
                <a:lnTo>
                  <a:pt x="255891" y="14591"/>
                </a:lnTo>
                <a:lnTo>
                  <a:pt x="255553" y="132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04831" y="3627181"/>
            <a:ext cx="429746" cy="342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04684" y="3714418"/>
            <a:ext cx="221615" cy="142875"/>
          </a:xfrm>
          <a:custGeom>
            <a:avLst/>
            <a:gdLst/>
            <a:ahLst/>
            <a:cxnLst/>
            <a:rect l="l" t="t" r="r" b="b"/>
            <a:pathLst>
              <a:path w="221615" h="142875">
                <a:moveTo>
                  <a:pt x="43362" y="57367"/>
                </a:moveTo>
                <a:lnTo>
                  <a:pt x="29029" y="57367"/>
                </a:lnTo>
                <a:lnTo>
                  <a:pt x="33872" y="77252"/>
                </a:lnTo>
                <a:lnTo>
                  <a:pt x="10497" y="82944"/>
                </a:lnTo>
                <a:lnTo>
                  <a:pt x="20732" y="124974"/>
                </a:lnTo>
                <a:lnTo>
                  <a:pt x="21649" y="128445"/>
                </a:lnTo>
                <a:lnTo>
                  <a:pt x="21459" y="131530"/>
                </a:lnTo>
                <a:lnTo>
                  <a:pt x="20163" y="134237"/>
                </a:lnTo>
                <a:lnTo>
                  <a:pt x="30196" y="142434"/>
                </a:lnTo>
                <a:lnTo>
                  <a:pt x="33662" y="138068"/>
                </a:lnTo>
                <a:lnTo>
                  <a:pt x="39403" y="132184"/>
                </a:lnTo>
                <a:lnTo>
                  <a:pt x="47422" y="124783"/>
                </a:lnTo>
                <a:lnTo>
                  <a:pt x="54316" y="118811"/>
                </a:lnTo>
                <a:lnTo>
                  <a:pt x="33562" y="118811"/>
                </a:lnTo>
                <a:lnTo>
                  <a:pt x="27226" y="92768"/>
                </a:lnTo>
                <a:lnTo>
                  <a:pt x="50598" y="87077"/>
                </a:lnTo>
                <a:lnTo>
                  <a:pt x="48675" y="79185"/>
                </a:lnTo>
                <a:lnTo>
                  <a:pt x="74254" y="79185"/>
                </a:lnTo>
                <a:lnTo>
                  <a:pt x="71707" y="75887"/>
                </a:lnTo>
                <a:lnTo>
                  <a:pt x="70275" y="73649"/>
                </a:lnTo>
                <a:lnTo>
                  <a:pt x="47329" y="73649"/>
                </a:lnTo>
                <a:lnTo>
                  <a:pt x="43362" y="57367"/>
                </a:lnTo>
                <a:close/>
              </a:path>
              <a:path w="221615" h="142875">
                <a:moveTo>
                  <a:pt x="76157" y="81648"/>
                </a:moveTo>
                <a:lnTo>
                  <a:pt x="59971" y="81648"/>
                </a:lnTo>
                <a:lnTo>
                  <a:pt x="64082" y="88718"/>
                </a:lnTo>
                <a:lnTo>
                  <a:pt x="69015" y="94989"/>
                </a:lnTo>
                <a:lnTo>
                  <a:pt x="74764" y="100469"/>
                </a:lnTo>
                <a:lnTo>
                  <a:pt x="70782" y="106404"/>
                </a:lnTo>
                <a:lnTo>
                  <a:pt x="66206" y="112096"/>
                </a:lnTo>
                <a:lnTo>
                  <a:pt x="61034" y="117547"/>
                </a:lnTo>
                <a:lnTo>
                  <a:pt x="55266" y="122756"/>
                </a:lnTo>
                <a:lnTo>
                  <a:pt x="60476" y="127497"/>
                </a:lnTo>
                <a:lnTo>
                  <a:pt x="64353" y="131220"/>
                </a:lnTo>
                <a:lnTo>
                  <a:pt x="66894" y="133931"/>
                </a:lnTo>
                <a:lnTo>
                  <a:pt x="72591" y="128288"/>
                </a:lnTo>
                <a:lnTo>
                  <a:pt x="77769" y="122406"/>
                </a:lnTo>
                <a:lnTo>
                  <a:pt x="82427" y="116284"/>
                </a:lnTo>
                <a:lnTo>
                  <a:pt x="86565" y="109923"/>
                </a:lnTo>
                <a:lnTo>
                  <a:pt x="118233" y="109923"/>
                </a:lnTo>
                <a:lnTo>
                  <a:pt x="119313" y="107053"/>
                </a:lnTo>
                <a:lnTo>
                  <a:pt x="112189" y="105182"/>
                </a:lnTo>
                <a:lnTo>
                  <a:pt x="105450" y="102798"/>
                </a:lnTo>
                <a:lnTo>
                  <a:pt x="99093" y="99900"/>
                </a:lnTo>
                <a:lnTo>
                  <a:pt x="93121" y="96488"/>
                </a:lnTo>
                <a:lnTo>
                  <a:pt x="95916" y="86843"/>
                </a:lnTo>
                <a:lnTo>
                  <a:pt x="80999" y="86843"/>
                </a:lnTo>
                <a:lnTo>
                  <a:pt x="76157" y="81648"/>
                </a:lnTo>
                <a:close/>
              </a:path>
              <a:path w="221615" h="142875">
                <a:moveTo>
                  <a:pt x="118233" y="109923"/>
                </a:moveTo>
                <a:lnTo>
                  <a:pt x="86565" y="109923"/>
                </a:lnTo>
                <a:lnTo>
                  <a:pt x="92676" y="113659"/>
                </a:lnTo>
                <a:lnTo>
                  <a:pt x="99204" y="116996"/>
                </a:lnTo>
                <a:lnTo>
                  <a:pt x="106149" y="119934"/>
                </a:lnTo>
                <a:lnTo>
                  <a:pt x="113511" y="122472"/>
                </a:lnTo>
                <a:lnTo>
                  <a:pt x="118233" y="109923"/>
                </a:lnTo>
                <a:close/>
              </a:path>
              <a:path w="221615" h="142875">
                <a:moveTo>
                  <a:pt x="52577" y="102345"/>
                </a:moveTo>
                <a:lnTo>
                  <a:pt x="45186" y="108562"/>
                </a:lnTo>
                <a:lnTo>
                  <a:pt x="38850" y="114048"/>
                </a:lnTo>
                <a:lnTo>
                  <a:pt x="33562" y="118811"/>
                </a:lnTo>
                <a:lnTo>
                  <a:pt x="54316" y="118811"/>
                </a:lnTo>
                <a:lnTo>
                  <a:pt x="57718" y="115863"/>
                </a:lnTo>
                <a:lnTo>
                  <a:pt x="55227" y="109804"/>
                </a:lnTo>
                <a:lnTo>
                  <a:pt x="53475" y="105182"/>
                </a:lnTo>
                <a:lnTo>
                  <a:pt x="52577" y="102345"/>
                </a:lnTo>
                <a:close/>
              </a:path>
              <a:path w="221615" h="142875">
                <a:moveTo>
                  <a:pt x="156552" y="85601"/>
                </a:moveTo>
                <a:lnTo>
                  <a:pt x="138112" y="93161"/>
                </a:lnTo>
                <a:lnTo>
                  <a:pt x="125809" y="98013"/>
                </a:lnTo>
                <a:lnTo>
                  <a:pt x="120049" y="100246"/>
                </a:lnTo>
                <a:lnTo>
                  <a:pt x="126204" y="113950"/>
                </a:lnTo>
                <a:lnTo>
                  <a:pt x="133168" y="110734"/>
                </a:lnTo>
                <a:lnTo>
                  <a:pt x="140655" y="107391"/>
                </a:lnTo>
                <a:lnTo>
                  <a:pt x="148667" y="103921"/>
                </a:lnTo>
                <a:lnTo>
                  <a:pt x="157204" y="100322"/>
                </a:lnTo>
                <a:lnTo>
                  <a:pt x="171892" y="100322"/>
                </a:lnTo>
                <a:lnTo>
                  <a:pt x="174728" y="98374"/>
                </a:lnTo>
                <a:lnTo>
                  <a:pt x="180449" y="93965"/>
                </a:lnTo>
                <a:lnTo>
                  <a:pt x="182035" y="92595"/>
                </a:lnTo>
                <a:lnTo>
                  <a:pt x="157928" y="92595"/>
                </a:lnTo>
                <a:lnTo>
                  <a:pt x="157366" y="90130"/>
                </a:lnTo>
                <a:lnTo>
                  <a:pt x="156905" y="87797"/>
                </a:lnTo>
                <a:lnTo>
                  <a:pt x="156552" y="85601"/>
                </a:lnTo>
                <a:close/>
              </a:path>
              <a:path w="221615" h="142875">
                <a:moveTo>
                  <a:pt x="171892" y="100322"/>
                </a:moveTo>
                <a:lnTo>
                  <a:pt x="157204" y="100322"/>
                </a:lnTo>
                <a:lnTo>
                  <a:pt x="159231" y="102491"/>
                </a:lnTo>
                <a:lnTo>
                  <a:pt x="160916" y="104411"/>
                </a:lnTo>
                <a:lnTo>
                  <a:pt x="162464" y="106315"/>
                </a:lnTo>
                <a:lnTo>
                  <a:pt x="168946" y="102345"/>
                </a:lnTo>
                <a:lnTo>
                  <a:pt x="171892" y="100322"/>
                </a:lnTo>
                <a:close/>
              </a:path>
              <a:path w="221615" h="142875">
                <a:moveTo>
                  <a:pt x="219851" y="89261"/>
                </a:moveTo>
                <a:lnTo>
                  <a:pt x="185896" y="89261"/>
                </a:lnTo>
                <a:lnTo>
                  <a:pt x="191844" y="94632"/>
                </a:lnTo>
                <a:lnTo>
                  <a:pt x="197960" y="98013"/>
                </a:lnTo>
                <a:lnTo>
                  <a:pt x="204244" y="99404"/>
                </a:lnTo>
                <a:lnTo>
                  <a:pt x="210696" y="98805"/>
                </a:lnTo>
                <a:lnTo>
                  <a:pt x="214048" y="97991"/>
                </a:lnTo>
                <a:lnTo>
                  <a:pt x="216626" y="95756"/>
                </a:lnTo>
                <a:lnTo>
                  <a:pt x="219851" y="89261"/>
                </a:lnTo>
                <a:close/>
              </a:path>
              <a:path w="221615" h="142875">
                <a:moveTo>
                  <a:pt x="185457" y="61845"/>
                </a:moveTo>
                <a:lnTo>
                  <a:pt x="169823" y="61845"/>
                </a:lnTo>
                <a:lnTo>
                  <a:pt x="172368" y="68285"/>
                </a:lnTo>
                <a:lnTo>
                  <a:pt x="175003" y="73746"/>
                </a:lnTo>
                <a:lnTo>
                  <a:pt x="177721" y="78221"/>
                </a:lnTo>
                <a:lnTo>
                  <a:pt x="171737" y="83466"/>
                </a:lnTo>
                <a:lnTo>
                  <a:pt x="165188" y="88225"/>
                </a:lnTo>
                <a:lnTo>
                  <a:pt x="157928" y="92595"/>
                </a:lnTo>
                <a:lnTo>
                  <a:pt x="182035" y="92595"/>
                </a:lnTo>
                <a:lnTo>
                  <a:pt x="185896" y="89261"/>
                </a:lnTo>
                <a:lnTo>
                  <a:pt x="219851" y="89261"/>
                </a:lnTo>
                <a:lnTo>
                  <a:pt x="220244" y="88470"/>
                </a:lnTo>
                <a:lnTo>
                  <a:pt x="220758" y="84330"/>
                </a:lnTo>
                <a:lnTo>
                  <a:pt x="203028" y="84330"/>
                </a:lnTo>
                <a:lnTo>
                  <a:pt x="199904" y="82721"/>
                </a:lnTo>
                <a:lnTo>
                  <a:pt x="195972" y="78934"/>
                </a:lnTo>
                <a:lnTo>
                  <a:pt x="200591" y="73337"/>
                </a:lnTo>
                <a:lnTo>
                  <a:pt x="204768" y="67665"/>
                </a:lnTo>
                <a:lnTo>
                  <a:pt x="188290" y="67665"/>
                </a:lnTo>
                <a:lnTo>
                  <a:pt x="185871" y="62737"/>
                </a:lnTo>
                <a:lnTo>
                  <a:pt x="185457" y="61845"/>
                </a:lnTo>
                <a:close/>
              </a:path>
              <a:path w="221615" h="142875">
                <a:moveTo>
                  <a:pt x="140615" y="58580"/>
                </a:moveTo>
                <a:lnTo>
                  <a:pt x="127494" y="58580"/>
                </a:lnTo>
                <a:lnTo>
                  <a:pt x="124178" y="67716"/>
                </a:lnTo>
                <a:lnTo>
                  <a:pt x="120851" y="74858"/>
                </a:lnTo>
                <a:lnTo>
                  <a:pt x="117510" y="80013"/>
                </a:lnTo>
                <a:lnTo>
                  <a:pt x="124095" y="90572"/>
                </a:lnTo>
                <a:lnTo>
                  <a:pt x="128486" y="88365"/>
                </a:lnTo>
                <a:lnTo>
                  <a:pt x="134695" y="85601"/>
                </a:lnTo>
                <a:lnTo>
                  <a:pt x="142652" y="82311"/>
                </a:lnTo>
                <a:lnTo>
                  <a:pt x="152427" y="78465"/>
                </a:lnTo>
                <a:lnTo>
                  <a:pt x="151368" y="72637"/>
                </a:lnTo>
                <a:lnTo>
                  <a:pt x="151202" y="71605"/>
                </a:lnTo>
                <a:lnTo>
                  <a:pt x="135554" y="71605"/>
                </a:lnTo>
                <a:lnTo>
                  <a:pt x="139070" y="62737"/>
                </a:lnTo>
                <a:lnTo>
                  <a:pt x="140615" y="58580"/>
                </a:lnTo>
                <a:close/>
              </a:path>
              <a:path w="221615" h="142875">
                <a:moveTo>
                  <a:pt x="74254" y="79185"/>
                </a:moveTo>
                <a:lnTo>
                  <a:pt x="48675" y="79185"/>
                </a:lnTo>
                <a:lnTo>
                  <a:pt x="51324" y="81292"/>
                </a:lnTo>
                <a:lnTo>
                  <a:pt x="54369" y="83992"/>
                </a:lnTo>
                <a:lnTo>
                  <a:pt x="57815" y="87275"/>
                </a:lnTo>
                <a:lnTo>
                  <a:pt x="58574" y="85496"/>
                </a:lnTo>
                <a:lnTo>
                  <a:pt x="59361" y="83430"/>
                </a:lnTo>
                <a:lnTo>
                  <a:pt x="59971" y="81648"/>
                </a:lnTo>
                <a:lnTo>
                  <a:pt x="76157" y="81648"/>
                </a:lnTo>
                <a:lnTo>
                  <a:pt x="74254" y="79185"/>
                </a:lnTo>
                <a:close/>
              </a:path>
              <a:path w="221615" h="142875">
                <a:moveTo>
                  <a:pt x="97083" y="53806"/>
                </a:moveTo>
                <a:lnTo>
                  <a:pt x="83328" y="53806"/>
                </a:lnTo>
                <a:lnTo>
                  <a:pt x="83549" y="58374"/>
                </a:lnTo>
                <a:lnTo>
                  <a:pt x="83672" y="67151"/>
                </a:lnTo>
                <a:lnTo>
                  <a:pt x="83549" y="71605"/>
                </a:lnTo>
                <a:lnTo>
                  <a:pt x="82615" y="79697"/>
                </a:lnTo>
                <a:lnTo>
                  <a:pt x="80999" y="86843"/>
                </a:lnTo>
                <a:lnTo>
                  <a:pt x="95916" y="86843"/>
                </a:lnTo>
                <a:lnTo>
                  <a:pt x="96050" y="86381"/>
                </a:lnTo>
                <a:lnTo>
                  <a:pt x="97564" y="75887"/>
                </a:lnTo>
                <a:lnTo>
                  <a:pt x="97683" y="73337"/>
                </a:lnTo>
                <a:lnTo>
                  <a:pt x="97808" y="67442"/>
                </a:lnTo>
                <a:lnTo>
                  <a:pt x="97710" y="61236"/>
                </a:lnTo>
                <a:lnTo>
                  <a:pt x="97083" y="53806"/>
                </a:lnTo>
                <a:close/>
              </a:path>
              <a:path w="221615" h="142875">
                <a:moveTo>
                  <a:pt x="207770" y="66723"/>
                </a:moveTo>
                <a:lnTo>
                  <a:pt x="207927" y="69747"/>
                </a:lnTo>
                <a:lnTo>
                  <a:pt x="208049" y="79185"/>
                </a:lnTo>
                <a:lnTo>
                  <a:pt x="207388" y="82389"/>
                </a:lnTo>
                <a:lnTo>
                  <a:pt x="206582" y="83466"/>
                </a:lnTo>
                <a:lnTo>
                  <a:pt x="203028" y="84330"/>
                </a:lnTo>
                <a:lnTo>
                  <a:pt x="220758" y="84330"/>
                </a:lnTo>
                <a:lnTo>
                  <a:pt x="221135" y="81292"/>
                </a:lnTo>
                <a:lnTo>
                  <a:pt x="221216" y="69747"/>
                </a:lnTo>
                <a:lnTo>
                  <a:pt x="217568" y="69044"/>
                </a:lnTo>
                <a:lnTo>
                  <a:pt x="213086" y="68036"/>
                </a:lnTo>
                <a:lnTo>
                  <a:pt x="207770" y="66723"/>
                </a:lnTo>
                <a:close/>
              </a:path>
              <a:path w="221615" h="142875">
                <a:moveTo>
                  <a:pt x="65152" y="29564"/>
                </a:moveTo>
                <a:lnTo>
                  <a:pt x="51073" y="30168"/>
                </a:lnTo>
                <a:lnTo>
                  <a:pt x="51343" y="37289"/>
                </a:lnTo>
                <a:lnTo>
                  <a:pt x="51437" y="44283"/>
                </a:lnTo>
                <a:lnTo>
                  <a:pt x="47329" y="73649"/>
                </a:lnTo>
                <a:lnTo>
                  <a:pt x="70275" y="73649"/>
                </a:lnTo>
                <a:lnTo>
                  <a:pt x="67674" y="69586"/>
                </a:lnTo>
                <a:lnTo>
                  <a:pt x="64155" y="62936"/>
                </a:lnTo>
                <a:lnTo>
                  <a:pt x="64258" y="61236"/>
                </a:lnTo>
                <a:lnTo>
                  <a:pt x="64429" y="59785"/>
                </a:lnTo>
                <a:lnTo>
                  <a:pt x="64565" y="58374"/>
                </a:lnTo>
                <a:lnTo>
                  <a:pt x="83328" y="53806"/>
                </a:lnTo>
                <a:lnTo>
                  <a:pt x="97083" y="53806"/>
                </a:lnTo>
                <a:lnTo>
                  <a:pt x="96807" y="50526"/>
                </a:lnTo>
                <a:lnTo>
                  <a:pt x="103831" y="48812"/>
                </a:lnTo>
                <a:lnTo>
                  <a:pt x="102597" y="43743"/>
                </a:lnTo>
                <a:lnTo>
                  <a:pt x="65346" y="43743"/>
                </a:lnTo>
                <a:lnTo>
                  <a:pt x="65249" y="32097"/>
                </a:lnTo>
                <a:lnTo>
                  <a:pt x="65152" y="29564"/>
                </a:lnTo>
                <a:close/>
              </a:path>
              <a:path w="221615" h="142875">
                <a:moveTo>
                  <a:pt x="150328" y="65401"/>
                </a:moveTo>
                <a:lnTo>
                  <a:pt x="146411" y="67151"/>
                </a:lnTo>
                <a:lnTo>
                  <a:pt x="141486" y="69217"/>
                </a:lnTo>
                <a:lnTo>
                  <a:pt x="135554" y="71605"/>
                </a:lnTo>
                <a:lnTo>
                  <a:pt x="151202" y="71605"/>
                </a:lnTo>
                <a:lnTo>
                  <a:pt x="150666" y="68285"/>
                </a:lnTo>
                <a:lnTo>
                  <a:pt x="150328" y="65401"/>
                </a:lnTo>
                <a:close/>
              </a:path>
              <a:path w="221615" h="142875">
                <a:moveTo>
                  <a:pt x="177014" y="39615"/>
                </a:moveTo>
                <a:lnTo>
                  <a:pt x="162349" y="39615"/>
                </a:lnTo>
                <a:lnTo>
                  <a:pt x="165459" y="49716"/>
                </a:lnTo>
                <a:lnTo>
                  <a:pt x="148287" y="56125"/>
                </a:lnTo>
                <a:lnTo>
                  <a:pt x="153050" y="68105"/>
                </a:lnTo>
                <a:lnTo>
                  <a:pt x="169823" y="61845"/>
                </a:lnTo>
                <a:lnTo>
                  <a:pt x="185457" y="61845"/>
                </a:lnTo>
                <a:lnTo>
                  <a:pt x="184859" y="60556"/>
                </a:lnTo>
                <a:lnTo>
                  <a:pt x="183254" y="56782"/>
                </a:lnTo>
                <a:lnTo>
                  <a:pt x="200811" y="50173"/>
                </a:lnTo>
                <a:lnTo>
                  <a:pt x="202897" y="50173"/>
                </a:lnTo>
                <a:lnTo>
                  <a:pt x="201949" y="49734"/>
                </a:lnTo>
                <a:lnTo>
                  <a:pt x="213944" y="45238"/>
                </a:lnTo>
                <a:lnTo>
                  <a:pt x="213787" y="44805"/>
                </a:lnTo>
                <a:lnTo>
                  <a:pt x="178706" y="44805"/>
                </a:lnTo>
                <a:lnTo>
                  <a:pt x="177014" y="39615"/>
                </a:lnTo>
                <a:close/>
              </a:path>
              <a:path w="221615" h="142875">
                <a:moveTo>
                  <a:pt x="202897" y="50173"/>
                </a:moveTo>
                <a:lnTo>
                  <a:pt x="200811" y="50173"/>
                </a:lnTo>
                <a:lnTo>
                  <a:pt x="197214" y="56368"/>
                </a:lnTo>
                <a:lnTo>
                  <a:pt x="193038" y="62200"/>
                </a:lnTo>
                <a:lnTo>
                  <a:pt x="188290" y="67665"/>
                </a:lnTo>
                <a:lnTo>
                  <a:pt x="204768" y="67665"/>
                </a:lnTo>
                <a:lnTo>
                  <a:pt x="204933" y="67442"/>
                </a:lnTo>
                <a:lnTo>
                  <a:pt x="209003" y="61236"/>
                </a:lnTo>
                <a:lnTo>
                  <a:pt x="212780" y="54753"/>
                </a:lnTo>
                <a:lnTo>
                  <a:pt x="202897" y="50173"/>
                </a:lnTo>
                <a:close/>
              </a:path>
              <a:path w="221615" h="142875">
                <a:moveTo>
                  <a:pt x="39362" y="40947"/>
                </a:moveTo>
                <a:lnTo>
                  <a:pt x="0" y="50537"/>
                </a:lnTo>
                <a:lnTo>
                  <a:pt x="3196" y="63658"/>
                </a:lnTo>
                <a:lnTo>
                  <a:pt x="29029" y="57367"/>
                </a:lnTo>
                <a:lnTo>
                  <a:pt x="43362" y="57367"/>
                </a:lnTo>
                <a:lnTo>
                  <a:pt x="39362" y="40947"/>
                </a:lnTo>
                <a:close/>
              </a:path>
              <a:path w="221615" h="142875">
                <a:moveTo>
                  <a:pt x="118727" y="14130"/>
                </a:moveTo>
                <a:lnTo>
                  <a:pt x="116419" y="26073"/>
                </a:lnTo>
                <a:lnTo>
                  <a:pt x="113917" y="36394"/>
                </a:lnTo>
                <a:lnTo>
                  <a:pt x="111223" y="45092"/>
                </a:lnTo>
                <a:lnTo>
                  <a:pt x="108338" y="52167"/>
                </a:lnTo>
                <a:lnTo>
                  <a:pt x="114976" y="62936"/>
                </a:lnTo>
                <a:lnTo>
                  <a:pt x="119703" y="61236"/>
                </a:lnTo>
                <a:lnTo>
                  <a:pt x="123875" y="59785"/>
                </a:lnTo>
                <a:lnTo>
                  <a:pt x="127494" y="58580"/>
                </a:lnTo>
                <a:lnTo>
                  <a:pt x="140615" y="58580"/>
                </a:lnTo>
                <a:lnTo>
                  <a:pt x="141509" y="56125"/>
                </a:lnTo>
                <a:lnTo>
                  <a:pt x="144212" y="48309"/>
                </a:lnTo>
                <a:lnTo>
                  <a:pt x="144574" y="47193"/>
                </a:lnTo>
                <a:lnTo>
                  <a:pt x="123418" y="47193"/>
                </a:lnTo>
                <a:lnTo>
                  <a:pt x="125688" y="40403"/>
                </a:lnTo>
                <a:lnTo>
                  <a:pt x="128040" y="32955"/>
                </a:lnTo>
                <a:lnTo>
                  <a:pt x="130476" y="24850"/>
                </a:lnTo>
                <a:lnTo>
                  <a:pt x="132994" y="16085"/>
                </a:lnTo>
                <a:lnTo>
                  <a:pt x="118727" y="14130"/>
                </a:lnTo>
                <a:close/>
              </a:path>
              <a:path w="221615" h="142875">
                <a:moveTo>
                  <a:pt x="135323" y="33218"/>
                </a:moveTo>
                <a:lnTo>
                  <a:pt x="123418" y="47193"/>
                </a:lnTo>
                <a:lnTo>
                  <a:pt x="144574" y="47193"/>
                </a:lnTo>
                <a:lnTo>
                  <a:pt x="147250" y="38945"/>
                </a:lnTo>
                <a:lnTo>
                  <a:pt x="176796" y="38945"/>
                </a:lnTo>
                <a:lnTo>
                  <a:pt x="175639" y="35396"/>
                </a:lnTo>
                <a:lnTo>
                  <a:pt x="146008" y="35396"/>
                </a:lnTo>
                <a:lnTo>
                  <a:pt x="135323" y="33218"/>
                </a:lnTo>
                <a:close/>
              </a:path>
              <a:path w="221615" h="142875">
                <a:moveTo>
                  <a:pt x="209613" y="33261"/>
                </a:moveTo>
                <a:lnTo>
                  <a:pt x="178706" y="44805"/>
                </a:lnTo>
                <a:lnTo>
                  <a:pt x="213787" y="44805"/>
                </a:lnTo>
                <a:lnTo>
                  <a:pt x="209613" y="33261"/>
                </a:lnTo>
                <a:close/>
              </a:path>
              <a:path w="221615" h="142875">
                <a:moveTo>
                  <a:pt x="176796" y="38945"/>
                </a:moveTo>
                <a:lnTo>
                  <a:pt x="147250" y="38945"/>
                </a:lnTo>
                <a:lnTo>
                  <a:pt x="149202" y="44283"/>
                </a:lnTo>
                <a:lnTo>
                  <a:pt x="162349" y="39615"/>
                </a:lnTo>
                <a:lnTo>
                  <a:pt x="177014" y="39615"/>
                </a:lnTo>
                <a:lnTo>
                  <a:pt x="176796" y="38945"/>
                </a:lnTo>
                <a:close/>
              </a:path>
              <a:path w="221615" h="142875">
                <a:moveTo>
                  <a:pt x="100511" y="35180"/>
                </a:moveTo>
                <a:lnTo>
                  <a:pt x="65346" y="43743"/>
                </a:lnTo>
                <a:lnTo>
                  <a:pt x="102597" y="43743"/>
                </a:lnTo>
                <a:lnTo>
                  <a:pt x="100511" y="35180"/>
                </a:lnTo>
                <a:close/>
              </a:path>
              <a:path w="221615" h="142875">
                <a:moveTo>
                  <a:pt x="166373" y="2851"/>
                </a:moveTo>
                <a:lnTo>
                  <a:pt x="152532" y="6221"/>
                </a:lnTo>
                <a:lnTo>
                  <a:pt x="158583" y="27280"/>
                </a:lnTo>
                <a:lnTo>
                  <a:pt x="144824" y="32097"/>
                </a:lnTo>
                <a:lnTo>
                  <a:pt x="146008" y="35396"/>
                </a:lnTo>
                <a:lnTo>
                  <a:pt x="175639" y="35396"/>
                </a:lnTo>
                <a:lnTo>
                  <a:pt x="175492" y="34945"/>
                </a:lnTo>
                <a:lnTo>
                  <a:pt x="205779" y="24207"/>
                </a:lnTo>
                <a:lnTo>
                  <a:pt x="205233" y="22655"/>
                </a:lnTo>
                <a:lnTo>
                  <a:pt x="171791" y="22655"/>
                </a:lnTo>
                <a:lnTo>
                  <a:pt x="169893" y="16085"/>
                </a:lnTo>
                <a:lnTo>
                  <a:pt x="168163" y="9763"/>
                </a:lnTo>
                <a:lnTo>
                  <a:pt x="166373" y="2851"/>
                </a:lnTo>
                <a:close/>
              </a:path>
              <a:path w="221615" h="142875">
                <a:moveTo>
                  <a:pt x="177187" y="0"/>
                </a:moveTo>
                <a:lnTo>
                  <a:pt x="172674" y="10440"/>
                </a:lnTo>
                <a:lnTo>
                  <a:pt x="178898" y="12510"/>
                </a:lnTo>
                <a:lnTo>
                  <a:pt x="184420" y="14544"/>
                </a:lnTo>
                <a:lnTo>
                  <a:pt x="189259" y="16553"/>
                </a:lnTo>
                <a:lnTo>
                  <a:pt x="171791" y="22655"/>
                </a:lnTo>
                <a:lnTo>
                  <a:pt x="205233" y="22655"/>
                </a:lnTo>
                <a:lnTo>
                  <a:pt x="202740" y="15574"/>
                </a:lnTo>
                <a:lnTo>
                  <a:pt x="191947" y="15574"/>
                </a:lnTo>
                <a:lnTo>
                  <a:pt x="196189" y="5796"/>
                </a:lnTo>
                <a:lnTo>
                  <a:pt x="189788" y="3590"/>
                </a:lnTo>
                <a:lnTo>
                  <a:pt x="183459" y="1659"/>
                </a:lnTo>
                <a:lnTo>
                  <a:pt x="177187" y="0"/>
                </a:lnTo>
                <a:close/>
              </a:path>
              <a:path w="221615" h="142875">
                <a:moveTo>
                  <a:pt x="201552" y="12200"/>
                </a:moveTo>
                <a:lnTo>
                  <a:pt x="191947" y="15574"/>
                </a:lnTo>
                <a:lnTo>
                  <a:pt x="202740" y="15574"/>
                </a:lnTo>
                <a:lnTo>
                  <a:pt x="201552" y="12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11233" y="2350350"/>
            <a:ext cx="307788" cy="2985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9772" y="2433424"/>
            <a:ext cx="111760" cy="106045"/>
          </a:xfrm>
          <a:custGeom>
            <a:avLst/>
            <a:gdLst/>
            <a:ahLst/>
            <a:cxnLst/>
            <a:rect l="l" t="t" r="r" b="b"/>
            <a:pathLst>
              <a:path w="111759" h="106044">
                <a:moveTo>
                  <a:pt x="1828" y="78491"/>
                </a:moveTo>
                <a:lnTo>
                  <a:pt x="0" y="91234"/>
                </a:lnTo>
                <a:lnTo>
                  <a:pt x="101725" y="105817"/>
                </a:lnTo>
                <a:lnTo>
                  <a:pt x="103554" y="93078"/>
                </a:lnTo>
                <a:lnTo>
                  <a:pt x="83502" y="90201"/>
                </a:lnTo>
                <a:lnTo>
                  <a:pt x="84673" y="89466"/>
                </a:lnTo>
                <a:lnTo>
                  <a:pt x="78383" y="89466"/>
                </a:lnTo>
                <a:lnTo>
                  <a:pt x="60526" y="86907"/>
                </a:lnTo>
                <a:lnTo>
                  <a:pt x="60843" y="84689"/>
                </a:lnTo>
                <a:lnTo>
                  <a:pt x="45068" y="84689"/>
                </a:lnTo>
                <a:lnTo>
                  <a:pt x="1828" y="78491"/>
                </a:lnTo>
                <a:close/>
              </a:path>
              <a:path w="111759" h="106044">
                <a:moveTo>
                  <a:pt x="97059" y="70714"/>
                </a:moveTo>
                <a:lnTo>
                  <a:pt x="62842" y="70714"/>
                </a:lnTo>
                <a:lnTo>
                  <a:pt x="77152" y="72765"/>
                </a:lnTo>
                <a:lnTo>
                  <a:pt x="69541" y="77539"/>
                </a:lnTo>
                <a:lnTo>
                  <a:pt x="72431" y="81150"/>
                </a:lnTo>
                <a:lnTo>
                  <a:pt x="75384" y="85125"/>
                </a:lnTo>
                <a:lnTo>
                  <a:pt x="78383" y="89466"/>
                </a:lnTo>
                <a:lnTo>
                  <a:pt x="84673" y="89466"/>
                </a:lnTo>
                <a:lnTo>
                  <a:pt x="91937" y="84905"/>
                </a:lnTo>
                <a:lnTo>
                  <a:pt x="88776" y="80686"/>
                </a:lnTo>
                <a:lnTo>
                  <a:pt x="85796" y="76921"/>
                </a:lnTo>
                <a:lnTo>
                  <a:pt x="83002" y="73609"/>
                </a:lnTo>
                <a:lnTo>
                  <a:pt x="96643" y="73609"/>
                </a:lnTo>
                <a:lnTo>
                  <a:pt x="97059" y="70714"/>
                </a:lnTo>
                <a:close/>
              </a:path>
              <a:path w="111759" h="106044">
                <a:moveTo>
                  <a:pt x="15257" y="50996"/>
                </a:moveTo>
                <a:lnTo>
                  <a:pt x="13446" y="63633"/>
                </a:lnTo>
                <a:lnTo>
                  <a:pt x="47387" y="68499"/>
                </a:lnTo>
                <a:lnTo>
                  <a:pt x="45068" y="84689"/>
                </a:lnTo>
                <a:lnTo>
                  <a:pt x="60843" y="84689"/>
                </a:lnTo>
                <a:lnTo>
                  <a:pt x="62842" y="70714"/>
                </a:lnTo>
                <a:lnTo>
                  <a:pt x="97059" y="70714"/>
                </a:lnTo>
                <a:lnTo>
                  <a:pt x="98183" y="62884"/>
                </a:lnTo>
                <a:lnTo>
                  <a:pt x="64656" y="58082"/>
                </a:lnTo>
                <a:lnTo>
                  <a:pt x="64975" y="55860"/>
                </a:lnTo>
                <a:lnTo>
                  <a:pt x="49201" y="55860"/>
                </a:lnTo>
                <a:lnTo>
                  <a:pt x="15257" y="50996"/>
                </a:lnTo>
                <a:close/>
              </a:path>
              <a:path w="111759" h="106044">
                <a:moveTo>
                  <a:pt x="96643" y="73609"/>
                </a:moveTo>
                <a:lnTo>
                  <a:pt x="83002" y="73609"/>
                </a:lnTo>
                <a:lnTo>
                  <a:pt x="96368" y="75524"/>
                </a:lnTo>
                <a:lnTo>
                  <a:pt x="96643" y="73609"/>
                </a:lnTo>
                <a:close/>
              </a:path>
              <a:path w="111759" h="106044">
                <a:moveTo>
                  <a:pt x="15847" y="28270"/>
                </a:moveTo>
                <a:lnTo>
                  <a:pt x="14055" y="40806"/>
                </a:lnTo>
                <a:lnTo>
                  <a:pt x="50609" y="46047"/>
                </a:lnTo>
                <a:lnTo>
                  <a:pt x="49201" y="55860"/>
                </a:lnTo>
                <a:lnTo>
                  <a:pt x="64975" y="55860"/>
                </a:lnTo>
                <a:lnTo>
                  <a:pt x="66064" y="48261"/>
                </a:lnTo>
                <a:lnTo>
                  <a:pt x="102943" y="48261"/>
                </a:lnTo>
                <a:lnTo>
                  <a:pt x="103997" y="40910"/>
                </a:lnTo>
                <a:lnTo>
                  <a:pt x="15847" y="28270"/>
                </a:lnTo>
                <a:close/>
              </a:path>
              <a:path w="111759" h="106044">
                <a:moveTo>
                  <a:pt x="102943" y="48261"/>
                </a:moveTo>
                <a:lnTo>
                  <a:pt x="66064" y="48261"/>
                </a:lnTo>
                <a:lnTo>
                  <a:pt x="102200" y="53441"/>
                </a:lnTo>
                <a:lnTo>
                  <a:pt x="102943" y="48261"/>
                </a:lnTo>
                <a:close/>
              </a:path>
              <a:path w="111759" h="106044">
                <a:moveTo>
                  <a:pt x="111556" y="19428"/>
                </a:moveTo>
                <a:lnTo>
                  <a:pt x="27777" y="19428"/>
                </a:lnTo>
                <a:lnTo>
                  <a:pt x="95246" y="29102"/>
                </a:lnTo>
                <a:lnTo>
                  <a:pt x="94183" y="36517"/>
                </a:lnTo>
                <a:lnTo>
                  <a:pt x="108807" y="38616"/>
                </a:lnTo>
                <a:lnTo>
                  <a:pt x="111556" y="19428"/>
                </a:lnTo>
                <a:close/>
              </a:path>
              <a:path w="111759" h="106044">
                <a:moveTo>
                  <a:pt x="15026" y="4279"/>
                </a:moveTo>
                <a:lnTo>
                  <a:pt x="12092" y="24745"/>
                </a:lnTo>
                <a:lnTo>
                  <a:pt x="26711" y="26845"/>
                </a:lnTo>
                <a:lnTo>
                  <a:pt x="27777" y="19428"/>
                </a:lnTo>
                <a:lnTo>
                  <a:pt x="111556" y="19428"/>
                </a:lnTo>
                <a:lnTo>
                  <a:pt x="111740" y="18143"/>
                </a:lnTo>
                <a:lnTo>
                  <a:pt x="73094" y="12603"/>
                </a:lnTo>
                <a:lnTo>
                  <a:pt x="72716" y="10058"/>
                </a:lnTo>
                <a:lnTo>
                  <a:pt x="55340" y="10058"/>
                </a:lnTo>
                <a:lnTo>
                  <a:pt x="15026" y="4279"/>
                </a:lnTo>
                <a:close/>
              </a:path>
              <a:path w="111759" h="106044">
                <a:moveTo>
                  <a:pt x="52837" y="0"/>
                </a:moveTo>
                <a:lnTo>
                  <a:pt x="53941" y="4279"/>
                </a:lnTo>
                <a:lnTo>
                  <a:pt x="55340" y="10058"/>
                </a:lnTo>
                <a:lnTo>
                  <a:pt x="72716" y="10058"/>
                </a:lnTo>
                <a:lnTo>
                  <a:pt x="72370" y="7735"/>
                </a:lnTo>
                <a:lnTo>
                  <a:pt x="71694" y="3804"/>
                </a:lnTo>
                <a:lnTo>
                  <a:pt x="71057" y="802"/>
                </a:lnTo>
                <a:lnTo>
                  <a:pt x="528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92956" y="2478838"/>
            <a:ext cx="307699" cy="298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91805" y="2556104"/>
            <a:ext cx="109855" cy="113664"/>
          </a:xfrm>
          <a:custGeom>
            <a:avLst/>
            <a:gdLst/>
            <a:ahLst/>
            <a:cxnLst/>
            <a:rect l="l" t="t" r="r" b="b"/>
            <a:pathLst>
              <a:path w="109854" h="113664">
                <a:moveTo>
                  <a:pt x="36325" y="91302"/>
                </a:moveTo>
                <a:lnTo>
                  <a:pt x="16995" y="91302"/>
                </a:lnTo>
                <a:lnTo>
                  <a:pt x="19295" y="94830"/>
                </a:lnTo>
                <a:lnTo>
                  <a:pt x="96824" y="113619"/>
                </a:lnTo>
                <a:lnTo>
                  <a:pt x="98600" y="110173"/>
                </a:lnTo>
                <a:lnTo>
                  <a:pt x="100954" y="105929"/>
                </a:lnTo>
                <a:lnTo>
                  <a:pt x="103877" y="100878"/>
                </a:lnTo>
                <a:lnTo>
                  <a:pt x="76788" y="97393"/>
                </a:lnTo>
                <a:lnTo>
                  <a:pt x="68778" y="96271"/>
                </a:lnTo>
                <a:lnTo>
                  <a:pt x="45165" y="92570"/>
                </a:lnTo>
                <a:lnTo>
                  <a:pt x="36325" y="91302"/>
                </a:lnTo>
                <a:close/>
              </a:path>
              <a:path w="109854" h="113664">
                <a:moveTo>
                  <a:pt x="8041" y="34804"/>
                </a:moveTo>
                <a:lnTo>
                  <a:pt x="6065" y="48588"/>
                </a:lnTo>
                <a:lnTo>
                  <a:pt x="15360" y="49924"/>
                </a:lnTo>
                <a:lnTo>
                  <a:pt x="11257" y="78536"/>
                </a:lnTo>
                <a:lnTo>
                  <a:pt x="0" y="85669"/>
                </a:lnTo>
                <a:lnTo>
                  <a:pt x="3736" y="102722"/>
                </a:lnTo>
                <a:lnTo>
                  <a:pt x="16995" y="91302"/>
                </a:lnTo>
                <a:lnTo>
                  <a:pt x="36325" y="91302"/>
                </a:lnTo>
                <a:lnTo>
                  <a:pt x="34545" y="91047"/>
                </a:lnTo>
                <a:lnTo>
                  <a:pt x="27583" y="87097"/>
                </a:lnTo>
                <a:lnTo>
                  <a:pt x="24267" y="80722"/>
                </a:lnTo>
                <a:lnTo>
                  <a:pt x="30394" y="38008"/>
                </a:lnTo>
                <a:lnTo>
                  <a:pt x="8041" y="34804"/>
                </a:lnTo>
                <a:close/>
              </a:path>
              <a:path w="109854" h="113664">
                <a:moveTo>
                  <a:pt x="73968" y="82731"/>
                </a:moveTo>
                <a:lnTo>
                  <a:pt x="74589" y="87097"/>
                </a:lnTo>
                <a:lnTo>
                  <a:pt x="74928" y="90337"/>
                </a:lnTo>
                <a:lnTo>
                  <a:pt x="75142" y="93880"/>
                </a:lnTo>
                <a:lnTo>
                  <a:pt x="83169" y="95136"/>
                </a:lnTo>
                <a:lnTo>
                  <a:pt x="88408" y="95641"/>
                </a:lnTo>
                <a:lnTo>
                  <a:pt x="93314" y="95136"/>
                </a:lnTo>
                <a:lnTo>
                  <a:pt x="95331" y="94147"/>
                </a:lnTo>
                <a:lnTo>
                  <a:pt x="98501" y="90658"/>
                </a:lnTo>
                <a:lnTo>
                  <a:pt x="99518" y="88174"/>
                </a:lnTo>
                <a:lnTo>
                  <a:pt x="100023" y="84650"/>
                </a:lnTo>
                <a:lnTo>
                  <a:pt x="85100" y="84650"/>
                </a:lnTo>
                <a:lnTo>
                  <a:pt x="80016" y="83922"/>
                </a:lnTo>
                <a:lnTo>
                  <a:pt x="77280" y="83422"/>
                </a:lnTo>
                <a:lnTo>
                  <a:pt x="73968" y="82731"/>
                </a:lnTo>
                <a:close/>
              </a:path>
              <a:path w="109854" h="113664">
                <a:moveTo>
                  <a:pt x="101736" y="72708"/>
                </a:moveTo>
                <a:lnTo>
                  <a:pt x="47162" y="72708"/>
                </a:lnTo>
                <a:lnTo>
                  <a:pt x="60843" y="74670"/>
                </a:lnTo>
                <a:lnTo>
                  <a:pt x="58596" y="90337"/>
                </a:lnTo>
                <a:lnTo>
                  <a:pt x="71131" y="92134"/>
                </a:lnTo>
                <a:lnTo>
                  <a:pt x="73374" y="76467"/>
                </a:lnTo>
                <a:lnTo>
                  <a:pt x="101197" y="76467"/>
                </a:lnTo>
                <a:lnTo>
                  <a:pt x="101736" y="72708"/>
                </a:lnTo>
                <a:close/>
              </a:path>
              <a:path w="109854" h="113664">
                <a:moveTo>
                  <a:pt x="39811" y="30297"/>
                </a:moveTo>
                <a:lnTo>
                  <a:pt x="31741" y="86593"/>
                </a:lnTo>
                <a:lnTo>
                  <a:pt x="44898" y="88480"/>
                </a:lnTo>
                <a:lnTo>
                  <a:pt x="47162" y="72708"/>
                </a:lnTo>
                <a:lnTo>
                  <a:pt x="101736" y="72708"/>
                </a:lnTo>
                <a:lnTo>
                  <a:pt x="102224" y="69300"/>
                </a:lnTo>
                <a:lnTo>
                  <a:pt x="88793" y="69300"/>
                </a:lnTo>
                <a:lnTo>
                  <a:pt x="74696" y="67273"/>
                </a:lnTo>
                <a:lnTo>
                  <a:pt x="74953" y="65476"/>
                </a:lnTo>
                <a:lnTo>
                  <a:pt x="62160" y="65476"/>
                </a:lnTo>
                <a:lnTo>
                  <a:pt x="48477" y="63517"/>
                </a:lnTo>
                <a:lnTo>
                  <a:pt x="49391" y="57146"/>
                </a:lnTo>
                <a:lnTo>
                  <a:pt x="103967" y="57146"/>
                </a:lnTo>
                <a:lnTo>
                  <a:pt x="104456" y="53737"/>
                </a:lnTo>
                <a:lnTo>
                  <a:pt x="91025" y="53737"/>
                </a:lnTo>
                <a:lnTo>
                  <a:pt x="76927" y="51714"/>
                </a:lnTo>
                <a:lnTo>
                  <a:pt x="77185" y="49913"/>
                </a:lnTo>
                <a:lnTo>
                  <a:pt x="64388" y="49913"/>
                </a:lnTo>
                <a:lnTo>
                  <a:pt x="50708" y="47955"/>
                </a:lnTo>
                <a:lnTo>
                  <a:pt x="51622" y="41583"/>
                </a:lnTo>
                <a:lnTo>
                  <a:pt x="106199" y="41583"/>
                </a:lnTo>
                <a:lnTo>
                  <a:pt x="106447" y="39851"/>
                </a:lnTo>
                <a:lnTo>
                  <a:pt x="84617" y="36719"/>
                </a:lnTo>
                <a:lnTo>
                  <a:pt x="94047" y="33141"/>
                </a:lnTo>
                <a:lnTo>
                  <a:pt x="59655" y="33141"/>
                </a:lnTo>
                <a:lnTo>
                  <a:pt x="39811" y="30297"/>
                </a:lnTo>
                <a:close/>
              </a:path>
              <a:path w="109854" h="113664">
                <a:moveTo>
                  <a:pt x="101197" y="76467"/>
                </a:moveTo>
                <a:lnTo>
                  <a:pt x="73374" y="76467"/>
                </a:lnTo>
                <a:lnTo>
                  <a:pt x="87476" y="78487"/>
                </a:lnTo>
                <a:lnTo>
                  <a:pt x="86781" y="83325"/>
                </a:lnTo>
                <a:lnTo>
                  <a:pt x="85100" y="84650"/>
                </a:lnTo>
                <a:lnTo>
                  <a:pt x="100023" y="84650"/>
                </a:lnTo>
                <a:lnTo>
                  <a:pt x="101197" y="76467"/>
                </a:lnTo>
                <a:close/>
              </a:path>
              <a:path w="109854" h="113664">
                <a:moveTo>
                  <a:pt x="103428" y="60904"/>
                </a:moveTo>
                <a:lnTo>
                  <a:pt x="75606" y="60904"/>
                </a:lnTo>
                <a:lnTo>
                  <a:pt x="89707" y="62924"/>
                </a:lnTo>
                <a:lnTo>
                  <a:pt x="88793" y="69300"/>
                </a:lnTo>
                <a:lnTo>
                  <a:pt x="102224" y="69300"/>
                </a:lnTo>
                <a:lnTo>
                  <a:pt x="103428" y="60904"/>
                </a:lnTo>
                <a:close/>
              </a:path>
              <a:path w="109854" h="113664">
                <a:moveTo>
                  <a:pt x="103967" y="57146"/>
                </a:moveTo>
                <a:lnTo>
                  <a:pt x="49391" y="57146"/>
                </a:lnTo>
                <a:lnTo>
                  <a:pt x="63074" y="59108"/>
                </a:lnTo>
                <a:lnTo>
                  <a:pt x="62160" y="65476"/>
                </a:lnTo>
                <a:lnTo>
                  <a:pt x="74953" y="65476"/>
                </a:lnTo>
                <a:lnTo>
                  <a:pt x="75606" y="60904"/>
                </a:lnTo>
                <a:lnTo>
                  <a:pt x="103428" y="60904"/>
                </a:lnTo>
                <a:lnTo>
                  <a:pt x="103967" y="57146"/>
                </a:lnTo>
                <a:close/>
              </a:path>
              <a:path w="109854" h="113664">
                <a:moveTo>
                  <a:pt x="105660" y="45341"/>
                </a:moveTo>
                <a:lnTo>
                  <a:pt x="77838" y="45341"/>
                </a:lnTo>
                <a:lnTo>
                  <a:pt x="91936" y="47364"/>
                </a:lnTo>
                <a:lnTo>
                  <a:pt x="91025" y="53737"/>
                </a:lnTo>
                <a:lnTo>
                  <a:pt x="104456" y="53737"/>
                </a:lnTo>
                <a:lnTo>
                  <a:pt x="105660" y="45341"/>
                </a:lnTo>
                <a:close/>
              </a:path>
              <a:path w="109854" h="113664">
                <a:moveTo>
                  <a:pt x="106199" y="41583"/>
                </a:moveTo>
                <a:lnTo>
                  <a:pt x="51622" y="41583"/>
                </a:lnTo>
                <a:lnTo>
                  <a:pt x="65303" y="43545"/>
                </a:lnTo>
                <a:lnTo>
                  <a:pt x="64388" y="49913"/>
                </a:lnTo>
                <a:lnTo>
                  <a:pt x="77185" y="49913"/>
                </a:lnTo>
                <a:lnTo>
                  <a:pt x="77838" y="45341"/>
                </a:lnTo>
                <a:lnTo>
                  <a:pt x="105660" y="45341"/>
                </a:lnTo>
                <a:lnTo>
                  <a:pt x="106199" y="41583"/>
                </a:lnTo>
                <a:close/>
              </a:path>
              <a:path w="109854" h="113664">
                <a:moveTo>
                  <a:pt x="42418" y="6155"/>
                </a:moveTo>
                <a:lnTo>
                  <a:pt x="40863" y="17016"/>
                </a:lnTo>
                <a:lnTo>
                  <a:pt x="55586" y="19130"/>
                </a:lnTo>
                <a:lnTo>
                  <a:pt x="49380" y="24526"/>
                </a:lnTo>
                <a:lnTo>
                  <a:pt x="59655" y="33141"/>
                </a:lnTo>
                <a:lnTo>
                  <a:pt x="94047" y="33141"/>
                </a:lnTo>
                <a:lnTo>
                  <a:pt x="101278" y="30398"/>
                </a:lnTo>
                <a:lnTo>
                  <a:pt x="72838" y="30398"/>
                </a:lnTo>
                <a:lnTo>
                  <a:pt x="67877" y="26344"/>
                </a:lnTo>
                <a:lnTo>
                  <a:pt x="63417" y="22773"/>
                </a:lnTo>
                <a:lnTo>
                  <a:pt x="59457" y="19685"/>
                </a:lnTo>
                <a:lnTo>
                  <a:pt x="109230" y="19685"/>
                </a:lnTo>
                <a:lnTo>
                  <a:pt x="109785" y="15814"/>
                </a:lnTo>
                <a:lnTo>
                  <a:pt x="42418" y="6155"/>
                </a:lnTo>
                <a:close/>
              </a:path>
              <a:path w="109854" h="113664">
                <a:moveTo>
                  <a:pt x="109230" y="19685"/>
                </a:moveTo>
                <a:lnTo>
                  <a:pt x="59457" y="19685"/>
                </a:lnTo>
                <a:lnTo>
                  <a:pt x="90157" y="24084"/>
                </a:lnTo>
                <a:lnTo>
                  <a:pt x="72838" y="30398"/>
                </a:lnTo>
                <a:lnTo>
                  <a:pt x="101278" y="30398"/>
                </a:lnTo>
                <a:lnTo>
                  <a:pt x="108064" y="27824"/>
                </a:lnTo>
                <a:lnTo>
                  <a:pt x="109230" y="19685"/>
                </a:lnTo>
                <a:close/>
              </a:path>
              <a:path w="109854" h="113664">
                <a:moveTo>
                  <a:pt x="26247" y="0"/>
                </a:moveTo>
                <a:lnTo>
                  <a:pt x="13906" y="5798"/>
                </a:lnTo>
                <a:lnTo>
                  <a:pt x="17395" y="12197"/>
                </a:lnTo>
                <a:lnTo>
                  <a:pt x="21035" y="19685"/>
                </a:lnTo>
                <a:lnTo>
                  <a:pt x="24533" y="27575"/>
                </a:lnTo>
                <a:lnTo>
                  <a:pt x="38022" y="21196"/>
                </a:lnTo>
                <a:lnTo>
                  <a:pt x="35124" y="15166"/>
                </a:lnTo>
                <a:lnTo>
                  <a:pt x="31201" y="8103"/>
                </a:lnTo>
                <a:lnTo>
                  <a:pt x="262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4447" y="2606922"/>
            <a:ext cx="307788" cy="298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73427" y="2689272"/>
            <a:ext cx="111125" cy="110489"/>
          </a:xfrm>
          <a:custGeom>
            <a:avLst/>
            <a:gdLst/>
            <a:ahLst/>
            <a:cxnLst/>
            <a:rect l="l" t="t" r="r" b="b"/>
            <a:pathLst>
              <a:path w="111125" h="110489">
                <a:moveTo>
                  <a:pt x="96317" y="99561"/>
                </a:moveTo>
                <a:lnTo>
                  <a:pt x="59863" y="99561"/>
                </a:lnTo>
                <a:lnTo>
                  <a:pt x="82425" y="102798"/>
                </a:lnTo>
                <a:lnTo>
                  <a:pt x="81648" y="108226"/>
                </a:lnTo>
                <a:lnTo>
                  <a:pt x="94805" y="110114"/>
                </a:lnTo>
                <a:lnTo>
                  <a:pt x="96317" y="99561"/>
                </a:lnTo>
                <a:close/>
              </a:path>
              <a:path w="111125" h="110489">
                <a:moveTo>
                  <a:pt x="52062" y="60285"/>
                </a:moveTo>
                <a:lnTo>
                  <a:pt x="45892" y="103313"/>
                </a:lnTo>
                <a:lnTo>
                  <a:pt x="59053" y="105199"/>
                </a:lnTo>
                <a:lnTo>
                  <a:pt x="59863" y="99561"/>
                </a:lnTo>
                <a:lnTo>
                  <a:pt x="96317" y="99561"/>
                </a:lnTo>
                <a:lnTo>
                  <a:pt x="97710" y="89844"/>
                </a:lnTo>
                <a:lnTo>
                  <a:pt x="84279" y="89844"/>
                </a:lnTo>
                <a:lnTo>
                  <a:pt x="61721" y="86612"/>
                </a:lnTo>
                <a:lnTo>
                  <a:pt x="63370" y="75125"/>
                </a:lnTo>
                <a:lnTo>
                  <a:pt x="99820" y="75125"/>
                </a:lnTo>
                <a:lnTo>
                  <a:pt x="100943" y="67290"/>
                </a:lnTo>
                <a:lnTo>
                  <a:pt x="52062" y="60285"/>
                </a:lnTo>
                <a:close/>
              </a:path>
              <a:path w="111125" h="110489">
                <a:moveTo>
                  <a:pt x="532" y="78480"/>
                </a:moveTo>
                <a:lnTo>
                  <a:pt x="0" y="93323"/>
                </a:lnTo>
                <a:lnTo>
                  <a:pt x="43246" y="93557"/>
                </a:lnTo>
                <a:lnTo>
                  <a:pt x="44401" y="85975"/>
                </a:lnTo>
                <a:lnTo>
                  <a:pt x="45211" y="81332"/>
                </a:lnTo>
                <a:lnTo>
                  <a:pt x="45669" y="79621"/>
                </a:lnTo>
                <a:lnTo>
                  <a:pt x="33764" y="79405"/>
                </a:lnTo>
                <a:lnTo>
                  <a:pt x="33806" y="79113"/>
                </a:lnTo>
                <a:lnTo>
                  <a:pt x="20587" y="79113"/>
                </a:lnTo>
                <a:lnTo>
                  <a:pt x="14640" y="78952"/>
                </a:lnTo>
                <a:lnTo>
                  <a:pt x="14690" y="78606"/>
                </a:lnTo>
                <a:lnTo>
                  <a:pt x="4032" y="78606"/>
                </a:lnTo>
                <a:lnTo>
                  <a:pt x="532" y="78480"/>
                </a:lnTo>
                <a:close/>
              </a:path>
              <a:path w="111125" h="110489">
                <a:moveTo>
                  <a:pt x="99820" y="75125"/>
                </a:moveTo>
                <a:lnTo>
                  <a:pt x="63370" y="75125"/>
                </a:lnTo>
                <a:lnTo>
                  <a:pt x="85928" y="78353"/>
                </a:lnTo>
                <a:lnTo>
                  <a:pt x="84279" y="89844"/>
                </a:lnTo>
                <a:lnTo>
                  <a:pt x="97710" y="89844"/>
                </a:lnTo>
                <a:lnTo>
                  <a:pt x="99820" y="75125"/>
                </a:lnTo>
                <a:close/>
              </a:path>
              <a:path w="111125" h="110489">
                <a:moveTo>
                  <a:pt x="17434" y="0"/>
                </a:moveTo>
                <a:lnTo>
                  <a:pt x="12283" y="35928"/>
                </a:lnTo>
                <a:lnTo>
                  <a:pt x="26488" y="37965"/>
                </a:lnTo>
                <a:lnTo>
                  <a:pt x="20587" y="79113"/>
                </a:lnTo>
                <a:lnTo>
                  <a:pt x="33806" y="79113"/>
                </a:lnTo>
                <a:lnTo>
                  <a:pt x="35902" y="64472"/>
                </a:lnTo>
                <a:lnTo>
                  <a:pt x="44215" y="64472"/>
                </a:lnTo>
                <a:lnTo>
                  <a:pt x="45784" y="53525"/>
                </a:lnTo>
                <a:lnTo>
                  <a:pt x="37637" y="52354"/>
                </a:lnTo>
                <a:lnTo>
                  <a:pt x="39433" y="39819"/>
                </a:lnTo>
                <a:lnTo>
                  <a:pt x="48816" y="39819"/>
                </a:lnTo>
                <a:lnTo>
                  <a:pt x="50399" y="28760"/>
                </a:lnTo>
                <a:lnTo>
                  <a:pt x="71791" y="28760"/>
                </a:lnTo>
                <a:lnTo>
                  <a:pt x="71323" y="27583"/>
                </a:lnTo>
                <a:lnTo>
                  <a:pt x="37353" y="27583"/>
                </a:lnTo>
                <a:lnTo>
                  <a:pt x="26910" y="26089"/>
                </a:lnTo>
                <a:lnTo>
                  <a:pt x="28468" y="15228"/>
                </a:lnTo>
                <a:lnTo>
                  <a:pt x="52343" y="15228"/>
                </a:lnTo>
                <a:lnTo>
                  <a:pt x="53780" y="5213"/>
                </a:lnTo>
                <a:lnTo>
                  <a:pt x="17434" y="0"/>
                </a:lnTo>
                <a:close/>
              </a:path>
              <a:path w="111125" h="110489">
                <a:moveTo>
                  <a:pt x="9236" y="42315"/>
                </a:moveTo>
                <a:lnTo>
                  <a:pt x="4032" y="78606"/>
                </a:lnTo>
                <a:lnTo>
                  <a:pt x="14690" y="78606"/>
                </a:lnTo>
                <a:lnTo>
                  <a:pt x="19677" y="43812"/>
                </a:lnTo>
                <a:lnTo>
                  <a:pt x="9236" y="42315"/>
                </a:lnTo>
                <a:close/>
              </a:path>
              <a:path w="111125" h="110489">
                <a:moveTo>
                  <a:pt x="107395" y="53953"/>
                </a:moveTo>
                <a:lnTo>
                  <a:pt x="77435" y="53953"/>
                </a:lnTo>
                <a:lnTo>
                  <a:pt x="83103" y="57876"/>
                </a:lnTo>
                <a:lnTo>
                  <a:pt x="89403" y="61442"/>
                </a:lnTo>
                <a:lnTo>
                  <a:pt x="96335" y="64652"/>
                </a:lnTo>
                <a:lnTo>
                  <a:pt x="103898" y="67504"/>
                </a:lnTo>
                <a:lnTo>
                  <a:pt x="105980" y="62398"/>
                </a:lnTo>
                <a:lnTo>
                  <a:pt x="107946" y="58101"/>
                </a:lnTo>
                <a:lnTo>
                  <a:pt x="109796" y="54597"/>
                </a:lnTo>
                <a:lnTo>
                  <a:pt x="107395" y="53953"/>
                </a:lnTo>
                <a:close/>
              </a:path>
              <a:path w="111125" h="110489">
                <a:moveTo>
                  <a:pt x="44215" y="64472"/>
                </a:moveTo>
                <a:lnTo>
                  <a:pt x="35902" y="64472"/>
                </a:lnTo>
                <a:lnTo>
                  <a:pt x="44048" y="65638"/>
                </a:lnTo>
                <a:lnTo>
                  <a:pt x="44215" y="64472"/>
                </a:lnTo>
                <a:close/>
              </a:path>
              <a:path w="111125" h="110489">
                <a:moveTo>
                  <a:pt x="74047" y="32576"/>
                </a:moveTo>
                <a:lnTo>
                  <a:pt x="59928" y="32576"/>
                </a:lnTo>
                <a:lnTo>
                  <a:pt x="61798" y="36615"/>
                </a:lnTo>
                <a:lnTo>
                  <a:pt x="64079" y="40298"/>
                </a:lnTo>
                <a:lnTo>
                  <a:pt x="66855" y="43755"/>
                </a:lnTo>
                <a:lnTo>
                  <a:pt x="60360" y="45413"/>
                </a:lnTo>
                <a:lnTo>
                  <a:pt x="52923" y="46375"/>
                </a:lnTo>
                <a:lnTo>
                  <a:pt x="44535" y="46628"/>
                </a:lnTo>
                <a:lnTo>
                  <a:pt x="45996" y="50817"/>
                </a:lnTo>
                <a:lnTo>
                  <a:pt x="47199" y="55073"/>
                </a:lnTo>
                <a:lnTo>
                  <a:pt x="48141" y="59404"/>
                </a:lnTo>
                <a:lnTo>
                  <a:pt x="56171" y="58753"/>
                </a:lnTo>
                <a:lnTo>
                  <a:pt x="63731" y="57627"/>
                </a:lnTo>
                <a:lnTo>
                  <a:pt x="70819" y="56027"/>
                </a:lnTo>
                <a:lnTo>
                  <a:pt x="77435" y="53953"/>
                </a:lnTo>
                <a:lnTo>
                  <a:pt x="107395" y="53953"/>
                </a:lnTo>
                <a:lnTo>
                  <a:pt x="102682" y="52689"/>
                </a:lnTo>
                <a:lnTo>
                  <a:pt x="96457" y="50252"/>
                </a:lnTo>
                <a:lnTo>
                  <a:pt x="91126" y="47285"/>
                </a:lnTo>
                <a:lnTo>
                  <a:pt x="98372" y="42602"/>
                </a:lnTo>
                <a:lnTo>
                  <a:pt x="102113" y="38830"/>
                </a:lnTo>
                <a:lnTo>
                  <a:pt x="79710" y="38830"/>
                </a:lnTo>
                <a:lnTo>
                  <a:pt x="75441" y="34660"/>
                </a:lnTo>
                <a:lnTo>
                  <a:pt x="74047" y="32576"/>
                </a:lnTo>
                <a:close/>
              </a:path>
              <a:path w="111125" h="110489">
                <a:moveTo>
                  <a:pt x="48816" y="39819"/>
                </a:moveTo>
                <a:lnTo>
                  <a:pt x="39433" y="39819"/>
                </a:lnTo>
                <a:lnTo>
                  <a:pt x="48628" y="41137"/>
                </a:lnTo>
                <a:lnTo>
                  <a:pt x="48816" y="39819"/>
                </a:lnTo>
                <a:close/>
              </a:path>
              <a:path w="111125" h="110489">
                <a:moveTo>
                  <a:pt x="109654" y="24386"/>
                </a:moveTo>
                <a:lnTo>
                  <a:pt x="70055" y="24386"/>
                </a:lnTo>
                <a:lnTo>
                  <a:pt x="92774" y="27644"/>
                </a:lnTo>
                <a:lnTo>
                  <a:pt x="89560" y="32191"/>
                </a:lnTo>
                <a:lnTo>
                  <a:pt x="85193" y="35928"/>
                </a:lnTo>
                <a:lnTo>
                  <a:pt x="79710" y="38830"/>
                </a:lnTo>
                <a:lnTo>
                  <a:pt x="102113" y="38830"/>
                </a:lnTo>
                <a:lnTo>
                  <a:pt x="104337" y="36572"/>
                </a:lnTo>
                <a:lnTo>
                  <a:pt x="108946" y="29325"/>
                </a:lnTo>
                <a:lnTo>
                  <a:pt x="109654" y="24386"/>
                </a:lnTo>
                <a:close/>
              </a:path>
              <a:path w="111125" h="110489">
                <a:moveTo>
                  <a:pt x="71791" y="28760"/>
                </a:moveTo>
                <a:lnTo>
                  <a:pt x="50399" y="28760"/>
                </a:lnTo>
                <a:lnTo>
                  <a:pt x="52376" y="32598"/>
                </a:lnTo>
                <a:lnTo>
                  <a:pt x="53775" y="35482"/>
                </a:lnTo>
                <a:lnTo>
                  <a:pt x="54359" y="36842"/>
                </a:lnTo>
                <a:lnTo>
                  <a:pt x="56260" y="35482"/>
                </a:lnTo>
                <a:lnTo>
                  <a:pt x="58117" y="34063"/>
                </a:lnTo>
                <a:lnTo>
                  <a:pt x="59928" y="32576"/>
                </a:lnTo>
                <a:lnTo>
                  <a:pt x="74047" y="32576"/>
                </a:lnTo>
                <a:lnTo>
                  <a:pt x="72222" y="29847"/>
                </a:lnTo>
                <a:lnTo>
                  <a:pt x="71791" y="28760"/>
                </a:lnTo>
                <a:close/>
              </a:path>
              <a:path w="111125" h="110489">
                <a:moveTo>
                  <a:pt x="52343" y="15228"/>
                </a:moveTo>
                <a:lnTo>
                  <a:pt x="28468" y="15228"/>
                </a:lnTo>
                <a:lnTo>
                  <a:pt x="38911" y="16722"/>
                </a:lnTo>
                <a:lnTo>
                  <a:pt x="37353" y="27583"/>
                </a:lnTo>
                <a:lnTo>
                  <a:pt x="71323" y="27583"/>
                </a:lnTo>
                <a:lnTo>
                  <a:pt x="70055" y="24386"/>
                </a:lnTo>
                <a:lnTo>
                  <a:pt x="109654" y="24386"/>
                </a:lnTo>
                <a:lnTo>
                  <a:pt x="109888" y="22755"/>
                </a:lnTo>
                <a:lnTo>
                  <a:pt x="51263" y="22755"/>
                </a:lnTo>
                <a:lnTo>
                  <a:pt x="52343" y="15228"/>
                </a:lnTo>
                <a:close/>
              </a:path>
              <a:path w="111125" h="110489">
                <a:moveTo>
                  <a:pt x="70909" y="951"/>
                </a:moveTo>
                <a:lnTo>
                  <a:pt x="66797" y="6958"/>
                </a:lnTo>
                <a:lnTo>
                  <a:pt x="62152" y="12595"/>
                </a:lnTo>
                <a:lnTo>
                  <a:pt x="56974" y="17861"/>
                </a:lnTo>
                <a:lnTo>
                  <a:pt x="51263" y="22755"/>
                </a:lnTo>
                <a:lnTo>
                  <a:pt x="109888" y="22755"/>
                </a:lnTo>
                <a:lnTo>
                  <a:pt x="110638" y="17520"/>
                </a:lnTo>
                <a:lnTo>
                  <a:pt x="79513" y="13060"/>
                </a:lnTo>
                <a:lnTo>
                  <a:pt x="81629" y="10447"/>
                </a:lnTo>
                <a:lnTo>
                  <a:pt x="83656" y="7719"/>
                </a:lnTo>
                <a:lnTo>
                  <a:pt x="85589" y="4871"/>
                </a:lnTo>
                <a:lnTo>
                  <a:pt x="70909" y="9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1390" y="4002303"/>
            <a:ext cx="457001" cy="3481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11413" y="4097022"/>
            <a:ext cx="272415" cy="128270"/>
          </a:xfrm>
          <a:custGeom>
            <a:avLst/>
            <a:gdLst/>
            <a:ahLst/>
            <a:cxnLst/>
            <a:rect l="l" t="t" r="r" b="b"/>
            <a:pathLst>
              <a:path w="272414" h="128270">
                <a:moveTo>
                  <a:pt x="137693" y="26281"/>
                </a:moveTo>
                <a:lnTo>
                  <a:pt x="105845" y="26281"/>
                </a:lnTo>
                <a:lnTo>
                  <a:pt x="120565" y="29435"/>
                </a:lnTo>
                <a:lnTo>
                  <a:pt x="123715" y="33870"/>
                </a:lnTo>
                <a:lnTo>
                  <a:pt x="97525" y="60556"/>
                </a:lnTo>
                <a:lnTo>
                  <a:pt x="92621" y="63144"/>
                </a:lnTo>
                <a:lnTo>
                  <a:pt x="74906" y="90652"/>
                </a:lnTo>
                <a:lnTo>
                  <a:pt x="128039" y="102043"/>
                </a:lnTo>
                <a:lnTo>
                  <a:pt x="131012" y="88165"/>
                </a:lnTo>
                <a:lnTo>
                  <a:pt x="97126" y="80900"/>
                </a:lnTo>
                <a:lnTo>
                  <a:pt x="97456" y="79352"/>
                </a:lnTo>
                <a:lnTo>
                  <a:pt x="120328" y="66688"/>
                </a:lnTo>
                <a:lnTo>
                  <a:pt x="125130" y="64170"/>
                </a:lnTo>
                <a:lnTo>
                  <a:pt x="141910" y="36566"/>
                </a:lnTo>
                <a:lnTo>
                  <a:pt x="140794" y="30453"/>
                </a:lnTo>
                <a:lnTo>
                  <a:pt x="137693" y="26281"/>
                </a:lnTo>
                <a:close/>
              </a:path>
              <a:path w="272414" h="128270">
                <a:moveTo>
                  <a:pt x="44826" y="0"/>
                </a:moveTo>
                <a:lnTo>
                  <a:pt x="7859" y="17906"/>
                </a:lnTo>
                <a:lnTo>
                  <a:pt x="0" y="42974"/>
                </a:lnTo>
                <a:lnTo>
                  <a:pt x="65" y="45747"/>
                </a:lnTo>
                <a:lnTo>
                  <a:pt x="24828" y="80671"/>
                </a:lnTo>
                <a:lnTo>
                  <a:pt x="49819" y="84963"/>
                </a:lnTo>
                <a:lnTo>
                  <a:pt x="57131" y="84322"/>
                </a:lnTo>
                <a:lnTo>
                  <a:pt x="63955" y="82693"/>
                </a:lnTo>
                <a:lnTo>
                  <a:pt x="66640" y="70169"/>
                </a:lnTo>
                <a:lnTo>
                  <a:pt x="45887" y="70169"/>
                </a:lnTo>
                <a:lnTo>
                  <a:pt x="42114" y="70078"/>
                </a:lnTo>
                <a:lnTo>
                  <a:pt x="30212" y="67526"/>
                </a:lnTo>
                <a:lnTo>
                  <a:pt x="24826" y="63927"/>
                </a:lnTo>
                <a:lnTo>
                  <a:pt x="18199" y="52723"/>
                </a:lnTo>
                <a:lnTo>
                  <a:pt x="17440" y="45747"/>
                </a:lnTo>
                <a:lnTo>
                  <a:pt x="20990" y="29168"/>
                </a:lnTo>
                <a:lnTo>
                  <a:pt x="24798" y="23059"/>
                </a:lnTo>
                <a:lnTo>
                  <a:pt x="36513" y="15067"/>
                </a:lnTo>
                <a:lnTo>
                  <a:pt x="43291" y="13896"/>
                </a:lnTo>
                <a:lnTo>
                  <a:pt x="75087" y="13896"/>
                </a:lnTo>
                <a:lnTo>
                  <a:pt x="75990" y="9685"/>
                </a:lnTo>
                <a:lnTo>
                  <a:pt x="70144" y="5912"/>
                </a:lnTo>
                <a:lnTo>
                  <a:pt x="62958" y="3115"/>
                </a:lnTo>
                <a:lnTo>
                  <a:pt x="54433" y="1286"/>
                </a:lnTo>
                <a:lnTo>
                  <a:pt x="44826" y="0"/>
                </a:lnTo>
                <a:close/>
              </a:path>
              <a:path w="272414" h="128270">
                <a:moveTo>
                  <a:pt x="39302" y="35863"/>
                </a:moveTo>
                <a:lnTo>
                  <a:pt x="36372" y="49534"/>
                </a:lnTo>
                <a:lnTo>
                  <a:pt x="52517" y="52993"/>
                </a:lnTo>
                <a:lnTo>
                  <a:pt x="49005" y="69398"/>
                </a:lnTo>
                <a:lnTo>
                  <a:pt x="45887" y="70169"/>
                </a:lnTo>
                <a:lnTo>
                  <a:pt x="66640" y="70169"/>
                </a:lnTo>
                <a:lnTo>
                  <a:pt x="72469" y="42974"/>
                </a:lnTo>
                <a:lnTo>
                  <a:pt x="39302" y="35863"/>
                </a:lnTo>
                <a:close/>
              </a:path>
              <a:path w="272414" h="128270">
                <a:moveTo>
                  <a:pt x="106637" y="14242"/>
                </a:moveTo>
                <a:lnTo>
                  <a:pt x="100464" y="15128"/>
                </a:lnTo>
                <a:lnTo>
                  <a:pt x="94432" y="16928"/>
                </a:lnTo>
                <a:lnTo>
                  <a:pt x="91247" y="31782"/>
                </a:lnTo>
                <a:lnTo>
                  <a:pt x="98684" y="27624"/>
                </a:lnTo>
                <a:lnTo>
                  <a:pt x="105845" y="26281"/>
                </a:lnTo>
                <a:lnTo>
                  <a:pt x="137693" y="26281"/>
                </a:lnTo>
                <a:lnTo>
                  <a:pt x="133259" y="20316"/>
                </a:lnTo>
                <a:lnTo>
                  <a:pt x="127380" y="16921"/>
                </a:lnTo>
                <a:lnTo>
                  <a:pt x="119402" y="15214"/>
                </a:lnTo>
                <a:lnTo>
                  <a:pt x="112949" y="14271"/>
                </a:lnTo>
                <a:lnTo>
                  <a:pt x="106637" y="14242"/>
                </a:lnTo>
                <a:close/>
              </a:path>
              <a:path w="272414" h="128270">
                <a:moveTo>
                  <a:pt x="75087" y="13896"/>
                </a:moveTo>
                <a:lnTo>
                  <a:pt x="43291" y="13896"/>
                </a:lnTo>
                <a:lnTo>
                  <a:pt x="59938" y="17461"/>
                </a:lnTo>
                <a:lnTo>
                  <a:pt x="67112" y="20888"/>
                </a:lnTo>
                <a:lnTo>
                  <a:pt x="72530" y="25827"/>
                </a:lnTo>
                <a:lnTo>
                  <a:pt x="75087" y="13896"/>
                </a:lnTo>
                <a:close/>
              </a:path>
              <a:path w="272414" h="128270">
                <a:moveTo>
                  <a:pt x="178746" y="28651"/>
                </a:moveTo>
                <a:lnTo>
                  <a:pt x="149412" y="56008"/>
                </a:lnTo>
                <a:lnTo>
                  <a:pt x="144850" y="83552"/>
                </a:lnTo>
                <a:lnTo>
                  <a:pt x="147450" y="97192"/>
                </a:lnTo>
                <a:lnTo>
                  <a:pt x="154641" y="106584"/>
                </a:lnTo>
                <a:lnTo>
                  <a:pt x="166425" y="111727"/>
                </a:lnTo>
                <a:lnTo>
                  <a:pt x="173224" y="112470"/>
                </a:lnTo>
                <a:lnTo>
                  <a:pt x="179481" y="111672"/>
                </a:lnTo>
                <a:lnTo>
                  <a:pt x="185200" y="109331"/>
                </a:lnTo>
                <a:lnTo>
                  <a:pt x="190380" y="105448"/>
                </a:lnTo>
                <a:lnTo>
                  <a:pt x="194944" y="100123"/>
                </a:lnTo>
                <a:lnTo>
                  <a:pt x="195570" y="99045"/>
                </a:lnTo>
                <a:lnTo>
                  <a:pt x="169684" y="99045"/>
                </a:lnTo>
                <a:lnTo>
                  <a:pt x="164887" y="96209"/>
                </a:lnTo>
                <a:lnTo>
                  <a:pt x="162308" y="90234"/>
                </a:lnTo>
                <a:lnTo>
                  <a:pt x="161946" y="81119"/>
                </a:lnTo>
                <a:lnTo>
                  <a:pt x="163801" y="68866"/>
                </a:lnTo>
                <a:lnTo>
                  <a:pt x="167315" y="56164"/>
                </a:lnTo>
                <a:lnTo>
                  <a:pt x="171557" y="47462"/>
                </a:lnTo>
                <a:lnTo>
                  <a:pt x="176527" y="42761"/>
                </a:lnTo>
                <a:lnTo>
                  <a:pt x="182226" y="42060"/>
                </a:lnTo>
                <a:lnTo>
                  <a:pt x="202711" y="42060"/>
                </a:lnTo>
                <a:lnTo>
                  <a:pt x="197195" y="34553"/>
                </a:lnTo>
                <a:lnTo>
                  <a:pt x="185690" y="29423"/>
                </a:lnTo>
                <a:lnTo>
                  <a:pt x="178746" y="28651"/>
                </a:lnTo>
                <a:close/>
              </a:path>
              <a:path w="272414" h="128270">
                <a:moveTo>
                  <a:pt x="202711" y="42060"/>
                </a:moveTo>
                <a:lnTo>
                  <a:pt x="182226" y="42060"/>
                </a:lnTo>
                <a:lnTo>
                  <a:pt x="186784" y="44906"/>
                </a:lnTo>
                <a:lnTo>
                  <a:pt x="189165" y="51022"/>
                </a:lnTo>
                <a:lnTo>
                  <a:pt x="179916" y="93792"/>
                </a:lnTo>
                <a:lnTo>
                  <a:pt x="169684" y="99045"/>
                </a:lnTo>
                <a:lnTo>
                  <a:pt x="195570" y="99045"/>
                </a:lnTo>
                <a:lnTo>
                  <a:pt x="198818" y="93453"/>
                </a:lnTo>
                <a:lnTo>
                  <a:pt x="202024" y="85361"/>
                </a:lnTo>
                <a:lnTo>
                  <a:pt x="204500" y="76079"/>
                </a:lnTo>
                <a:lnTo>
                  <a:pt x="206600" y="57881"/>
                </a:lnTo>
                <a:lnTo>
                  <a:pt x="204165" y="44039"/>
                </a:lnTo>
                <a:lnTo>
                  <a:pt x="202711" y="42060"/>
                </a:lnTo>
                <a:close/>
              </a:path>
              <a:path w="272414" h="128270">
                <a:moveTo>
                  <a:pt x="250435" y="44130"/>
                </a:moveTo>
                <a:lnTo>
                  <a:pt x="215665" y="73440"/>
                </a:lnTo>
                <a:lnTo>
                  <a:pt x="211528" y="98761"/>
                </a:lnTo>
                <a:lnTo>
                  <a:pt x="212453" y="105575"/>
                </a:lnTo>
                <a:lnTo>
                  <a:pt x="214486" y="111670"/>
                </a:lnTo>
                <a:lnTo>
                  <a:pt x="217937" y="119315"/>
                </a:lnTo>
                <a:lnTo>
                  <a:pt x="224234" y="124122"/>
                </a:lnTo>
                <a:lnTo>
                  <a:pt x="241363" y="127790"/>
                </a:lnTo>
                <a:lnTo>
                  <a:pt x="248473" y="126573"/>
                </a:lnTo>
                <a:lnTo>
                  <a:pt x="260969" y="118283"/>
                </a:lnTo>
                <a:lnTo>
                  <a:pt x="263759" y="114017"/>
                </a:lnTo>
                <a:lnTo>
                  <a:pt x="239531" y="114017"/>
                </a:lnTo>
                <a:lnTo>
                  <a:pt x="232756" y="112563"/>
                </a:lnTo>
                <a:lnTo>
                  <a:pt x="230344" y="110539"/>
                </a:lnTo>
                <a:lnTo>
                  <a:pt x="227456" y="103876"/>
                </a:lnTo>
                <a:lnTo>
                  <a:pt x="227179" y="100150"/>
                </a:lnTo>
                <a:lnTo>
                  <a:pt x="228839" y="92409"/>
                </a:lnTo>
                <a:lnTo>
                  <a:pt x="230502" y="89638"/>
                </a:lnTo>
                <a:lnTo>
                  <a:pt x="235615" y="85771"/>
                </a:lnTo>
                <a:lnTo>
                  <a:pt x="238558" y="85158"/>
                </a:lnTo>
                <a:lnTo>
                  <a:pt x="264733" y="85158"/>
                </a:lnTo>
                <a:lnTo>
                  <a:pt x="261804" y="79770"/>
                </a:lnTo>
                <a:lnTo>
                  <a:pt x="231280" y="79770"/>
                </a:lnTo>
                <a:lnTo>
                  <a:pt x="230970" y="79701"/>
                </a:lnTo>
                <a:lnTo>
                  <a:pt x="232611" y="72033"/>
                </a:lnTo>
                <a:lnTo>
                  <a:pt x="235801" y="66180"/>
                </a:lnTo>
                <a:lnTo>
                  <a:pt x="245269" y="58097"/>
                </a:lnTo>
                <a:lnTo>
                  <a:pt x="250708" y="56741"/>
                </a:lnTo>
                <a:lnTo>
                  <a:pt x="271016" y="56741"/>
                </a:lnTo>
                <a:lnTo>
                  <a:pt x="272403" y="50275"/>
                </a:lnTo>
                <a:lnTo>
                  <a:pt x="269238" y="48090"/>
                </a:lnTo>
                <a:lnTo>
                  <a:pt x="264630" y="46343"/>
                </a:lnTo>
                <a:lnTo>
                  <a:pt x="258575" y="45048"/>
                </a:lnTo>
                <a:lnTo>
                  <a:pt x="250435" y="44130"/>
                </a:lnTo>
                <a:close/>
              </a:path>
              <a:path w="272414" h="128270">
                <a:moveTo>
                  <a:pt x="264733" y="85158"/>
                </a:moveTo>
                <a:lnTo>
                  <a:pt x="238558" y="85158"/>
                </a:lnTo>
                <a:lnTo>
                  <a:pt x="249287" y="87460"/>
                </a:lnTo>
                <a:lnTo>
                  <a:pt x="252019" y="92740"/>
                </a:lnTo>
                <a:lnTo>
                  <a:pt x="249244" y="105705"/>
                </a:lnTo>
                <a:lnTo>
                  <a:pt x="247551" y="108811"/>
                </a:lnTo>
                <a:lnTo>
                  <a:pt x="242494" y="113271"/>
                </a:lnTo>
                <a:lnTo>
                  <a:pt x="239531" y="114017"/>
                </a:lnTo>
                <a:lnTo>
                  <a:pt x="263759" y="114017"/>
                </a:lnTo>
                <a:lnTo>
                  <a:pt x="264958" y="112184"/>
                </a:lnTo>
                <a:lnTo>
                  <a:pt x="268262" y="96776"/>
                </a:lnTo>
                <a:lnTo>
                  <a:pt x="267572" y="90382"/>
                </a:lnTo>
                <a:lnTo>
                  <a:pt x="264733" y="85158"/>
                </a:lnTo>
                <a:close/>
              </a:path>
              <a:path w="272414" h="128270">
                <a:moveTo>
                  <a:pt x="242630" y="73030"/>
                </a:moveTo>
                <a:lnTo>
                  <a:pt x="236349" y="74741"/>
                </a:lnTo>
                <a:lnTo>
                  <a:pt x="231280" y="79770"/>
                </a:lnTo>
                <a:lnTo>
                  <a:pt x="261804" y="79770"/>
                </a:lnTo>
                <a:lnTo>
                  <a:pt x="261664" y="79511"/>
                </a:lnTo>
                <a:lnTo>
                  <a:pt x="256836" y="76075"/>
                </a:lnTo>
                <a:lnTo>
                  <a:pt x="242630" y="73030"/>
                </a:lnTo>
                <a:close/>
              </a:path>
              <a:path w="272414" h="128270">
                <a:moveTo>
                  <a:pt x="271016" y="56741"/>
                </a:moveTo>
                <a:lnTo>
                  <a:pt x="250708" y="56741"/>
                </a:lnTo>
                <a:lnTo>
                  <a:pt x="261642" y="59084"/>
                </a:lnTo>
                <a:lnTo>
                  <a:pt x="265814" y="61183"/>
                </a:lnTo>
                <a:lnTo>
                  <a:pt x="269383" y="64358"/>
                </a:lnTo>
                <a:lnTo>
                  <a:pt x="271016" y="567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3930" y="4061435"/>
            <a:ext cx="425812" cy="3344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79473" y="4148546"/>
            <a:ext cx="216535" cy="135890"/>
          </a:xfrm>
          <a:custGeom>
            <a:avLst/>
            <a:gdLst/>
            <a:ahLst/>
            <a:cxnLst/>
            <a:rect l="l" t="t" r="r" b="b"/>
            <a:pathLst>
              <a:path w="216535" h="135889">
                <a:moveTo>
                  <a:pt x="184134" y="115736"/>
                </a:moveTo>
                <a:lnTo>
                  <a:pt x="168751" y="115736"/>
                </a:lnTo>
                <a:lnTo>
                  <a:pt x="171772" y="123158"/>
                </a:lnTo>
                <a:lnTo>
                  <a:pt x="175809" y="128861"/>
                </a:lnTo>
                <a:lnTo>
                  <a:pt x="180862" y="132848"/>
                </a:lnTo>
                <a:lnTo>
                  <a:pt x="186931" y="135119"/>
                </a:lnTo>
                <a:lnTo>
                  <a:pt x="190300" y="135839"/>
                </a:lnTo>
                <a:lnTo>
                  <a:pt x="193594" y="134954"/>
                </a:lnTo>
                <a:lnTo>
                  <a:pt x="200020" y="129967"/>
                </a:lnTo>
                <a:lnTo>
                  <a:pt x="204100" y="123656"/>
                </a:lnTo>
                <a:lnTo>
                  <a:pt x="206120" y="119513"/>
                </a:lnTo>
                <a:lnTo>
                  <a:pt x="189901" y="119513"/>
                </a:lnTo>
                <a:lnTo>
                  <a:pt x="186322" y="118746"/>
                </a:lnTo>
                <a:lnTo>
                  <a:pt x="184219" y="115952"/>
                </a:lnTo>
                <a:lnTo>
                  <a:pt x="184134" y="115736"/>
                </a:lnTo>
                <a:close/>
              </a:path>
              <a:path w="216535" h="135889">
                <a:moveTo>
                  <a:pt x="104678" y="96984"/>
                </a:moveTo>
                <a:lnTo>
                  <a:pt x="104264" y="112003"/>
                </a:lnTo>
                <a:lnTo>
                  <a:pt x="111931" y="112135"/>
                </a:lnTo>
                <a:lnTo>
                  <a:pt x="120127" y="112381"/>
                </a:lnTo>
                <a:lnTo>
                  <a:pt x="138104" y="113212"/>
                </a:lnTo>
                <a:lnTo>
                  <a:pt x="138954" y="115952"/>
                </a:lnTo>
                <a:lnTo>
                  <a:pt x="139901" y="119513"/>
                </a:lnTo>
                <a:lnTo>
                  <a:pt x="140231" y="120898"/>
                </a:lnTo>
                <a:lnTo>
                  <a:pt x="147542" y="120183"/>
                </a:lnTo>
                <a:lnTo>
                  <a:pt x="154731" y="119084"/>
                </a:lnTo>
                <a:lnTo>
                  <a:pt x="161801" y="117602"/>
                </a:lnTo>
                <a:lnTo>
                  <a:pt x="168751" y="115736"/>
                </a:lnTo>
                <a:lnTo>
                  <a:pt x="184134" y="115736"/>
                </a:lnTo>
                <a:lnTo>
                  <a:pt x="182319" y="110822"/>
                </a:lnTo>
                <a:lnTo>
                  <a:pt x="188911" y="107790"/>
                </a:lnTo>
                <a:lnTo>
                  <a:pt x="191210" y="106574"/>
                </a:lnTo>
                <a:lnTo>
                  <a:pt x="142119" y="106574"/>
                </a:lnTo>
                <a:lnTo>
                  <a:pt x="142684" y="104104"/>
                </a:lnTo>
                <a:lnTo>
                  <a:pt x="143346" y="101590"/>
                </a:lnTo>
                <a:lnTo>
                  <a:pt x="143918" y="99677"/>
                </a:lnTo>
                <a:lnTo>
                  <a:pt x="124028" y="98461"/>
                </a:lnTo>
                <a:lnTo>
                  <a:pt x="104678" y="96984"/>
                </a:lnTo>
                <a:close/>
              </a:path>
              <a:path w="216535" h="135889">
                <a:moveTo>
                  <a:pt x="198253" y="104957"/>
                </a:moveTo>
                <a:lnTo>
                  <a:pt x="195391" y="111751"/>
                </a:lnTo>
                <a:lnTo>
                  <a:pt x="193352" y="115952"/>
                </a:lnTo>
                <a:lnTo>
                  <a:pt x="191092" y="118897"/>
                </a:lnTo>
                <a:lnTo>
                  <a:pt x="189901" y="119513"/>
                </a:lnTo>
                <a:lnTo>
                  <a:pt x="206120" y="119513"/>
                </a:lnTo>
                <a:lnTo>
                  <a:pt x="209039" y="113530"/>
                </a:lnTo>
                <a:lnTo>
                  <a:pt x="206061" y="111309"/>
                </a:lnTo>
                <a:lnTo>
                  <a:pt x="202465" y="108450"/>
                </a:lnTo>
                <a:lnTo>
                  <a:pt x="198253" y="104957"/>
                </a:lnTo>
                <a:close/>
              </a:path>
              <a:path w="216535" h="135889">
                <a:moveTo>
                  <a:pt x="88932" y="91130"/>
                </a:moveTo>
                <a:lnTo>
                  <a:pt x="70323" y="91130"/>
                </a:lnTo>
                <a:lnTo>
                  <a:pt x="74199" y="97154"/>
                </a:lnTo>
                <a:lnTo>
                  <a:pt x="78625" y="103000"/>
                </a:lnTo>
                <a:lnTo>
                  <a:pt x="83601" y="108667"/>
                </a:lnTo>
                <a:lnTo>
                  <a:pt x="89129" y="114156"/>
                </a:lnTo>
                <a:lnTo>
                  <a:pt x="101060" y="102791"/>
                </a:lnTo>
                <a:lnTo>
                  <a:pt x="95458" y="98008"/>
                </a:lnTo>
                <a:lnTo>
                  <a:pt x="90426" y="92930"/>
                </a:lnTo>
                <a:lnTo>
                  <a:pt x="88932" y="91130"/>
                </a:lnTo>
                <a:close/>
              </a:path>
              <a:path w="216535" h="135889">
                <a:moveTo>
                  <a:pt x="149300" y="69537"/>
                </a:moveTo>
                <a:lnTo>
                  <a:pt x="148378" y="82397"/>
                </a:lnTo>
                <a:lnTo>
                  <a:pt x="166205" y="84060"/>
                </a:lnTo>
                <a:lnTo>
                  <a:pt x="165808" y="89438"/>
                </a:lnTo>
                <a:lnTo>
                  <a:pt x="165704" y="97154"/>
                </a:lnTo>
                <a:lnTo>
                  <a:pt x="166195" y="102240"/>
                </a:lnTo>
                <a:lnTo>
                  <a:pt x="158479" y="104367"/>
                </a:lnTo>
                <a:lnTo>
                  <a:pt x="150557" y="105797"/>
                </a:lnTo>
                <a:lnTo>
                  <a:pt x="142119" y="106574"/>
                </a:lnTo>
                <a:lnTo>
                  <a:pt x="191210" y="106574"/>
                </a:lnTo>
                <a:lnTo>
                  <a:pt x="195414" y="104349"/>
                </a:lnTo>
                <a:lnTo>
                  <a:pt x="201738" y="100556"/>
                </a:lnTo>
                <a:lnTo>
                  <a:pt x="206529" y="97330"/>
                </a:lnTo>
                <a:lnTo>
                  <a:pt x="180304" y="97330"/>
                </a:lnTo>
                <a:lnTo>
                  <a:pt x="180425" y="86889"/>
                </a:lnTo>
                <a:lnTo>
                  <a:pt x="180498" y="85341"/>
                </a:lnTo>
                <a:lnTo>
                  <a:pt x="213459" y="85341"/>
                </a:lnTo>
                <a:lnTo>
                  <a:pt x="214464" y="75628"/>
                </a:lnTo>
                <a:lnTo>
                  <a:pt x="181736" y="72590"/>
                </a:lnTo>
                <a:lnTo>
                  <a:pt x="181796" y="71236"/>
                </a:lnTo>
                <a:lnTo>
                  <a:pt x="167552" y="71236"/>
                </a:lnTo>
                <a:lnTo>
                  <a:pt x="149300" y="69537"/>
                </a:lnTo>
                <a:close/>
              </a:path>
              <a:path w="216535" h="135889">
                <a:moveTo>
                  <a:pt x="71769" y="54100"/>
                </a:moveTo>
                <a:lnTo>
                  <a:pt x="58673" y="54100"/>
                </a:lnTo>
                <a:lnTo>
                  <a:pt x="59298" y="62196"/>
                </a:lnTo>
                <a:lnTo>
                  <a:pt x="61010" y="70049"/>
                </a:lnTo>
                <a:lnTo>
                  <a:pt x="63807" y="77486"/>
                </a:lnTo>
                <a:lnTo>
                  <a:pt x="57641" y="81096"/>
                </a:lnTo>
                <a:lnTo>
                  <a:pt x="51044" y="84230"/>
                </a:lnTo>
                <a:lnTo>
                  <a:pt x="44017" y="86889"/>
                </a:lnTo>
                <a:lnTo>
                  <a:pt x="36559" y="89071"/>
                </a:lnTo>
                <a:lnTo>
                  <a:pt x="39291" y="95886"/>
                </a:lnTo>
                <a:lnTo>
                  <a:pt x="41058" y="100644"/>
                </a:lnTo>
                <a:lnTo>
                  <a:pt x="42165" y="104194"/>
                </a:lnTo>
                <a:lnTo>
                  <a:pt x="49750" y="101590"/>
                </a:lnTo>
                <a:lnTo>
                  <a:pt x="56971" y="98545"/>
                </a:lnTo>
                <a:lnTo>
                  <a:pt x="63829" y="95058"/>
                </a:lnTo>
                <a:lnTo>
                  <a:pt x="70323" y="91130"/>
                </a:lnTo>
                <a:lnTo>
                  <a:pt x="88932" y="91130"/>
                </a:lnTo>
                <a:lnTo>
                  <a:pt x="85913" y="87481"/>
                </a:lnTo>
                <a:lnTo>
                  <a:pt x="82073" y="81885"/>
                </a:lnTo>
                <a:lnTo>
                  <a:pt x="89104" y="74060"/>
                </a:lnTo>
                <a:lnTo>
                  <a:pt x="93238" y="67928"/>
                </a:lnTo>
                <a:lnTo>
                  <a:pt x="75352" y="67928"/>
                </a:lnTo>
                <a:lnTo>
                  <a:pt x="73263" y="61178"/>
                </a:lnTo>
                <a:lnTo>
                  <a:pt x="71769" y="54100"/>
                </a:lnTo>
                <a:close/>
              </a:path>
              <a:path w="216535" h="135889">
                <a:moveTo>
                  <a:pt x="213459" y="85341"/>
                </a:moveTo>
                <a:lnTo>
                  <a:pt x="180498" y="85341"/>
                </a:lnTo>
                <a:lnTo>
                  <a:pt x="199181" y="87026"/>
                </a:lnTo>
                <a:lnTo>
                  <a:pt x="193249" y="91041"/>
                </a:lnTo>
                <a:lnTo>
                  <a:pt x="186956" y="94479"/>
                </a:lnTo>
                <a:lnTo>
                  <a:pt x="180304" y="97330"/>
                </a:lnTo>
                <a:lnTo>
                  <a:pt x="206529" y="97330"/>
                </a:lnTo>
                <a:lnTo>
                  <a:pt x="207973" y="96357"/>
                </a:lnTo>
                <a:lnTo>
                  <a:pt x="200401" y="87127"/>
                </a:lnTo>
                <a:lnTo>
                  <a:pt x="213275" y="87127"/>
                </a:lnTo>
                <a:lnTo>
                  <a:pt x="213459" y="85341"/>
                </a:lnTo>
                <a:close/>
              </a:path>
              <a:path w="216535" h="135889">
                <a:moveTo>
                  <a:pt x="13565" y="33750"/>
                </a:moveTo>
                <a:lnTo>
                  <a:pt x="4491" y="76079"/>
                </a:lnTo>
                <a:lnTo>
                  <a:pt x="3813" y="79570"/>
                </a:lnTo>
                <a:lnTo>
                  <a:pt x="2302" y="82268"/>
                </a:lnTo>
                <a:lnTo>
                  <a:pt x="58" y="84060"/>
                </a:lnTo>
                <a:lnTo>
                  <a:pt x="0" y="84230"/>
                </a:lnTo>
                <a:lnTo>
                  <a:pt x="5426" y="95886"/>
                </a:lnTo>
                <a:lnTo>
                  <a:pt x="10443" y="93461"/>
                </a:lnTo>
                <a:lnTo>
                  <a:pt x="18171" y="90659"/>
                </a:lnTo>
                <a:lnTo>
                  <a:pt x="28612" y="87481"/>
                </a:lnTo>
                <a:lnTo>
                  <a:pt x="41765" y="83926"/>
                </a:lnTo>
                <a:lnTo>
                  <a:pt x="42151" y="77486"/>
                </a:lnTo>
                <a:lnTo>
                  <a:pt x="42270" y="76079"/>
                </a:lnTo>
                <a:lnTo>
                  <a:pt x="18736" y="76079"/>
                </a:lnTo>
                <a:lnTo>
                  <a:pt x="24352" y="49871"/>
                </a:lnTo>
                <a:lnTo>
                  <a:pt x="48955" y="49871"/>
                </a:lnTo>
                <a:lnTo>
                  <a:pt x="49576" y="46973"/>
                </a:lnTo>
                <a:lnTo>
                  <a:pt x="70907" y="46973"/>
                </a:lnTo>
                <a:lnTo>
                  <a:pt x="70805" y="45060"/>
                </a:lnTo>
                <a:lnTo>
                  <a:pt x="70672" y="41400"/>
                </a:lnTo>
                <a:lnTo>
                  <a:pt x="50771" y="41400"/>
                </a:lnTo>
                <a:lnTo>
                  <a:pt x="51331" y="38790"/>
                </a:lnTo>
                <a:lnTo>
                  <a:pt x="37085" y="38790"/>
                </a:lnTo>
                <a:lnTo>
                  <a:pt x="13565" y="33750"/>
                </a:lnTo>
                <a:close/>
              </a:path>
              <a:path w="216535" h="135889">
                <a:moveTo>
                  <a:pt x="143724" y="89955"/>
                </a:moveTo>
                <a:lnTo>
                  <a:pt x="117447" y="89955"/>
                </a:lnTo>
                <a:lnTo>
                  <a:pt x="124214" y="90164"/>
                </a:lnTo>
                <a:lnTo>
                  <a:pt x="132835" y="90663"/>
                </a:lnTo>
                <a:lnTo>
                  <a:pt x="143310" y="91451"/>
                </a:lnTo>
                <a:lnTo>
                  <a:pt x="143724" y="89955"/>
                </a:lnTo>
                <a:close/>
              </a:path>
              <a:path w="216535" h="135889">
                <a:moveTo>
                  <a:pt x="140955" y="18868"/>
                </a:moveTo>
                <a:lnTo>
                  <a:pt x="133680" y="28617"/>
                </a:lnTo>
                <a:lnTo>
                  <a:pt x="126938" y="36822"/>
                </a:lnTo>
                <a:lnTo>
                  <a:pt x="120579" y="43618"/>
                </a:lnTo>
                <a:lnTo>
                  <a:pt x="115054" y="48600"/>
                </a:lnTo>
                <a:lnTo>
                  <a:pt x="116345" y="61178"/>
                </a:lnTo>
                <a:lnTo>
                  <a:pt x="125727" y="62218"/>
                </a:lnTo>
                <a:lnTo>
                  <a:pt x="129508" y="62704"/>
                </a:lnTo>
                <a:lnTo>
                  <a:pt x="122491" y="69537"/>
                </a:lnTo>
                <a:lnTo>
                  <a:pt x="116447" y="74474"/>
                </a:lnTo>
                <a:lnTo>
                  <a:pt x="111198" y="77663"/>
                </a:lnTo>
                <a:lnTo>
                  <a:pt x="112533" y="90036"/>
                </a:lnTo>
                <a:lnTo>
                  <a:pt x="117447" y="89955"/>
                </a:lnTo>
                <a:lnTo>
                  <a:pt x="143724" y="89955"/>
                </a:lnTo>
                <a:lnTo>
                  <a:pt x="145012" y="85341"/>
                </a:lnTo>
                <a:lnTo>
                  <a:pt x="146157" y="81526"/>
                </a:lnTo>
                <a:lnTo>
                  <a:pt x="147103" y="78775"/>
                </a:lnTo>
                <a:lnTo>
                  <a:pt x="142816" y="78649"/>
                </a:lnTo>
                <a:lnTo>
                  <a:pt x="137481" y="78369"/>
                </a:lnTo>
                <a:lnTo>
                  <a:pt x="131095" y="77936"/>
                </a:lnTo>
                <a:lnTo>
                  <a:pt x="136978" y="72579"/>
                </a:lnTo>
                <a:lnTo>
                  <a:pt x="142636" y="67152"/>
                </a:lnTo>
                <a:lnTo>
                  <a:pt x="149031" y="60729"/>
                </a:lnTo>
                <a:lnTo>
                  <a:pt x="155845" y="53618"/>
                </a:lnTo>
                <a:lnTo>
                  <a:pt x="216320" y="53618"/>
                </a:lnTo>
                <a:lnTo>
                  <a:pt x="216372" y="53160"/>
                </a:lnTo>
                <a:lnTo>
                  <a:pt x="208288" y="52246"/>
                </a:lnTo>
                <a:lnTo>
                  <a:pt x="139627" y="52246"/>
                </a:lnTo>
                <a:lnTo>
                  <a:pt x="136322" y="51718"/>
                </a:lnTo>
                <a:lnTo>
                  <a:pt x="133381" y="51196"/>
                </a:lnTo>
                <a:lnTo>
                  <a:pt x="130793" y="50678"/>
                </a:lnTo>
                <a:lnTo>
                  <a:pt x="135788" y="45550"/>
                </a:lnTo>
                <a:lnTo>
                  <a:pt x="141147" y="39868"/>
                </a:lnTo>
                <a:lnTo>
                  <a:pt x="146876" y="33622"/>
                </a:lnTo>
                <a:lnTo>
                  <a:pt x="152954" y="26835"/>
                </a:lnTo>
                <a:lnTo>
                  <a:pt x="140955" y="18868"/>
                </a:lnTo>
                <a:close/>
              </a:path>
              <a:path w="216535" h="135889">
                <a:moveTo>
                  <a:pt x="213275" y="87127"/>
                </a:moveTo>
                <a:lnTo>
                  <a:pt x="200401" y="87127"/>
                </a:lnTo>
                <a:lnTo>
                  <a:pt x="213154" y="88298"/>
                </a:lnTo>
                <a:lnTo>
                  <a:pt x="213275" y="87127"/>
                </a:lnTo>
                <a:close/>
              </a:path>
              <a:path w="216535" h="135889">
                <a:moveTo>
                  <a:pt x="43017" y="69523"/>
                </a:moveTo>
                <a:lnTo>
                  <a:pt x="33657" y="71906"/>
                </a:lnTo>
                <a:lnTo>
                  <a:pt x="25564" y="74087"/>
                </a:lnTo>
                <a:lnTo>
                  <a:pt x="18736" y="76079"/>
                </a:lnTo>
                <a:lnTo>
                  <a:pt x="42270" y="76079"/>
                </a:lnTo>
                <a:lnTo>
                  <a:pt x="42571" y="72590"/>
                </a:lnTo>
                <a:lnTo>
                  <a:pt x="43017" y="69523"/>
                </a:lnTo>
                <a:close/>
              </a:path>
              <a:path w="216535" h="135889">
                <a:moveTo>
                  <a:pt x="216320" y="53618"/>
                </a:moveTo>
                <a:lnTo>
                  <a:pt x="155845" y="53618"/>
                </a:lnTo>
                <a:lnTo>
                  <a:pt x="155276" y="59274"/>
                </a:lnTo>
                <a:lnTo>
                  <a:pt x="169143" y="60789"/>
                </a:lnTo>
                <a:lnTo>
                  <a:pt x="167552" y="71236"/>
                </a:lnTo>
                <a:lnTo>
                  <a:pt x="181796" y="71236"/>
                </a:lnTo>
                <a:lnTo>
                  <a:pt x="183010" y="62304"/>
                </a:lnTo>
                <a:lnTo>
                  <a:pt x="215346" y="62304"/>
                </a:lnTo>
                <a:lnTo>
                  <a:pt x="216320" y="53618"/>
                </a:lnTo>
                <a:close/>
              </a:path>
              <a:path w="216535" h="135889">
                <a:moveTo>
                  <a:pt x="114266" y="35147"/>
                </a:moveTo>
                <a:lnTo>
                  <a:pt x="72937" y="35147"/>
                </a:lnTo>
                <a:lnTo>
                  <a:pt x="91815" y="39197"/>
                </a:lnTo>
                <a:lnTo>
                  <a:pt x="88151" y="47823"/>
                </a:lnTo>
                <a:lnTo>
                  <a:pt x="84124" y="55587"/>
                </a:lnTo>
                <a:lnTo>
                  <a:pt x="79916" y="62196"/>
                </a:lnTo>
                <a:lnTo>
                  <a:pt x="75352" y="67928"/>
                </a:lnTo>
                <a:lnTo>
                  <a:pt x="93238" y="67928"/>
                </a:lnTo>
                <a:lnTo>
                  <a:pt x="95333" y="64820"/>
                </a:lnTo>
                <a:lnTo>
                  <a:pt x="100759" y="54167"/>
                </a:lnTo>
                <a:lnTo>
                  <a:pt x="105380" y="42101"/>
                </a:lnTo>
                <a:lnTo>
                  <a:pt x="112775" y="42101"/>
                </a:lnTo>
                <a:lnTo>
                  <a:pt x="114266" y="35147"/>
                </a:lnTo>
                <a:close/>
              </a:path>
              <a:path w="216535" h="135889">
                <a:moveTo>
                  <a:pt x="215346" y="62304"/>
                </a:moveTo>
                <a:lnTo>
                  <a:pt x="183010" y="62304"/>
                </a:lnTo>
                <a:lnTo>
                  <a:pt x="214953" y="65805"/>
                </a:lnTo>
                <a:lnTo>
                  <a:pt x="215346" y="62304"/>
                </a:lnTo>
                <a:close/>
              </a:path>
              <a:path w="216535" h="135889">
                <a:moveTo>
                  <a:pt x="70907" y="46973"/>
                </a:moveTo>
                <a:lnTo>
                  <a:pt x="49576" y="46973"/>
                </a:lnTo>
                <a:lnTo>
                  <a:pt x="51046" y="50018"/>
                </a:lnTo>
                <a:lnTo>
                  <a:pt x="52763" y="54167"/>
                </a:lnTo>
                <a:lnTo>
                  <a:pt x="54282" y="58233"/>
                </a:lnTo>
                <a:lnTo>
                  <a:pt x="55743" y="56963"/>
                </a:lnTo>
                <a:lnTo>
                  <a:pt x="57294" y="55497"/>
                </a:lnTo>
                <a:lnTo>
                  <a:pt x="58673" y="54100"/>
                </a:lnTo>
                <a:lnTo>
                  <a:pt x="71769" y="54100"/>
                </a:lnTo>
                <a:lnTo>
                  <a:pt x="70907" y="46973"/>
                </a:lnTo>
                <a:close/>
              </a:path>
              <a:path w="216535" h="135889">
                <a:moveTo>
                  <a:pt x="48955" y="49871"/>
                </a:moveTo>
                <a:lnTo>
                  <a:pt x="24352" y="49871"/>
                </a:lnTo>
                <a:lnTo>
                  <a:pt x="47873" y="54918"/>
                </a:lnTo>
                <a:lnTo>
                  <a:pt x="48955" y="49871"/>
                </a:lnTo>
                <a:close/>
              </a:path>
              <a:path w="216535" h="135889">
                <a:moveTo>
                  <a:pt x="147594" y="43275"/>
                </a:moveTo>
                <a:lnTo>
                  <a:pt x="141654" y="50018"/>
                </a:lnTo>
                <a:lnTo>
                  <a:pt x="139627" y="52246"/>
                </a:lnTo>
                <a:lnTo>
                  <a:pt x="208288" y="52246"/>
                </a:lnTo>
                <a:lnTo>
                  <a:pt x="206256" y="52016"/>
                </a:lnTo>
                <a:lnTo>
                  <a:pt x="206586" y="51732"/>
                </a:lnTo>
                <a:lnTo>
                  <a:pt x="203401" y="51732"/>
                </a:lnTo>
                <a:lnTo>
                  <a:pt x="187254" y="49881"/>
                </a:lnTo>
                <a:lnTo>
                  <a:pt x="156253" y="49871"/>
                </a:lnTo>
                <a:lnTo>
                  <a:pt x="147594" y="43275"/>
                </a:lnTo>
                <a:close/>
              </a:path>
              <a:path w="216535" h="135889">
                <a:moveTo>
                  <a:pt x="199740" y="31576"/>
                </a:moveTo>
                <a:lnTo>
                  <a:pt x="191128" y="39009"/>
                </a:lnTo>
                <a:lnTo>
                  <a:pt x="195871" y="43618"/>
                </a:lnTo>
                <a:lnTo>
                  <a:pt x="199930" y="47830"/>
                </a:lnTo>
                <a:lnTo>
                  <a:pt x="203401" y="51732"/>
                </a:lnTo>
                <a:lnTo>
                  <a:pt x="206586" y="51732"/>
                </a:lnTo>
                <a:lnTo>
                  <a:pt x="214331" y="45060"/>
                </a:lnTo>
                <a:lnTo>
                  <a:pt x="209524" y="40292"/>
                </a:lnTo>
                <a:lnTo>
                  <a:pt x="204661" y="35794"/>
                </a:lnTo>
                <a:lnTo>
                  <a:pt x="199740" y="31576"/>
                </a:lnTo>
                <a:close/>
              </a:path>
              <a:path w="216535" h="135889">
                <a:moveTo>
                  <a:pt x="156633" y="46400"/>
                </a:moveTo>
                <a:lnTo>
                  <a:pt x="156266" y="49881"/>
                </a:lnTo>
                <a:lnTo>
                  <a:pt x="187254" y="49881"/>
                </a:lnTo>
                <a:lnTo>
                  <a:pt x="185027" y="49626"/>
                </a:lnTo>
                <a:lnTo>
                  <a:pt x="185295" y="48045"/>
                </a:lnTo>
                <a:lnTo>
                  <a:pt x="171119" y="48045"/>
                </a:lnTo>
                <a:lnTo>
                  <a:pt x="156633" y="46400"/>
                </a:lnTo>
                <a:close/>
              </a:path>
              <a:path w="216535" h="135889">
                <a:moveTo>
                  <a:pt x="174831" y="26452"/>
                </a:moveTo>
                <a:lnTo>
                  <a:pt x="171119" y="48045"/>
                </a:lnTo>
                <a:lnTo>
                  <a:pt x="185295" y="48045"/>
                </a:lnTo>
                <a:lnTo>
                  <a:pt x="186120" y="43171"/>
                </a:lnTo>
                <a:lnTo>
                  <a:pt x="187366" y="36438"/>
                </a:lnTo>
                <a:lnTo>
                  <a:pt x="188759" y="29437"/>
                </a:lnTo>
                <a:lnTo>
                  <a:pt x="174831" y="26452"/>
                </a:lnTo>
                <a:close/>
              </a:path>
              <a:path w="216535" h="135889">
                <a:moveTo>
                  <a:pt x="112775" y="42101"/>
                </a:moveTo>
                <a:lnTo>
                  <a:pt x="105380" y="42101"/>
                </a:lnTo>
                <a:lnTo>
                  <a:pt x="112450" y="43618"/>
                </a:lnTo>
                <a:lnTo>
                  <a:pt x="112775" y="42101"/>
                </a:lnTo>
                <a:close/>
              </a:path>
              <a:path w="216535" h="135889">
                <a:moveTo>
                  <a:pt x="73059" y="3881"/>
                </a:moveTo>
                <a:lnTo>
                  <a:pt x="68256" y="14862"/>
                </a:lnTo>
                <a:lnTo>
                  <a:pt x="62940" y="24776"/>
                </a:lnTo>
                <a:lnTo>
                  <a:pt x="57112" y="33622"/>
                </a:lnTo>
                <a:lnTo>
                  <a:pt x="50771" y="41400"/>
                </a:lnTo>
                <a:lnTo>
                  <a:pt x="70672" y="41400"/>
                </a:lnTo>
                <a:lnTo>
                  <a:pt x="70617" y="38790"/>
                </a:lnTo>
                <a:lnTo>
                  <a:pt x="71378" y="37652"/>
                </a:lnTo>
                <a:lnTo>
                  <a:pt x="72937" y="35147"/>
                </a:lnTo>
                <a:lnTo>
                  <a:pt x="114266" y="35147"/>
                </a:lnTo>
                <a:lnTo>
                  <a:pt x="115391" y="29894"/>
                </a:lnTo>
                <a:lnTo>
                  <a:pt x="80007" y="22308"/>
                </a:lnTo>
                <a:lnTo>
                  <a:pt x="82020" y="18281"/>
                </a:lnTo>
                <a:lnTo>
                  <a:pt x="84017" y="13996"/>
                </a:lnTo>
                <a:lnTo>
                  <a:pt x="85997" y="9461"/>
                </a:lnTo>
                <a:lnTo>
                  <a:pt x="73059" y="3881"/>
                </a:lnTo>
                <a:close/>
              </a:path>
              <a:path w="216535" h="135889">
                <a:moveTo>
                  <a:pt x="18210" y="0"/>
                </a:moveTo>
                <a:lnTo>
                  <a:pt x="15376" y="13201"/>
                </a:lnTo>
                <a:lnTo>
                  <a:pt x="41380" y="18778"/>
                </a:lnTo>
                <a:lnTo>
                  <a:pt x="37085" y="38790"/>
                </a:lnTo>
                <a:lnTo>
                  <a:pt x="51331" y="38790"/>
                </a:lnTo>
                <a:lnTo>
                  <a:pt x="57827" y="8492"/>
                </a:lnTo>
                <a:lnTo>
                  <a:pt x="18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4366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块3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6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60124" y="3223751"/>
            <a:ext cx="2860040" cy="869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>
              <a:lnSpc>
                <a:spcPct val="100000"/>
              </a:lnSpc>
            </a:pPr>
            <a:r>
              <a:rPr sz="1100" spc="35" dirty="0">
                <a:latin typeface="微软雅黑"/>
                <a:cs typeface="微软雅黑"/>
              </a:rPr>
              <a:t>中心大道北侧，吉荣空调项目东侧。</a:t>
            </a:r>
            <a:endParaRPr sz="1100" dirty="0">
              <a:latin typeface="微软雅黑"/>
              <a:cs typeface="微软雅黑"/>
            </a:endParaRPr>
          </a:p>
          <a:p>
            <a:pPr marL="637540" marR="5080" indent="-625475">
              <a:lnSpc>
                <a:spcPct val="203100"/>
              </a:lnSpc>
            </a:pP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招商意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向: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五金不锈钢、塑料制品、新材料</a:t>
            </a:r>
            <a:r>
              <a:rPr sz="1100" dirty="0">
                <a:latin typeface="微软雅黑"/>
                <a:cs typeface="微软雅黑"/>
              </a:rPr>
              <a:t>、</a:t>
            </a:r>
            <a:r>
              <a:rPr sz="1100" spc="40" dirty="0">
                <a:latin typeface="微软雅黑"/>
                <a:cs typeface="微软雅黑"/>
              </a:rPr>
              <a:t>医药与康养、人工智能、电子科</a:t>
            </a:r>
            <a:r>
              <a:rPr sz="1100" dirty="0">
                <a:latin typeface="微软雅黑"/>
                <a:cs typeface="微软雅黑"/>
              </a:rPr>
              <a:t>技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760115" y="4245367"/>
            <a:ext cx="191643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2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20" dirty="0">
                <a:latin typeface="微软雅黑"/>
                <a:cs typeface="微软雅黑"/>
              </a:rPr>
              <a:t>2023年12月底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0128" y="1688768"/>
            <a:ext cx="1732280" cy="1383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30605">
              <a:lnSpc>
                <a:spcPct val="203100"/>
              </a:lnSpc>
            </a:pPr>
            <a:r>
              <a:rPr sz="1100" b="1" spc="40" dirty="0">
                <a:solidFill>
                  <a:srgbClr val="017DC4"/>
                </a:solidFill>
                <a:latin typeface="微软雅黑"/>
                <a:cs typeface="微软雅黑"/>
              </a:rPr>
              <a:t>基本信</a:t>
            </a:r>
            <a:r>
              <a:rPr sz="1100" b="1" dirty="0">
                <a:solidFill>
                  <a:srgbClr val="017DC4"/>
                </a:solidFill>
                <a:latin typeface="微软雅黑"/>
                <a:cs typeface="微软雅黑"/>
              </a:rPr>
              <a:t>息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面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积: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4</a:t>
            </a:r>
            <a:r>
              <a:rPr sz="1100" spc="-5" dirty="0">
                <a:latin typeface="微软雅黑"/>
                <a:cs typeface="微软雅黑"/>
              </a:rPr>
              <a:t>9</a:t>
            </a:r>
            <a:r>
              <a:rPr sz="1100" dirty="0">
                <a:latin typeface="微软雅黑"/>
                <a:cs typeface="微软雅黑"/>
              </a:rPr>
              <a:t>亩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二类工业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位置:</a:t>
            </a:r>
            <a:r>
              <a:rPr sz="1100" b="1" spc="-3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揭东经济技术开发区.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815426" y="3190994"/>
            <a:ext cx="454659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5" dirty="0">
                <a:solidFill>
                  <a:srgbClr val="1F1A17"/>
                </a:solidFill>
                <a:latin typeface="微软雅黑"/>
                <a:cs typeface="微软雅黑"/>
              </a:rPr>
              <a:t>49亩</a:t>
            </a:r>
            <a:endParaRPr sz="15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390" y="1082523"/>
            <a:ext cx="5580000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66045" y="4804325"/>
            <a:ext cx="505420" cy="29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59084" y="4876102"/>
            <a:ext cx="319405" cy="114935"/>
          </a:xfrm>
          <a:custGeom>
            <a:avLst/>
            <a:gdLst/>
            <a:ahLst/>
            <a:cxnLst/>
            <a:rect l="l" t="t" r="r" b="b"/>
            <a:pathLst>
              <a:path w="319404" h="114935">
                <a:moveTo>
                  <a:pt x="59836" y="82933"/>
                </a:moveTo>
                <a:lnTo>
                  <a:pt x="44201" y="82933"/>
                </a:lnTo>
                <a:lnTo>
                  <a:pt x="45064" y="99267"/>
                </a:lnTo>
                <a:lnTo>
                  <a:pt x="1443" y="101570"/>
                </a:lnTo>
                <a:lnTo>
                  <a:pt x="2120" y="114425"/>
                </a:lnTo>
                <a:lnTo>
                  <a:pt x="104745" y="109007"/>
                </a:lnTo>
                <a:lnTo>
                  <a:pt x="104186" y="98442"/>
                </a:lnTo>
                <a:lnTo>
                  <a:pt x="60656" y="98442"/>
                </a:lnTo>
                <a:lnTo>
                  <a:pt x="59836" y="82933"/>
                </a:lnTo>
                <a:close/>
              </a:path>
              <a:path w="319404" h="114935">
                <a:moveTo>
                  <a:pt x="80516" y="81349"/>
                </a:moveTo>
                <a:lnTo>
                  <a:pt x="74228" y="81349"/>
                </a:lnTo>
                <a:lnTo>
                  <a:pt x="67687" y="87505"/>
                </a:lnTo>
                <a:lnTo>
                  <a:pt x="71226" y="90493"/>
                </a:lnTo>
                <a:lnTo>
                  <a:pt x="74886" y="93819"/>
                </a:lnTo>
                <a:lnTo>
                  <a:pt x="78671" y="97495"/>
                </a:lnTo>
                <a:lnTo>
                  <a:pt x="60656" y="98442"/>
                </a:lnTo>
                <a:lnTo>
                  <a:pt x="104186" y="98442"/>
                </a:lnTo>
                <a:lnTo>
                  <a:pt x="104121" y="97222"/>
                </a:lnTo>
                <a:lnTo>
                  <a:pt x="83836" y="97222"/>
                </a:lnTo>
                <a:lnTo>
                  <a:pt x="91084" y="90392"/>
                </a:lnTo>
                <a:lnTo>
                  <a:pt x="87163" y="86868"/>
                </a:lnTo>
                <a:lnTo>
                  <a:pt x="83512" y="83747"/>
                </a:lnTo>
                <a:lnTo>
                  <a:pt x="80516" y="81349"/>
                </a:lnTo>
                <a:close/>
              </a:path>
              <a:path w="319404" h="114935">
                <a:moveTo>
                  <a:pt x="104065" y="96152"/>
                </a:moveTo>
                <a:lnTo>
                  <a:pt x="83836" y="97222"/>
                </a:lnTo>
                <a:lnTo>
                  <a:pt x="104121" y="97222"/>
                </a:lnTo>
                <a:lnTo>
                  <a:pt x="104065" y="96152"/>
                </a:lnTo>
                <a:close/>
              </a:path>
              <a:path w="319404" h="114935">
                <a:moveTo>
                  <a:pt x="58641" y="60285"/>
                </a:moveTo>
                <a:lnTo>
                  <a:pt x="43006" y="60285"/>
                </a:lnTo>
                <a:lnTo>
                  <a:pt x="43531" y="70186"/>
                </a:lnTo>
                <a:lnTo>
                  <a:pt x="9284" y="71996"/>
                </a:lnTo>
                <a:lnTo>
                  <a:pt x="9958" y="84744"/>
                </a:lnTo>
                <a:lnTo>
                  <a:pt x="44201" y="82933"/>
                </a:lnTo>
                <a:lnTo>
                  <a:pt x="59836" y="82933"/>
                </a:lnTo>
                <a:lnTo>
                  <a:pt x="59792" y="82113"/>
                </a:lnTo>
                <a:lnTo>
                  <a:pt x="74228" y="81349"/>
                </a:lnTo>
                <a:lnTo>
                  <a:pt x="80516" y="81349"/>
                </a:lnTo>
                <a:lnTo>
                  <a:pt x="80129" y="81039"/>
                </a:lnTo>
                <a:lnTo>
                  <a:pt x="93618" y="80327"/>
                </a:lnTo>
                <a:lnTo>
                  <a:pt x="93035" y="69364"/>
                </a:lnTo>
                <a:lnTo>
                  <a:pt x="59123" y="69364"/>
                </a:lnTo>
                <a:lnTo>
                  <a:pt x="58641" y="60285"/>
                </a:lnTo>
                <a:close/>
              </a:path>
              <a:path w="319404" h="114935">
                <a:moveTo>
                  <a:pt x="92941" y="67579"/>
                </a:moveTo>
                <a:lnTo>
                  <a:pt x="59123" y="69364"/>
                </a:lnTo>
                <a:lnTo>
                  <a:pt x="93035" y="69364"/>
                </a:lnTo>
                <a:lnTo>
                  <a:pt x="92941" y="67579"/>
                </a:lnTo>
                <a:close/>
              </a:path>
              <a:path w="319404" h="114935">
                <a:moveTo>
                  <a:pt x="94388" y="44891"/>
                </a:moveTo>
                <a:lnTo>
                  <a:pt x="5461" y="49583"/>
                </a:lnTo>
                <a:lnTo>
                  <a:pt x="6127" y="62226"/>
                </a:lnTo>
                <a:lnTo>
                  <a:pt x="43006" y="60285"/>
                </a:lnTo>
                <a:lnTo>
                  <a:pt x="58641" y="60285"/>
                </a:lnTo>
                <a:lnTo>
                  <a:pt x="58597" y="59457"/>
                </a:lnTo>
                <a:lnTo>
                  <a:pt x="95054" y="57536"/>
                </a:lnTo>
                <a:lnTo>
                  <a:pt x="94388" y="44891"/>
                </a:lnTo>
                <a:close/>
              </a:path>
              <a:path w="319404" h="114935">
                <a:moveTo>
                  <a:pt x="54295" y="11930"/>
                </a:moveTo>
                <a:lnTo>
                  <a:pt x="36266" y="14677"/>
                </a:lnTo>
                <a:lnTo>
                  <a:pt x="37529" y="17287"/>
                </a:lnTo>
                <a:lnTo>
                  <a:pt x="38999" y="20416"/>
                </a:lnTo>
                <a:lnTo>
                  <a:pt x="40669" y="24058"/>
                </a:lnTo>
                <a:lnTo>
                  <a:pt x="0" y="26207"/>
                </a:lnTo>
                <a:lnTo>
                  <a:pt x="1090" y="46857"/>
                </a:lnTo>
                <a:lnTo>
                  <a:pt x="15840" y="46080"/>
                </a:lnTo>
                <a:lnTo>
                  <a:pt x="15448" y="38599"/>
                </a:lnTo>
                <a:lnTo>
                  <a:pt x="83512" y="35006"/>
                </a:lnTo>
                <a:lnTo>
                  <a:pt x="98304" y="35006"/>
                </a:lnTo>
                <a:lnTo>
                  <a:pt x="97676" y="23112"/>
                </a:lnTo>
                <a:lnTo>
                  <a:pt x="58582" y="23112"/>
                </a:lnTo>
                <a:lnTo>
                  <a:pt x="56930" y="18482"/>
                </a:lnTo>
                <a:lnTo>
                  <a:pt x="55465" y="14677"/>
                </a:lnTo>
                <a:lnTo>
                  <a:pt x="54295" y="11930"/>
                </a:lnTo>
                <a:close/>
              </a:path>
              <a:path w="319404" h="114935">
                <a:moveTo>
                  <a:pt x="98304" y="35006"/>
                </a:moveTo>
                <a:lnTo>
                  <a:pt x="83512" y="35006"/>
                </a:lnTo>
                <a:lnTo>
                  <a:pt x="83905" y="42487"/>
                </a:lnTo>
                <a:lnTo>
                  <a:pt x="98658" y="41706"/>
                </a:lnTo>
                <a:lnTo>
                  <a:pt x="98304" y="35006"/>
                </a:lnTo>
                <a:close/>
              </a:path>
              <a:path w="319404" h="114935">
                <a:moveTo>
                  <a:pt x="97567" y="21060"/>
                </a:moveTo>
                <a:lnTo>
                  <a:pt x="58582" y="23112"/>
                </a:lnTo>
                <a:lnTo>
                  <a:pt x="97676" y="23112"/>
                </a:lnTo>
                <a:lnTo>
                  <a:pt x="97567" y="21060"/>
                </a:lnTo>
                <a:close/>
              </a:path>
              <a:path w="319404" h="114935">
                <a:moveTo>
                  <a:pt x="206789" y="100634"/>
                </a:moveTo>
                <a:lnTo>
                  <a:pt x="191364" y="100634"/>
                </a:lnTo>
                <a:lnTo>
                  <a:pt x="191797" y="108850"/>
                </a:lnTo>
                <a:lnTo>
                  <a:pt x="207180" y="108036"/>
                </a:lnTo>
                <a:lnTo>
                  <a:pt x="206789" y="100634"/>
                </a:lnTo>
                <a:close/>
              </a:path>
              <a:path w="319404" h="114935">
                <a:moveTo>
                  <a:pt x="126705" y="28605"/>
                </a:moveTo>
                <a:lnTo>
                  <a:pt x="111319" y="29419"/>
                </a:lnTo>
                <a:lnTo>
                  <a:pt x="115290" y="104645"/>
                </a:lnTo>
                <a:lnTo>
                  <a:pt x="191364" y="100634"/>
                </a:lnTo>
                <a:lnTo>
                  <a:pt x="206789" y="100634"/>
                </a:lnTo>
                <a:lnTo>
                  <a:pt x="206190" y="89294"/>
                </a:lnTo>
                <a:lnTo>
                  <a:pt x="129905" y="89294"/>
                </a:lnTo>
                <a:lnTo>
                  <a:pt x="126705" y="28605"/>
                </a:lnTo>
                <a:close/>
              </a:path>
              <a:path w="319404" h="114935">
                <a:moveTo>
                  <a:pt x="163901" y="6671"/>
                </a:moveTo>
                <a:lnTo>
                  <a:pt x="147989" y="7513"/>
                </a:lnTo>
                <a:lnTo>
                  <a:pt x="152243" y="88117"/>
                </a:lnTo>
                <a:lnTo>
                  <a:pt x="129905" y="89294"/>
                </a:lnTo>
                <a:lnTo>
                  <a:pt x="206190" y="89294"/>
                </a:lnTo>
                <a:lnTo>
                  <a:pt x="206083" y="87275"/>
                </a:lnTo>
                <a:lnTo>
                  <a:pt x="168153" y="87275"/>
                </a:lnTo>
                <a:lnTo>
                  <a:pt x="163901" y="6671"/>
                </a:lnTo>
                <a:close/>
              </a:path>
              <a:path w="319404" h="114935">
                <a:moveTo>
                  <a:pt x="202773" y="24592"/>
                </a:moveTo>
                <a:lnTo>
                  <a:pt x="187394" y="25398"/>
                </a:lnTo>
                <a:lnTo>
                  <a:pt x="190599" y="86090"/>
                </a:lnTo>
                <a:lnTo>
                  <a:pt x="168153" y="87275"/>
                </a:lnTo>
                <a:lnTo>
                  <a:pt x="206083" y="87275"/>
                </a:lnTo>
                <a:lnTo>
                  <a:pt x="202773" y="24592"/>
                </a:lnTo>
                <a:close/>
              </a:path>
              <a:path w="319404" h="114935">
                <a:moveTo>
                  <a:pt x="312585" y="59259"/>
                </a:moveTo>
                <a:lnTo>
                  <a:pt x="263278" y="61862"/>
                </a:lnTo>
                <a:lnTo>
                  <a:pt x="265568" y="105271"/>
                </a:lnTo>
                <a:lnTo>
                  <a:pt x="278845" y="104569"/>
                </a:lnTo>
                <a:lnTo>
                  <a:pt x="278542" y="98880"/>
                </a:lnTo>
                <a:lnTo>
                  <a:pt x="301306" y="97679"/>
                </a:lnTo>
                <a:lnTo>
                  <a:pt x="314618" y="97679"/>
                </a:lnTo>
                <a:lnTo>
                  <a:pt x="313990" y="85817"/>
                </a:lnTo>
                <a:lnTo>
                  <a:pt x="277855" y="85817"/>
                </a:lnTo>
                <a:lnTo>
                  <a:pt x="277243" y="74228"/>
                </a:lnTo>
                <a:lnTo>
                  <a:pt x="300003" y="73026"/>
                </a:lnTo>
                <a:lnTo>
                  <a:pt x="313313" y="73026"/>
                </a:lnTo>
                <a:lnTo>
                  <a:pt x="312585" y="59259"/>
                </a:lnTo>
                <a:close/>
              </a:path>
              <a:path w="319404" h="114935">
                <a:moveTo>
                  <a:pt x="228311" y="51977"/>
                </a:moveTo>
                <a:lnTo>
                  <a:pt x="217774" y="52538"/>
                </a:lnTo>
                <a:lnTo>
                  <a:pt x="219708" y="89150"/>
                </a:lnTo>
                <a:lnTo>
                  <a:pt x="216251" y="89701"/>
                </a:lnTo>
                <a:lnTo>
                  <a:pt x="218610" y="104367"/>
                </a:lnTo>
                <a:lnTo>
                  <a:pt x="261076" y="96210"/>
                </a:lnTo>
                <a:lnTo>
                  <a:pt x="260791" y="89701"/>
                </a:lnTo>
                <a:lnTo>
                  <a:pt x="260742" y="87433"/>
                </a:lnTo>
                <a:lnTo>
                  <a:pt x="230181" y="87433"/>
                </a:lnTo>
                <a:lnTo>
                  <a:pt x="228311" y="51977"/>
                </a:lnTo>
                <a:close/>
              </a:path>
              <a:path w="319404" h="114935">
                <a:moveTo>
                  <a:pt x="314618" y="97679"/>
                </a:moveTo>
                <a:lnTo>
                  <a:pt x="301306" y="97679"/>
                </a:lnTo>
                <a:lnTo>
                  <a:pt x="301593" y="103158"/>
                </a:lnTo>
                <a:lnTo>
                  <a:pt x="314871" y="102459"/>
                </a:lnTo>
                <a:lnTo>
                  <a:pt x="314618" y="97679"/>
                </a:lnTo>
                <a:close/>
              </a:path>
              <a:path w="319404" h="114935">
                <a:moveTo>
                  <a:pt x="246957" y="44928"/>
                </a:moveTo>
                <a:lnTo>
                  <a:pt x="233856" y="44928"/>
                </a:lnTo>
                <a:lnTo>
                  <a:pt x="236048" y="86440"/>
                </a:lnTo>
                <a:lnTo>
                  <a:pt x="230181" y="87433"/>
                </a:lnTo>
                <a:lnTo>
                  <a:pt x="260742" y="87433"/>
                </a:lnTo>
                <a:lnTo>
                  <a:pt x="260748" y="84167"/>
                </a:lnTo>
                <a:lnTo>
                  <a:pt x="249030" y="84167"/>
                </a:lnTo>
                <a:lnTo>
                  <a:pt x="248234" y="69101"/>
                </a:lnTo>
                <a:lnTo>
                  <a:pt x="256453" y="68666"/>
                </a:lnTo>
                <a:lnTo>
                  <a:pt x="255831" y="56880"/>
                </a:lnTo>
                <a:lnTo>
                  <a:pt x="247586" y="56880"/>
                </a:lnTo>
                <a:lnTo>
                  <a:pt x="246957" y="44928"/>
                </a:lnTo>
                <a:close/>
              </a:path>
              <a:path w="319404" h="114935">
                <a:moveTo>
                  <a:pt x="313313" y="73026"/>
                </a:moveTo>
                <a:lnTo>
                  <a:pt x="300003" y="73026"/>
                </a:lnTo>
                <a:lnTo>
                  <a:pt x="300614" y="84615"/>
                </a:lnTo>
                <a:lnTo>
                  <a:pt x="277855" y="85817"/>
                </a:lnTo>
                <a:lnTo>
                  <a:pt x="313990" y="85817"/>
                </a:lnTo>
                <a:lnTo>
                  <a:pt x="313313" y="73026"/>
                </a:lnTo>
                <a:close/>
              </a:path>
              <a:path w="319404" h="114935">
                <a:moveTo>
                  <a:pt x="260751" y="82069"/>
                </a:moveTo>
                <a:lnTo>
                  <a:pt x="249030" y="84167"/>
                </a:lnTo>
                <a:lnTo>
                  <a:pt x="260748" y="84167"/>
                </a:lnTo>
                <a:lnTo>
                  <a:pt x="260751" y="82069"/>
                </a:lnTo>
                <a:close/>
              </a:path>
              <a:path w="319404" h="114935">
                <a:moveTo>
                  <a:pt x="282721" y="33159"/>
                </a:moveTo>
                <a:lnTo>
                  <a:pt x="265619" y="33159"/>
                </a:lnTo>
                <a:lnTo>
                  <a:pt x="268199" y="36720"/>
                </a:lnTo>
                <a:lnTo>
                  <a:pt x="271188" y="39923"/>
                </a:lnTo>
                <a:lnTo>
                  <a:pt x="274579" y="42776"/>
                </a:lnTo>
                <a:lnTo>
                  <a:pt x="268489" y="45680"/>
                </a:lnTo>
                <a:lnTo>
                  <a:pt x="261421" y="48049"/>
                </a:lnTo>
                <a:lnTo>
                  <a:pt x="253245" y="49924"/>
                </a:lnTo>
                <a:lnTo>
                  <a:pt x="255488" y="53748"/>
                </a:lnTo>
                <a:lnTo>
                  <a:pt x="257493" y="57693"/>
                </a:lnTo>
                <a:lnTo>
                  <a:pt x="259257" y="61758"/>
                </a:lnTo>
                <a:lnTo>
                  <a:pt x="267009" y="59561"/>
                </a:lnTo>
                <a:lnTo>
                  <a:pt x="274207" y="56993"/>
                </a:lnTo>
                <a:lnTo>
                  <a:pt x="280850" y="54051"/>
                </a:lnTo>
                <a:lnTo>
                  <a:pt x="286938" y="50735"/>
                </a:lnTo>
                <a:lnTo>
                  <a:pt x="317234" y="50735"/>
                </a:lnTo>
                <a:lnTo>
                  <a:pt x="317675" y="48881"/>
                </a:lnTo>
                <a:lnTo>
                  <a:pt x="318813" y="45086"/>
                </a:lnTo>
                <a:lnTo>
                  <a:pt x="311461" y="44597"/>
                </a:lnTo>
                <a:lnTo>
                  <a:pt x="304883" y="43412"/>
                </a:lnTo>
                <a:lnTo>
                  <a:pt x="299077" y="41536"/>
                </a:lnTo>
                <a:lnTo>
                  <a:pt x="305280" y="35539"/>
                </a:lnTo>
                <a:lnTo>
                  <a:pt x="286236" y="35453"/>
                </a:lnTo>
                <a:lnTo>
                  <a:pt x="282721" y="33159"/>
                </a:lnTo>
                <a:close/>
              </a:path>
              <a:path w="319404" h="114935">
                <a:moveTo>
                  <a:pt x="317234" y="50735"/>
                </a:moveTo>
                <a:lnTo>
                  <a:pt x="286938" y="50735"/>
                </a:lnTo>
                <a:lnTo>
                  <a:pt x="293262" y="53482"/>
                </a:lnTo>
                <a:lnTo>
                  <a:pt x="300135" y="55757"/>
                </a:lnTo>
                <a:lnTo>
                  <a:pt x="307556" y="57560"/>
                </a:lnTo>
                <a:lnTo>
                  <a:pt x="315528" y="58892"/>
                </a:lnTo>
                <a:lnTo>
                  <a:pt x="316580" y="53482"/>
                </a:lnTo>
                <a:lnTo>
                  <a:pt x="317234" y="50735"/>
                </a:lnTo>
                <a:close/>
              </a:path>
              <a:path w="319404" h="114935">
                <a:moveTo>
                  <a:pt x="255808" y="56445"/>
                </a:moveTo>
                <a:lnTo>
                  <a:pt x="247586" y="56880"/>
                </a:lnTo>
                <a:lnTo>
                  <a:pt x="255831" y="56880"/>
                </a:lnTo>
                <a:lnTo>
                  <a:pt x="255808" y="56445"/>
                </a:lnTo>
                <a:close/>
              </a:path>
              <a:path w="319404" h="114935">
                <a:moveTo>
                  <a:pt x="254283" y="7499"/>
                </a:moveTo>
                <a:lnTo>
                  <a:pt x="217613" y="9436"/>
                </a:lnTo>
                <a:lnTo>
                  <a:pt x="219528" y="45680"/>
                </a:lnTo>
                <a:lnTo>
                  <a:pt x="233856" y="44928"/>
                </a:lnTo>
                <a:lnTo>
                  <a:pt x="246957" y="44928"/>
                </a:lnTo>
                <a:lnTo>
                  <a:pt x="246921" y="44236"/>
                </a:lnTo>
                <a:lnTo>
                  <a:pt x="256194" y="43747"/>
                </a:lnTo>
                <a:lnTo>
                  <a:pt x="255637" y="33192"/>
                </a:lnTo>
                <a:lnTo>
                  <a:pt x="231969" y="33192"/>
                </a:lnTo>
                <a:lnTo>
                  <a:pt x="231390" y="22233"/>
                </a:lnTo>
                <a:lnTo>
                  <a:pt x="241927" y="21678"/>
                </a:lnTo>
                <a:lnTo>
                  <a:pt x="255029" y="21678"/>
                </a:lnTo>
                <a:lnTo>
                  <a:pt x="254283" y="7499"/>
                </a:lnTo>
                <a:close/>
              </a:path>
              <a:path w="319404" h="114935">
                <a:moveTo>
                  <a:pt x="280308" y="31258"/>
                </a:moveTo>
                <a:lnTo>
                  <a:pt x="255535" y="31258"/>
                </a:lnTo>
                <a:lnTo>
                  <a:pt x="258213" y="34643"/>
                </a:lnTo>
                <a:lnTo>
                  <a:pt x="260031" y="37029"/>
                </a:lnTo>
                <a:lnTo>
                  <a:pt x="260982" y="38422"/>
                </a:lnTo>
                <a:lnTo>
                  <a:pt x="262583" y="36716"/>
                </a:lnTo>
                <a:lnTo>
                  <a:pt x="264128" y="34963"/>
                </a:lnTo>
                <a:lnTo>
                  <a:pt x="265619" y="33159"/>
                </a:lnTo>
                <a:lnTo>
                  <a:pt x="282721" y="33159"/>
                </a:lnTo>
                <a:lnTo>
                  <a:pt x="281242" y="32194"/>
                </a:lnTo>
                <a:lnTo>
                  <a:pt x="280308" y="31258"/>
                </a:lnTo>
                <a:close/>
              </a:path>
              <a:path w="319404" h="114935">
                <a:moveTo>
                  <a:pt x="312499" y="21945"/>
                </a:moveTo>
                <a:lnTo>
                  <a:pt x="296881" y="21945"/>
                </a:lnTo>
                <a:lnTo>
                  <a:pt x="294613" y="27033"/>
                </a:lnTo>
                <a:lnTo>
                  <a:pt x="291067" y="31536"/>
                </a:lnTo>
                <a:lnTo>
                  <a:pt x="286236" y="35453"/>
                </a:lnTo>
                <a:lnTo>
                  <a:pt x="305337" y="35453"/>
                </a:lnTo>
                <a:lnTo>
                  <a:pt x="309942" y="28512"/>
                </a:lnTo>
                <a:lnTo>
                  <a:pt x="312499" y="21945"/>
                </a:lnTo>
                <a:close/>
              </a:path>
              <a:path w="319404" h="114935">
                <a:moveTo>
                  <a:pt x="255029" y="21678"/>
                </a:moveTo>
                <a:lnTo>
                  <a:pt x="241927" y="21678"/>
                </a:lnTo>
                <a:lnTo>
                  <a:pt x="242506" y="32633"/>
                </a:lnTo>
                <a:lnTo>
                  <a:pt x="231969" y="33192"/>
                </a:lnTo>
                <a:lnTo>
                  <a:pt x="255637" y="33192"/>
                </a:lnTo>
                <a:lnTo>
                  <a:pt x="255535" y="31258"/>
                </a:lnTo>
                <a:lnTo>
                  <a:pt x="280308" y="31258"/>
                </a:lnTo>
                <a:lnTo>
                  <a:pt x="277149" y="28094"/>
                </a:lnTo>
                <a:lnTo>
                  <a:pt x="275286" y="25204"/>
                </a:lnTo>
                <a:lnTo>
                  <a:pt x="255215" y="25204"/>
                </a:lnTo>
                <a:lnTo>
                  <a:pt x="255029" y="21678"/>
                </a:lnTo>
                <a:close/>
              </a:path>
              <a:path w="319404" h="114935">
                <a:moveTo>
                  <a:pt x="270259" y="0"/>
                </a:moveTo>
                <a:lnTo>
                  <a:pt x="267391" y="6690"/>
                </a:lnTo>
                <a:lnTo>
                  <a:pt x="263927" y="13120"/>
                </a:lnTo>
                <a:lnTo>
                  <a:pt x="259869" y="19291"/>
                </a:lnTo>
                <a:lnTo>
                  <a:pt x="255215" y="25204"/>
                </a:lnTo>
                <a:lnTo>
                  <a:pt x="275286" y="25204"/>
                </a:lnTo>
                <a:lnTo>
                  <a:pt x="273966" y="23155"/>
                </a:lnTo>
                <a:lnTo>
                  <a:pt x="296881" y="21945"/>
                </a:lnTo>
                <a:lnTo>
                  <a:pt x="312499" y="21945"/>
                </a:lnTo>
                <a:lnTo>
                  <a:pt x="313077" y="20459"/>
                </a:lnTo>
                <a:lnTo>
                  <a:pt x="312535" y="10209"/>
                </a:lnTo>
                <a:lnTo>
                  <a:pt x="281048" y="10209"/>
                </a:lnTo>
                <a:lnTo>
                  <a:pt x="282618" y="7240"/>
                </a:lnTo>
                <a:lnTo>
                  <a:pt x="284076" y="4169"/>
                </a:lnTo>
                <a:lnTo>
                  <a:pt x="285422" y="996"/>
                </a:lnTo>
                <a:lnTo>
                  <a:pt x="270259" y="0"/>
                </a:lnTo>
                <a:close/>
              </a:path>
              <a:path w="319404" h="114935">
                <a:moveTo>
                  <a:pt x="312447" y="8550"/>
                </a:moveTo>
                <a:lnTo>
                  <a:pt x="281048" y="10209"/>
                </a:lnTo>
                <a:lnTo>
                  <a:pt x="312535" y="10209"/>
                </a:lnTo>
                <a:lnTo>
                  <a:pt x="312447" y="8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34130" y="5255924"/>
            <a:ext cx="316119" cy="307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33789" y="5342789"/>
            <a:ext cx="115570" cy="109220"/>
          </a:xfrm>
          <a:custGeom>
            <a:avLst/>
            <a:gdLst/>
            <a:ahLst/>
            <a:cxnLst/>
            <a:rect l="l" t="t" r="r" b="b"/>
            <a:pathLst>
              <a:path w="115570" h="109220">
                <a:moveTo>
                  <a:pt x="67381" y="71715"/>
                </a:moveTo>
                <a:lnTo>
                  <a:pt x="51483" y="71715"/>
                </a:lnTo>
                <a:lnTo>
                  <a:pt x="54554" y="87778"/>
                </a:lnTo>
                <a:lnTo>
                  <a:pt x="11649" y="95975"/>
                </a:lnTo>
                <a:lnTo>
                  <a:pt x="14061" y="108618"/>
                </a:lnTo>
                <a:lnTo>
                  <a:pt x="115004" y="89333"/>
                </a:lnTo>
                <a:lnTo>
                  <a:pt x="114147" y="84847"/>
                </a:lnTo>
                <a:lnTo>
                  <a:pt x="69889" y="84847"/>
                </a:lnTo>
                <a:lnTo>
                  <a:pt x="67381" y="71715"/>
                </a:lnTo>
                <a:close/>
              </a:path>
              <a:path w="115570" h="109220">
                <a:moveTo>
                  <a:pt x="88680" y="66074"/>
                </a:moveTo>
                <a:lnTo>
                  <a:pt x="81020" y="66074"/>
                </a:lnTo>
                <a:lnTo>
                  <a:pt x="75373" y="73058"/>
                </a:lnTo>
                <a:lnTo>
                  <a:pt x="79286" y="75534"/>
                </a:lnTo>
                <a:lnTo>
                  <a:pt x="83365" y="78334"/>
                </a:lnTo>
                <a:lnTo>
                  <a:pt x="87612" y="81460"/>
                </a:lnTo>
                <a:lnTo>
                  <a:pt x="69889" y="84847"/>
                </a:lnTo>
                <a:lnTo>
                  <a:pt x="114147" y="84847"/>
                </a:lnTo>
                <a:lnTo>
                  <a:pt x="113315" y="80491"/>
                </a:lnTo>
                <a:lnTo>
                  <a:pt x="92692" y="80491"/>
                </a:lnTo>
                <a:lnTo>
                  <a:pt x="98945" y="72748"/>
                </a:lnTo>
                <a:lnTo>
                  <a:pt x="94585" y="69781"/>
                </a:lnTo>
                <a:lnTo>
                  <a:pt x="90543" y="67189"/>
                </a:lnTo>
                <a:lnTo>
                  <a:pt x="88680" y="66074"/>
                </a:lnTo>
                <a:close/>
              </a:path>
              <a:path w="115570" h="109220">
                <a:moveTo>
                  <a:pt x="112589" y="76690"/>
                </a:moveTo>
                <a:lnTo>
                  <a:pt x="92692" y="80491"/>
                </a:lnTo>
                <a:lnTo>
                  <a:pt x="113315" y="80491"/>
                </a:lnTo>
                <a:lnTo>
                  <a:pt x="112589" y="76690"/>
                </a:lnTo>
                <a:close/>
              </a:path>
              <a:path w="115570" h="109220">
                <a:moveTo>
                  <a:pt x="63125" y="49434"/>
                </a:moveTo>
                <a:lnTo>
                  <a:pt x="47227" y="49434"/>
                </a:lnTo>
                <a:lnTo>
                  <a:pt x="49089" y="59173"/>
                </a:lnTo>
                <a:lnTo>
                  <a:pt x="15407" y="65609"/>
                </a:lnTo>
                <a:lnTo>
                  <a:pt x="17801" y="78148"/>
                </a:lnTo>
                <a:lnTo>
                  <a:pt x="51483" y="71715"/>
                </a:lnTo>
                <a:lnTo>
                  <a:pt x="67381" y="71715"/>
                </a:lnTo>
                <a:lnTo>
                  <a:pt x="66822" y="68784"/>
                </a:lnTo>
                <a:lnTo>
                  <a:pt x="81020" y="66074"/>
                </a:lnTo>
                <a:lnTo>
                  <a:pt x="88680" y="66074"/>
                </a:lnTo>
                <a:lnTo>
                  <a:pt x="86821" y="64961"/>
                </a:lnTo>
                <a:lnTo>
                  <a:pt x="100089" y="62426"/>
                </a:lnTo>
                <a:lnTo>
                  <a:pt x="98907" y="56241"/>
                </a:lnTo>
                <a:lnTo>
                  <a:pt x="64428" y="56241"/>
                </a:lnTo>
                <a:lnTo>
                  <a:pt x="63125" y="49434"/>
                </a:lnTo>
                <a:close/>
              </a:path>
              <a:path w="115570" h="109220">
                <a:moveTo>
                  <a:pt x="96051" y="27214"/>
                </a:moveTo>
                <a:lnTo>
                  <a:pt x="8578" y="43926"/>
                </a:lnTo>
                <a:lnTo>
                  <a:pt x="10953" y="56365"/>
                </a:lnTo>
                <a:lnTo>
                  <a:pt x="47227" y="49434"/>
                </a:lnTo>
                <a:lnTo>
                  <a:pt x="63125" y="49434"/>
                </a:lnTo>
                <a:lnTo>
                  <a:pt x="62564" y="46503"/>
                </a:lnTo>
                <a:lnTo>
                  <a:pt x="98423" y="39649"/>
                </a:lnTo>
                <a:lnTo>
                  <a:pt x="96051" y="27214"/>
                </a:lnTo>
                <a:close/>
              </a:path>
              <a:path w="115570" h="109220">
                <a:moveTo>
                  <a:pt x="97692" y="49888"/>
                </a:moveTo>
                <a:lnTo>
                  <a:pt x="64428" y="56241"/>
                </a:lnTo>
                <a:lnTo>
                  <a:pt x="98907" y="56241"/>
                </a:lnTo>
                <a:lnTo>
                  <a:pt x="97692" y="49888"/>
                </a:lnTo>
                <a:close/>
              </a:path>
              <a:path w="115570" h="109220">
                <a:moveTo>
                  <a:pt x="51854" y="0"/>
                </a:moveTo>
                <a:lnTo>
                  <a:pt x="34368" y="5165"/>
                </a:lnTo>
                <a:lnTo>
                  <a:pt x="35974" y="7576"/>
                </a:lnTo>
                <a:lnTo>
                  <a:pt x="37864" y="10496"/>
                </a:lnTo>
                <a:lnTo>
                  <a:pt x="40002" y="13859"/>
                </a:lnTo>
                <a:lnTo>
                  <a:pt x="0" y="21502"/>
                </a:lnTo>
                <a:lnTo>
                  <a:pt x="3877" y="41813"/>
                </a:lnTo>
                <a:lnTo>
                  <a:pt x="18388" y="39044"/>
                </a:lnTo>
                <a:lnTo>
                  <a:pt x="16983" y="31686"/>
                </a:lnTo>
                <a:lnTo>
                  <a:pt x="83930" y="18896"/>
                </a:lnTo>
                <a:lnTo>
                  <a:pt x="98971" y="18896"/>
                </a:lnTo>
                <a:lnTo>
                  <a:pt x="97365" y="10496"/>
                </a:lnTo>
                <a:lnTo>
                  <a:pt x="57621" y="10496"/>
                </a:lnTo>
                <a:lnTo>
                  <a:pt x="55352" y="6130"/>
                </a:lnTo>
                <a:lnTo>
                  <a:pt x="53433" y="2631"/>
                </a:lnTo>
                <a:lnTo>
                  <a:pt x="51854" y="0"/>
                </a:lnTo>
                <a:close/>
              </a:path>
              <a:path w="115570" h="109220">
                <a:moveTo>
                  <a:pt x="98971" y="18896"/>
                </a:moveTo>
                <a:lnTo>
                  <a:pt x="83930" y="18896"/>
                </a:lnTo>
                <a:lnTo>
                  <a:pt x="85337" y="26257"/>
                </a:lnTo>
                <a:lnTo>
                  <a:pt x="99848" y="23482"/>
                </a:lnTo>
                <a:lnTo>
                  <a:pt x="98971" y="18896"/>
                </a:lnTo>
                <a:close/>
              </a:path>
              <a:path w="115570" h="109220">
                <a:moveTo>
                  <a:pt x="95965" y="3171"/>
                </a:moveTo>
                <a:lnTo>
                  <a:pt x="57621" y="10496"/>
                </a:lnTo>
                <a:lnTo>
                  <a:pt x="97365" y="10496"/>
                </a:lnTo>
                <a:lnTo>
                  <a:pt x="95965" y="31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58421" y="5383168"/>
            <a:ext cx="316119" cy="307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56703" y="5467144"/>
            <a:ext cx="113664" cy="113030"/>
          </a:xfrm>
          <a:custGeom>
            <a:avLst/>
            <a:gdLst/>
            <a:ahLst/>
            <a:cxnLst/>
            <a:rect l="l" t="t" r="r" b="b"/>
            <a:pathLst>
              <a:path w="113665" h="113029">
                <a:moveTo>
                  <a:pt x="36745" y="69987"/>
                </a:moveTo>
                <a:lnTo>
                  <a:pt x="22565" y="69987"/>
                </a:lnTo>
                <a:lnTo>
                  <a:pt x="30740" y="112791"/>
                </a:lnTo>
                <a:lnTo>
                  <a:pt x="44424" y="110177"/>
                </a:lnTo>
                <a:lnTo>
                  <a:pt x="36745" y="69987"/>
                </a:lnTo>
                <a:close/>
              </a:path>
              <a:path w="113665" h="113029">
                <a:moveTo>
                  <a:pt x="81817" y="49510"/>
                </a:moveTo>
                <a:lnTo>
                  <a:pt x="67633" y="49510"/>
                </a:lnTo>
                <a:lnTo>
                  <a:pt x="78000" y="103762"/>
                </a:lnTo>
                <a:lnTo>
                  <a:pt x="91681" y="101149"/>
                </a:lnTo>
                <a:lnTo>
                  <a:pt x="81817" y="49510"/>
                </a:lnTo>
                <a:close/>
              </a:path>
              <a:path w="113665" h="113029">
                <a:moveTo>
                  <a:pt x="85327" y="35128"/>
                </a:moveTo>
                <a:lnTo>
                  <a:pt x="60538" y="35128"/>
                </a:lnTo>
                <a:lnTo>
                  <a:pt x="57944" y="47748"/>
                </a:lnTo>
                <a:lnTo>
                  <a:pt x="54202" y="59809"/>
                </a:lnTo>
                <a:lnTo>
                  <a:pt x="49313" y="71310"/>
                </a:lnTo>
                <a:lnTo>
                  <a:pt x="43275" y="82252"/>
                </a:lnTo>
                <a:lnTo>
                  <a:pt x="46979" y="85632"/>
                </a:lnTo>
                <a:lnTo>
                  <a:pt x="50813" y="89477"/>
                </a:lnTo>
                <a:lnTo>
                  <a:pt x="54968" y="93985"/>
                </a:lnTo>
                <a:lnTo>
                  <a:pt x="59395" y="84083"/>
                </a:lnTo>
                <a:lnTo>
                  <a:pt x="62982" y="73371"/>
                </a:lnTo>
                <a:lnTo>
                  <a:pt x="65728" y="61847"/>
                </a:lnTo>
                <a:lnTo>
                  <a:pt x="67633" y="49510"/>
                </a:lnTo>
                <a:lnTo>
                  <a:pt x="81817" y="49510"/>
                </a:lnTo>
                <a:lnTo>
                  <a:pt x="80932" y="44874"/>
                </a:lnTo>
                <a:lnTo>
                  <a:pt x="91884" y="44874"/>
                </a:lnTo>
                <a:lnTo>
                  <a:pt x="89704" y="42070"/>
                </a:lnTo>
                <a:lnTo>
                  <a:pt x="85327" y="35128"/>
                </a:lnTo>
                <a:close/>
              </a:path>
              <a:path w="113665" h="113029">
                <a:moveTo>
                  <a:pt x="31682" y="43480"/>
                </a:moveTo>
                <a:lnTo>
                  <a:pt x="16268" y="43480"/>
                </a:lnTo>
                <a:lnTo>
                  <a:pt x="14426" y="52834"/>
                </a:lnTo>
                <a:lnTo>
                  <a:pt x="12307" y="61341"/>
                </a:lnTo>
                <a:lnTo>
                  <a:pt x="9913" y="69001"/>
                </a:lnTo>
                <a:lnTo>
                  <a:pt x="7242" y="75815"/>
                </a:lnTo>
                <a:lnTo>
                  <a:pt x="10778" y="83091"/>
                </a:lnTo>
                <a:lnTo>
                  <a:pt x="13535" y="88901"/>
                </a:lnTo>
                <a:lnTo>
                  <a:pt x="15515" y="93247"/>
                </a:lnTo>
                <a:lnTo>
                  <a:pt x="18484" y="85567"/>
                </a:lnTo>
                <a:lnTo>
                  <a:pt x="20811" y="77878"/>
                </a:lnTo>
                <a:lnTo>
                  <a:pt x="22565" y="69987"/>
                </a:lnTo>
                <a:lnTo>
                  <a:pt x="36745" y="69987"/>
                </a:lnTo>
                <a:lnTo>
                  <a:pt x="35384" y="62866"/>
                </a:lnTo>
                <a:lnTo>
                  <a:pt x="48695" y="62866"/>
                </a:lnTo>
                <a:lnTo>
                  <a:pt x="51455" y="57595"/>
                </a:lnTo>
                <a:lnTo>
                  <a:pt x="45766" y="54240"/>
                </a:lnTo>
                <a:lnTo>
                  <a:pt x="39434" y="50885"/>
                </a:lnTo>
                <a:lnTo>
                  <a:pt x="32453" y="47527"/>
                </a:lnTo>
                <a:lnTo>
                  <a:pt x="31682" y="43480"/>
                </a:lnTo>
                <a:close/>
              </a:path>
              <a:path w="113665" h="113029">
                <a:moveTo>
                  <a:pt x="91884" y="44874"/>
                </a:moveTo>
                <a:lnTo>
                  <a:pt x="80932" y="44874"/>
                </a:lnTo>
                <a:lnTo>
                  <a:pt x="87208" y="57141"/>
                </a:lnTo>
                <a:lnTo>
                  <a:pt x="93616" y="67425"/>
                </a:lnTo>
                <a:lnTo>
                  <a:pt x="100155" y="75722"/>
                </a:lnTo>
                <a:lnTo>
                  <a:pt x="106826" y="82033"/>
                </a:lnTo>
                <a:lnTo>
                  <a:pt x="109184" y="75642"/>
                </a:lnTo>
                <a:lnTo>
                  <a:pt x="111457" y="69767"/>
                </a:lnTo>
                <a:lnTo>
                  <a:pt x="113069" y="65803"/>
                </a:lnTo>
                <a:lnTo>
                  <a:pt x="104907" y="59521"/>
                </a:lnTo>
                <a:lnTo>
                  <a:pt x="97119" y="51610"/>
                </a:lnTo>
                <a:lnTo>
                  <a:pt x="91884" y="44874"/>
                </a:lnTo>
                <a:close/>
              </a:path>
              <a:path w="113665" h="113029">
                <a:moveTo>
                  <a:pt x="48695" y="62866"/>
                </a:moveTo>
                <a:lnTo>
                  <a:pt x="35384" y="62866"/>
                </a:lnTo>
                <a:lnTo>
                  <a:pt x="38995" y="65293"/>
                </a:lnTo>
                <a:lnTo>
                  <a:pt x="42231" y="67593"/>
                </a:lnTo>
                <a:lnTo>
                  <a:pt x="45082" y="69767"/>
                </a:lnTo>
                <a:lnTo>
                  <a:pt x="48695" y="62866"/>
                </a:lnTo>
                <a:close/>
              </a:path>
              <a:path w="113665" h="113029">
                <a:moveTo>
                  <a:pt x="25099" y="9028"/>
                </a:moveTo>
                <a:lnTo>
                  <a:pt x="11419" y="11642"/>
                </a:lnTo>
                <a:lnTo>
                  <a:pt x="14922" y="29983"/>
                </a:lnTo>
                <a:lnTo>
                  <a:pt x="0" y="32835"/>
                </a:lnTo>
                <a:lnTo>
                  <a:pt x="2531" y="46101"/>
                </a:lnTo>
                <a:lnTo>
                  <a:pt x="16268" y="43480"/>
                </a:lnTo>
                <a:lnTo>
                  <a:pt x="31682" y="43480"/>
                </a:lnTo>
                <a:lnTo>
                  <a:pt x="31140" y="40636"/>
                </a:lnTo>
                <a:lnTo>
                  <a:pt x="42123" y="38540"/>
                </a:lnTo>
                <a:lnTo>
                  <a:pt x="39987" y="27373"/>
                </a:lnTo>
                <a:lnTo>
                  <a:pt x="28601" y="27373"/>
                </a:lnTo>
                <a:lnTo>
                  <a:pt x="25099" y="9028"/>
                </a:lnTo>
                <a:close/>
              </a:path>
              <a:path w="113665" h="113029">
                <a:moveTo>
                  <a:pt x="72356" y="0"/>
                </a:moveTo>
                <a:lnTo>
                  <a:pt x="58676" y="2613"/>
                </a:lnTo>
                <a:lnTo>
                  <a:pt x="62200" y="21059"/>
                </a:lnTo>
                <a:lnTo>
                  <a:pt x="43959" y="24547"/>
                </a:lnTo>
                <a:lnTo>
                  <a:pt x="46494" y="37810"/>
                </a:lnTo>
                <a:lnTo>
                  <a:pt x="60538" y="35128"/>
                </a:lnTo>
                <a:lnTo>
                  <a:pt x="85327" y="35128"/>
                </a:lnTo>
                <a:lnTo>
                  <a:pt x="82663" y="30901"/>
                </a:lnTo>
                <a:lnTo>
                  <a:pt x="102045" y="27200"/>
                </a:lnTo>
                <a:lnTo>
                  <a:pt x="100370" y="18445"/>
                </a:lnTo>
                <a:lnTo>
                  <a:pt x="75877" y="18445"/>
                </a:lnTo>
                <a:lnTo>
                  <a:pt x="72356" y="0"/>
                </a:lnTo>
                <a:close/>
              </a:path>
              <a:path w="113665" h="113029">
                <a:moveTo>
                  <a:pt x="39585" y="25271"/>
                </a:moveTo>
                <a:lnTo>
                  <a:pt x="28601" y="27373"/>
                </a:lnTo>
                <a:lnTo>
                  <a:pt x="39987" y="27373"/>
                </a:lnTo>
                <a:lnTo>
                  <a:pt x="39585" y="25271"/>
                </a:lnTo>
                <a:close/>
              </a:path>
              <a:path w="113665" h="113029">
                <a:moveTo>
                  <a:pt x="99508" y="13935"/>
                </a:moveTo>
                <a:lnTo>
                  <a:pt x="75877" y="18445"/>
                </a:lnTo>
                <a:lnTo>
                  <a:pt x="100370" y="18445"/>
                </a:lnTo>
                <a:lnTo>
                  <a:pt x="99508" y="139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82716" y="5510502"/>
            <a:ext cx="316029" cy="307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83494" y="5595674"/>
            <a:ext cx="109220" cy="111760"/>
          </a:xfrm>
          <a:custGeom>
            <a:avLst/>
            <a:gdLst/>
            <a:ahLst/>
            <a:cxnLst/>
            <a:rect l="l" t="t" r="r" b="b"/>
            <a:pathLst>
              <a:path w="109220" h="111760">
                <a:moveTo>
                  <a:pt x="16365" y="58254"/>
                </a:moveTo>
                <a:lnTo>
                  <a:pt x="6000" y="60234"/>
                </a:lnTo>
                <a:lnTo>
                  <a:pt x="12884" y="96245"/>
                </a:lnTo>
                <a:lnTo>
                  <a:pt x="9532" y="97265"/>
                </a:lnTo>
                <a:lnTo>
                  <a:pt x="13859" y="111478"/>
                </a:lnTo>
                <a:lnTo>
                  <a:pt x="54823" y="97635"/>
                </a:lnTo>
                <a:lnTo>
                  <a:pt x="54005" y="93125"/>
                </a:lnTo>
                <a:lnTo>
                  <a:pt x="23028" y="93125"/>
                </a:lnTo>
                <a:lnTo>
                  <a:pt x="16365" y="58254"/>
                </a:lnTo>
                <a:close/>
              </a:path>
              <a:path w="109220" h="111760">
                <a:moveTo>
                  <a:pt x="100853" y="54039"/>
                </a:moveTo>
                <a:lnTo>
                  <a:pt x="52350" y="63305"/>
                </a:lnTo>
                <a:lnTo>
                  <a:pt x="60504" y="106001"/>
                </a:lnTo>
                <a:lnTo>
                  <a:pt x="73566" y="103507"/>
                </a:lnTo>
                <a:lnTo>
                  <a:pt x="72496" y="97913"/>
                </a:lnTo>
                <a:lnTo>
                  <a:pt x="94881" y="93635"/>
                </a:lnTo>
                <a:lnTo>
                  <a:pt x="108415" y="93635"/>
                </a:lnTo>
                <a:lnTo>
                  <a:pt x="106777" y="85060"/>
                </a:lnTo>
                <a:lnTo>
                  <a:pt x="70040" y="85060"/>
                </a:lnTo>
                <a:lnTo>
                  <a:pt x="67862" y="73656"/>
                </a:lnTo>
                <a:lnTo>
                  <a:pt x="90247" y="69382"/>
                </a:lnTo>
                <a:lnTo>
                  <a:pt x="103783" y="69382"/>
                </a:lnTo>
                <a:lnTo>
                  <a:pt x="100853" y="54039"/>
                </a:lnTo>
                <a:close/>
              </a:path>
              <a:path w="109220" h="111760">
                <a:moveTo>
                  <a:pt x="108415" y="93635"/>
                </a:moveTo>
                <a:lnTo>
                  <a:pt x="94881" y="93635"/>
                </a:lnTo>
                <a:lnTo>
                  <a:pt x="95910" y="99021"/>
                </a:lnTo>
                <a:lnTo>
                  <a:pt x="108967" y="96526"/>
                </a:lnTo>
                <a:lnTo>
                  <a:pt x="108415" y="93635"/>
                </a:lnTo>
                <a:close/>
              </a:path>
              <a:path w="109220" h="111760">
                <a:moveTo>
                  <a:pt x="34221" y="50511"/>
                </a:moveTo>
                <a:lnTo>
                  <a:pt x="20904" y="50511"/>
                </a:lnTo>
                <a:lnTo>
                  <a:pt x="28705" y="91346"/>
                </a:lnTo>
                <a:lnTo>
                  <a:pt x="23028" y="93125"/>
                </a:lnTo>
                <a:lnTo>
                  <a:pt x="54005" y="93125"/>
                </a:lnTo>
                <a:lnTo>
                  <a:pt x="53455" y="90093"/>
                </a:lnTo>
                <a:lnTo>
                  <a:pt x="53014" y="87336"/>
                </a:lnTo>
                <a:lnTo>
                  <a:pt x="41255" y="87336"/>
                </a:lnTo>
                <a:lnTo>
                  <a:pt x="38426" y="72518"/>
                </a:lnTo>
                <a:lnTo>
                  <a:pt x="46511" y="70970"/>
                </a:lnTo>
                <a:lnTo>
                  <a:pt x="44510" y="60493"/>
                </a:lnTo>
                <a:lnTo>
                  <a:pt x="36128" y="60493"/>
                </a:lnTo>
                <a:lnTo>
                  <a:pt x="34221" y="50511"/>
                </a:lnTo>
                <a:close/>
              </a:path>
              <a:path w="109220" h="111760">
                <a:moveTo>
                  <a:pt x="52588" y="83667"/>
                </a:moveTo>
                <a:lnTo>
                  <a:pt x="41255" y="87336"/>
                </a:lnTo>
                <a:lnTo>
                  <a:pt x="53014" y="87336"/>
                </a:lnTo>
                <a:lnTo>
                  <a:pt x="52710" y="85435"/>
                </a:lnTo>
                <a:lnTo>
                  <a:pt x="52588" y="83667"/>
                </a:lnTo>
                <a:close/>
              </a:path>
              <a:path w="109220" h="111760">
                <a:moveTo>
                  <a:pt x="103783" y="69382"/>
                </a:moveTo>
                <a:lnTo>
                  <a:pt x="90247" y="69382"/>
                </a:lnTo>
                <a:lnTo>
                  <a:pt x="92425" y="80784"/>
                </a:lnTo>
                <a:lnTo>
                  <a:pt x="70040" y="85060"/>
                </a:lnTo>
                <a:lnTo>
                  <a:pt x="106777" y="85060"/>
                </a:lnTo>
                <a:lnTo>
                  <a:pt x="103783" y="69382"/>
                </a:lnTo>
                <a:close/>
              </a:path>
              <a:path w="109220" h="111760">
                <a:moveTo>
                  <a:pt x="88019" y="34549"/>
                </a:moveTo>
                <a:lnTo>
                  <a:pt x="50777" y="34549"/>
                </a:lnTo>
                <a:lnTo>
                  <a:pt x="53820" y="37724"/>
                </a:lnTo>
                <a:lnTo>
                  <a:pt x="57210" y="40496"/>
                </a:lnTo>
                <a:lnTo>
                  <a:pt x="60961" y="42861"/>
                </a:lnTo>
                <a:lnTo>
                  <a:pt x="55360" y="46544"/>
                </a:lnTo>
                <a:lnTo>
                  <a:pt x="48635" y="49870"/>
                </a:lnTo>
                <a:lnTo>
                  <a:pt x="40791" y="52837"/>
                </a:lnTo>
                <a:lnTo>
                  <a:pt x="43530" y="56321"/>
                </a:lnTo>
                <a:lnTo>
                  <a:pt x="46054" y="59957"/>
                </a:lnTo>
                <a:lnTo>
                  <a:pt x="48351" y="63745"/>
                </a:lnTo>
                <a:lnTo>
                  <a:pt x="55781" y="60493"/>
                </a:lnTo>
                <a:lnTo>
                  <a:pt x="62517" y="56996"/>
                </a:lnTo>
                <a:lnTo>
                  <a:pt x="68700" y="53180"/>
                </a:lnTo>
                <a:lnTo>
                  <a:pt x="74282" y="49067"/>
                </a:lnTo>
                <a:lnTo>
                  <a:pt x="103949" y="49067"/>
                </a:lnTo>
                <a:lnTo>
                  <a:pt x="104021" y="47772"/>
                </a:lnTo>
                <a:lnTo>
                  <a:pt x="104518" y="42861"/>
                </a:lnTo>
                <a:lnTo>
                  <a:pt x="105018" y="39664"/>
                </a:lnTo>
                <a:lnTo>
                  <a:pt x="97750" y="39664"/>
                </a:lnTo>
                <a:lnTo>
                  <a:pt x="91069" y="39383"/>
                </a:lnTo>
                <a:lnTo>
                  <a:pt x="85063" y="38310"/>
                </a:lnTo>
                <a:lnTo>
                  <a:pt x="88019" y="34549"/>
                </a:lnTo>
                <a:close/>
              </a:path>
              <a:path w="109220" h="111760">
                <a:moveTo>
                  <a:pt x="44215" y="58949"/>
                </a:moveTo>
                <a:lnTo>
                  <a:pt x="36128" y="60493"/>
                </a:lnTo>
                <a:lnTo>
                  <a:pt x="44510" y="60493"/>
                </a:lnTo>
                <a:lnTo>
                  <a:pt x="44215" y="58949"/>
                </a:lnTo>
                <a:close/>
              </a:path>
              <a:path w="109220" h="111760">
                <a:moveTo>
                  <a:pt x="103949" y="49067"/>
                </a:moveTo>
                <a:lnTo>
                  <a:pt x="74282" y="49067"/>
                </a:lnTo>
                <a:lnTo>
                  <a:pt x="80918" y="50932"/>
                </a:lnTo>
                <a:lnTo>
                  <a:pt x="88036" y="52256"/>
                </a:lnTo>
                <a:lnTo>
                  <a:pt x="95634" y="53037"/>
                </a:lnTo>
                <a:lnTo>
                  <a:pt x="103715" y="53276"/>
                </a:lnTo>
                <a:lnTo>
                  <a:pt x="103949" y="49067"/>
                </a:lnTo>
                <a:close/>
              </a:path>
              <a:path w="109220" h="111760">
                <a:moveTo>
                  <a:pt x="36060" y="10662"/>
                </a:moveTo>
                <a:lnTo>
                  <a:pt x="0" y="17553"/>
                </a:lnTo>
                <a:lnTo>
                  <a:pt x="6807" y="53207"/>
                </a:lnTo>
                <a:lnTo>
                  <a:pt x="20904" y="50511"/>
                </a:lnTo>
                <a:lnTo>
                  <a:pt x="34221" y="50511"/>
                </a:lnTo>
                <a:lnTo>
                  <a:pt x="33752" y="48060"/>
                </a:lnTo>
                <a:lnTo>
                  <a:pt x="42875" y="46318"/>
                </a:lnTo>
                <a:lnTo>
                  <a:pt x="41504" y="39142"/>
                </a:lnTo>
                <a:lnTo>
                  <a:pt x="17440" y="39142"/>
                </a:lnTo>
                <a:lnTo>
                  <a:pt x="15382" y="28367"/>
                </a:lnTo>
                <a:lnTo>
                  <a:pt x="25746" y="26384"/>
                </a:lnTo>
                <a:lnTo>
                  <a:pt x="39066" y="26384"/>
                </a:lnTo>
                <a:lnTo>
                  <a:pt x="36060" y="10662"/>
                </a:lnTo>
                <a:close/>
              </a:path>
              <a:path w="109220" h="111760">
                <a:moveTo>
                  <a:pt x="88423" y="34034"/>
                </a:moveTo>
                <a:lnTo>
                  <a:pt x="40528" y="34034"/>
                </a:lnTo>
                <a:lnTo>
                  <a:pt x="43638" y="37019"/>
                </a:lnTo>
                <a:lnTo>
                  <a:pt x="45780" y="39157"/>
                </a:lnTo>
                <a:lnTo>
                  <a:pt x="46897" y="40388"/>
                </a:lnTo>
                <a:lnTo>
                  <a:pt x="48368" y="38310"/>
                </a:lnTo>
                <a:lnTo>
                  <a:pt x="49546" y="36536"/>
                </a:lnTo>
                <a:lnTo>
                  <a:pt x="50777" y="34549"/>
                </a:lnTo>
                <a:lnTo>
                  <a:pt x="88019" y="34549"/>
                </a:lnTo>
                <a:lnTo>
                  <a:pt x="88423" y="34034"/>
                </a:lnTo>
                <a:close/>
              </a:path>
              <a:path w="109220" h="111760">
                <a:moveTo>
                  <a:pt x="105097" y="39157"/>
                </a:moveTo>
                <a:lnTo>
                  <a:pt x="97750" y="39664"/>
                </a:lnTo>
                <a:lnTo>
                  <a:pt x="105018" y="39664"/>
                </a:lnTo>
                <a:lnTo>
                  <a:pt x="105097" y="39157"/>
                </a:lnTo>
                <a:close/>
              </a:path>
              <a:path w="109220" h="111760">
                <a:moveTo>
                  <a:pt x="39066" y="26384"/>
                </a:moveTo>
                <a:lnTo>
                  <a:pt x="25746" y="26384"/>
                </a:lnTo>
                <a:lnTo>
                  <a:pt x="27805" y="37162"/>
                </a:lnTo>
                <a:lnTo>
                  <a:pt x="17440" y="39142"/>
                </a:lnTo>
                <a:lnTo>
                  <a:pt x="41504" y="39142"/>
                </a:lnTo>
                <a:lnTo>
                  <a:pt x="40528" y="34034"/>
                </a:lnTo>
                <a:lnTo>
                  <a:pt x="88432" y="34023"/>
                </a:lnTo>
                <a:lnTo>
                  <a:pt x="71517" y="34023"/>
                </a:lnTo>
                <a:lnTo>
                  <a:pt x="66123" y="31474"/>
                </a:lnTo>
                <a:lnTo>
                  <a:pt x="61661" y="28075"/>
                </a:lnTo>
                <a:lnTo>
                  <a:pt x="39390" y="28075"/>
                </a:lnTo>
                <a:lnTo>
                  <a:pt x="39066" y="26384"/>
                </a:lnTo>
                <a:close/>
              </a:path>
              <a:path w="109220" h="111760">
                <a:moveTo>
                  <a:pt x="95195" y="19202"/>
                </a:moveTo>
                <a:lnTo>
                  <a:pt x="80232" y="19202"/>
                </a:lnTo>
                <a:lnTo>
                  <a:pt x="78673" y="24545"/>
                </a:lnTo>
                <a:lnTo>
                  <a:pt x="75768" y="29484"/>
                </a:lnTo>
                <a:lnTo>
                  <a:pt x="71517" y="34023"/>
                </a:lnTo>
                <a:lnTo>
                  <a:pt x="88432" y="34023"/>
                </a:lnTo>
                <a:lnTo>
                  <a:pt x="90392" y="31529"/>
                </a:lnTo>
                <a:lnTo>
                  <a:pt x="94063" y="23933"/>
                </a:lnTo>
                <a:lnTo>
                  <a:pt x="95195" y="19202"/>
                </a:lnTo>
                <a:close/>
              </a:path>
              <a:path w="109220" h="111760">
                <a:moveTo>
                  <a:pt x="66037" y="0"/>
                </a:moveTo>
                <a:lnTo>
                  <a:pt x="50881" y="1065"/>
                </a:lnTo>
                <a:lnTo>
                  <a:pt x="48944" y="8083"/>
                </a:lnTo>
                <a:lnTo>
                  <a:pt x="46383" y="14924"/>
                </a:lnTo>
                <a:lnTo>
                  <a:pt x="43198" y="21588"/>
                </a:lnTo>
                <a:lnTo>
                  <a:pt x="39390" y="28075"/>
                </a:lnTo>
                <a:lnTo>
                  <a:pt x="61661" y="28075"/>
                </a:lnTo>
                <a:lnTo>
                  <a:pt x="61516" y="27965"/>
                </a:lnTo>
                <a:lnTo>
                  <a:pt x="57689" y="23503"/>
                </a:lnTo>
                <a:lnTo>
                  <a:pt x="80232" y="19202"/>
                </a:lnTo>
                <a:lnTo>
                  <a:pt x="95195" y="19202"/>
                </a:lnTo>
                <a:lnTo>
                  <a:pt x="96072" y="15530"/>
                </a:lnTo>
                <a:lnTo>
                  <a:pt x="94962" y="9716"/>
                </a:lnTo>
                <a:lnTo>
                  <a:pt x="62952" y="9716"/>
                </a:lnTo>
                <a:lnTo>
                  <a:pt x="64100" y="6563"/>
                </a:lnTo>
                <a:lnTo>
                  <a:pt x="65130" y="3322"/>
                </a:lnTo>
                <a:lnTo>
                  <a:pt x="66037" y="0"/>
                </a:lnTo>
                <a:close/>
              </a:path>
              <a:path w="109220" h="111760">
                <a:moveTo>
                  <a:pt x="93836" y="3816"/>
                </a:moveTo>
                <a:lnTo>
                  <a:pt x="62952" y="9716"/>
                </a:lnTo>
                <a:lnTo>
                  <a:pt x="94962" y="9716"/>
                </a:lnTo>
                <a:lnTo>
                  <a:pt x="93836" y="3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51602" y="1279728"/>
            <a:ext cx="348188" cy="3426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65729" y="1380625"/>
            <a:ext cx="127000" cy="121285"/>
          </a:xfrm>
          <a:custGeom>
            <a:avLst/>
            <a:gdLst/>
            <a:ahLst/>
            <a:cxnLst/>
            <a:rect l="l" t="t" r="r" b="b"/>
            <a:pathLst>
              <a:path w="127000" h="121284">
                <a:moveTo>
                  <a:pt x="5101" y="68162"/>
                </a:moveTo>
                <a:lnTo>
                  <a:pt x="0" y="79980"/>
                </a:lnTo>
                <a:lnTo>
                  <a:pt x="94352" y="120710"/>
                </a:lnTo>
                <a:lnTo>
                  <a:pt x="99453" y="108892"/>
                </a:lnTo>
                <a:lnTo>
                  <a:pt x="80855" y="100860"/>
                </a:lnTo>
                <a:lnTo>
                  <a:pt x="87586" y="98812"/>
                </a:lnTo>
                <a:lnTo>
                  <a:pt x="76107" y="98812"/>
                </a:lnTo>
                <a:lnTo>
                  <a:pt x="59543" y="91662"/>
                </a:lnTo>
                <a:lnTo>
                  <a:pt x="62215" y="85474"/>
                </a:lnTo>
                <a:lnTo>
                  <a:pt x="45209" y="85474"/>
                </a:lnTo>
                <a:lnTo>
                  <a:pt x="5101" y="68162"/>
                </a:lnTo>
                <a:close/>
              </a:path>
              <a:path w="127000" h="121284">
                <a:moveTo>
                  <a:pt x="98243" y="76650"/>
                </a:moveTo>
                <a:lnTo>
                  <a:pt x="66024" y="76650"/>
                </a:lnTo>
                <a:lnTo>
                  <a:pt x="79297" y="82374"/>
                </a:lnTo>
                <a:lnTo>
                  <a:pt x="70697" y="84984"/>
                </a:lnTo>
                <a:lnTo>
                  <a:pt x="72547" y="89232"/>
                </a:lnTo>
                <a:lnTo>
                  <a:pt x="74347" y="93837"/>
                </a:lnTo>
                <a:lnTo>
                  <a:pt x="76107" y="98812"/>
                </a:lnTo>
                <a:lnTo>
                  <a:pt x="87586" y="98812"/>
                </a:lnTo>
                <a:lnTo>
                  <a:pt x="90378" y="97962"/>
                </a:lnTo>
                <a:lnTo>
                  <a:pt x="88433" y="93063"/>
                </a:lnTo>
                <a:lnTo>
                  <a:pt x="86547" y="88649"/>
                </a:lnTo>
                <a:lnTo>
                  <a:pt x="84719" y="84717"/>
                </a:lnTo>
                <a:lnTo>
                  <a:pt x="99431" y="84717"/>
                </a:lnTo>
                <a:lnTo>
                  <a:pt x="102179" y="78350"/>
                </a:lnTo>
                <a:lnTo>
                  <a:pt x="98243" y="76650"/>
                </a:lnTo>
                <a:close/>
              </a:path>
              <a:path w="127000" h="121284">
                <a:moveTo>
                  <a:pt x="99431" y="84717"/>
                </a:moveTo>
                <a:lnTo>
                  <a:pt x="84719" y="84717"/>
                </a:lnTo>
                <a:lnTo>
                  <a:pt x="97120" y="90072"/>
                </a:lnTo>
                <a:lnTo>
                  <a:pt x="99431" y="84717"/>
                </a:lnTo>
                <a:close/>
              </a:path>
              <a:path w="127000" h="121284">
                <a:moveTo>
                  <a:pt x="25265" y="45147"/>
                </a:moveTo>
                <a:lnTo>
                  <a:pt x="20206" y="56869"/>
                </a:lnTo>
                <a:lnTo>
                  <a:pt x="51689" y="70458"/>
                </a:lnTo>
                <a:lnTo>
                  <a:pt x="45209" y="85474"/>
                </a:lnTo>
                <a:lnTo>
                  <a:pt x="62215" y="85474"/>
                </a:lnTo>
                <a:lnTo>
                  <a:pt x="66024" y="76650"/>
                </a:lnTo>
                <a:lnTo>
                  <a:pt x="98243" y="76650"/>
                </a:lnTo>
                <a:lnTo>
                  <a:pt x="71085" y="64926"/>
                </a:lnTo>
                <a:lnTo>
                  <a:pt x="73755" y="58737"/>
                </a:lnTo>
                <a:lnTo>
                  <a:pt x="56747" y="58737"/>
                </a:lnTo>
                <a:lnTo>
                  <a:pt x="25265" y="45147"/>
                </a:lnTo>
                <a:close/>
              </a:path>
              <a:path w="127000" h="121284">
                <a:moveTo>
                  <a:pt x="106961" y="55821"/>
                </a:moveTo>
                <a:lnTo>
                  <a:pt x="75013" y="55821"/>
                </a:lnTo>
                <a:lnTo>
                  <a:pt x="108532" y="70289"/>
                </a:lnTo>
                <a:lnTo>
                  <a:pt x="113548" y="58665"/>
                </a:lnTo>
                <a:lnTo>
                  <a:pt x="106961" y="55821"/>
                </a:lnTo>
                <a:close/>
              </a:path>
              <a:path w="127000" h="121284">
                <a:moveTo>
                  <a:pt x="31791" y="23370"/>
                </a:moveTo>
                <a:lnTo>
                  <a:pt x="26772" y="34998"/>
                </a:lnTo>
                <a:lnTo>
                  <a:pt x="60678" y="49629"/>
                </a:lnTo>
                <a:lnTo>
                  <a:pt x="56747" y="58737"/>
                </a:lnTo>
                <a:lnTo>
                  <a:pt x="73755" y="58737"/>
                </a:lnTo>
                <a:lnTo>
                  <a:pt x="75013" y="55821"/>
                </a:lnTo>
                <a:lnTo>
                  <a:pt x="106961" y="55821"/>
                </a:lnTo>
                <a:lnTo>
                  <a:pt x="31791" y="23370"/>
                </a:lnTo>
                <a:close/>
              </a:path>
              <a:path w="127000" h="121284">
                <a:moveTo>
                  <a:pt x="91758" y="17964"/>
                </a:moveTo>
                <a:lnTo>
                  <a:pt x="45619" y="17964"/>
                </a:lnTo>
                <a:lnTo>
                  <a:pt x="108197" y="44974"/>
                </a:lnTo>
                <a:lnTo>
                  <a:pt x="105228" y="51854"/>
                </a:lnTo>
                <a:lnTo>
                  <a:pt x="118789" y="57707"/>
                </a:lnTo>
                <a:lnTo>
                  <a:pt x="126983" y="38721"/>
                </a:lnTo>
                <a:lnTo>
                  <a:pt x="91141" y="23248"/>
                </a:lnTo>
                <a:lnTo>
                  <a:pt x="91758" y="17964"/>
                </a:lnTo>
                <a:close/>
              </a:path>
              <a:path w="127000" h="121284">
                <a:moveTo>
                  <a:pt x="37282" y="0"/>
                </a:moveTo>
                <a:lnTo>
                  <a:pt x="29084" y="18986"/>
                </a:lnTo>
                <a:lnTo>
                  <a:pt x="42649" y="24839"/>
                </a:lnTo>
                <a:lnTo>
                  <a:pt x="45619" y="17964"/>
                </a:lnTo>
                <a:lnTo>
                  <a:pt x="91758" y="17964"/>
                </a:lnTo>
                <a:lnTo>
                  <a:pt x="91930" y="16141"/>
                </a:lnTo>
                <a:lnTo>
                  <a:pt x="74674" y="16141"/>
                </a:lnTo>
                <a:lnTo>
                  <a:pt x="37282" y="0"/>
                </a:lnTo>
                <a:close/>
              </a:path>
              <a:path w="127000" h="121284">
                <a:moveTo>
                  <a:pt x="74898" y="5777"/>
                </a:moveTo>
                <a:lnTo>
                  <a:pt x="74800" y="11324"/>
                </a:lnTo>
                <a:lnTo>
                  <a:pt x="74674" y="16141"/>
                </a:lnTo>
                <a:lnTo>
                  <a:pt x="91930" y="16141"/>
                </a:lnTo>
                <a:lnTo>
                  <a:pt x="92095" y="14392"/>
                </a:lnTo>
                <a:lnTo>
                  <a:pt x="92268" y="11324"/>
                </a:lnTo>
                <a:lnTo>
                  <a:pt x="74898" y="57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00242" y="1398548"/>
            <a:ext cx="348286" cy="3427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24685" y="1494641"/>
            <a:ext cx="114300" cy="119380"/>
          </a:xfrm>
          <a:custGeom>
            <a:avLst/>
            <a:gdLst/>
            <a:ahLst/>
            <a:cxnLst/>
            <a:rect l="l" t="t" r="r" b="b"/>
            <a:pathLst>
              <a:path w="114300" h="119380">
                <a:moveTo>
                  <a:pt x="90341" y="62899"/>
                </a:moveTo>
                <a:lnTo>
                  <a:pt x="67691" y="62899"/>
                </a:lnTo>
                <a:lnTo>
                  <a:pt x="45803" y="113611"/>
                </a:lnTo>
                <a:lnTo>
                  <a:pt x="58586" y="119134"/>
                </a:lnTo>
                <a:lnTo>
                  <a:pt x="81295" y="66535"/>
                </a:lnTo>
                <a:lnTo>
                  <a:pt x="90218" y="66535"/>
                </a:lnTo>
                <a:lnTo>
                  <a:pt x="90341" y="62899"/>
                </a:lnTo>
                <a:close/>
              </a:path>
              <a:path w="114300" h="119380">
                <a:moveTo>
                  <a:pt x="90218" y="66535"/>
                </a:moveTo>
                <a:lnTo>
                  <a:pt x="81295" y="66535"/>
                </a:lnTo>
                <a:lnTo>
                  <a:pt x="79621" y="80034"/>
                </a:lnTo>
                <a:lnTo>
                  <a:pt x="79135" y="92116"/>
                </a:lnTo>
                <a:lnTo>
                  <a:pt x="79146" y="92588"/>
                </a:lnTo>
                <a:lnTo>
                  <a:pt x="79878" y="102855"/>
                </a:lnTo>
                <a:lnTo>
                  <a:pt x="81854" y="111823"/>
                </a:lnTo>
                <a:lnTo>
                  <a:pt x="87397" y="107856"/>
                </a:lnTo>
                <a:lnTo>
                  <a:pt x="92156" y="104547"/>
                </a:lnTo>
                <a:lnTo>
                  <a:pt x="96135" y="101897"/>
                </a:lnTo>
                <a:lnTo>
                  <a:pt x="92910" y="92116"/>
                </a:lnTo>
                <a:lnTo>
                  <a:pt x="90908" y="81198"/>
                </a:lnTo>
                <a:lnTo>
                  <a:pt x="90227" y="70651"/>
                </a:lnTo>
                <a:lnTo>
                  <a:pt x="90218" y="66535"/>
                </a:lnTo>
                <a:close/>
              </a:path>
              <a:path w="114300" h="119380">
                <a:moveTo>
                  <a:pt x="46937" y="54536"/>
                </a:moveTo>
                <a:lnTo>
                  <a:pt x="18900" y="54536"/>
                </a:lnTo>
                <a:lnTo>
                  <a:pt x="1628" y="94546"/>
                </a:lnTo>
                <a:lnTo>
                  <a:pt x="14414" y="100065"/>
                </a:lnTo>
                <a:lnTo>
                  <a:pt x="33505" y="55846"/>
                </a:lnTo>
                <a:lnTo>
                  <a:pt x="47559" y="55846"/>
                </a:lnTo>
                <a:lnTo>
                  <a:pt x="46937" y="54536"/>
                </a:lnTo>
                <a:close/>
              </a:path>
              <a:path w="114300" h="119380">
                <a:moveTo>
                  <a:pt x="62118" y="28954"/>
                </a:moveTo>
                <a:lnTo>
                  <a:pt x="56769" y="41348"/>
                </a:lnTo>
                <a:lnTo>
                  <a:pt x="69894" y="47019"/>
                </a:lnTo>
                <a:lnTo>
                  <a:pt x="60661" y="56002"/>
                </a:lnTo>
                <a:lnTo>
                  <a:pt x="50792" y="63880"/>
                </a:lnTo>
                <a:lnTo>
                  <a:pt x="40287" y="70651"/>
                </a:lnTo>
                <a:lnTo>
                  <a:pt x="29146" y="76315"/>
                </a:lnTo>
                <a:lnTo>
                  <a:pt x="30320" y="81198"/>
                </a:lnTo>
                <a:lnTo>
                  <a:pt x="31330" y="86528"/>
                </a:lnTo>
                <a:lnTo>
                  <a:pt x="32238" y="92588"/>
                </a:lnTo>
                <a:lnTo>
                  <a:pt x="41459" y="86884"/>
                </a:lnTo>
                <a:lnTo>
                  <a:pt x="50441" y="80034"/>
                </a:lnTo>
                <a:lnTo>
                  <a:pt x="59185" y="72039"/>
                </a:lnTo>
                <a:lnTo>
                  <a:pt x="67691" y="62899"/>
                </a:lnTo>
                <a:lnTo>
                  <a:pt x="90341" y="62899"/>
                </a:lnTo>
                <a:lnTo>
                  <a:pt x="90576" y="55943"/>
                </a:lnTo>
                <a:lnTo>
                  <a:pt x="112068" y="55943"/>
                </a:lnTo>
                <a:lnTo>
                  <a:pt x="114044" y="51363"/>
                </a:lnTo>
                <a:lnTo>
                  <a:pt x="91955" y="41831"/>
                </a:lnTo>
                <a:lnTo>
                  <a:pt x="94340" y="36309"/>
                </a:lnTo>
                <a:lnTo>
                  <a:pt x="79171" y="36309"/>
                </a:lnTo>
                <a:lnTo>
                  <a:pt x="62118" y="28954"/>
                </a:lnTo>
                <a:close/>
              </a:path>
              <a:path w="114300" h="119380">
                <a:moveTo>
                  <a:pt x="21089" y="11123"/>
                </a:moveTo>
                <a:lnTo>
                  <a:pt x="15736" y="23525"/>
                </a:lnTo>
                <a:lnTo>
                  <a:pt x="28573" y="29066"/>
                </a:lnTo>
                <a:lnTo>
                  <a:pt x="21796" y="35771"/>
                </a:lnTo>
                <a:lnTo>
                  <a:pt x="15267" y="41621"/>
                </a:lnTo>
                <a:lnTo>
                  <a:pt x="8985" y="46616"/>
                </a:lnTo>
                <a:lnTo>
                  <a:pt x="2948" y="50755"/>
                </a:lnTo>
                <a:lnTo>
                  <a:pt x="1520" y="60505"/>
                </a:lnTo>
                <a:lnTo>
                  <a:pt x="799" y="65177"/>
                </a:lnTo>
                <a:lnTo>
                  <a:pt x="0" y="69825"/>
                </a:lnTo>
                <a:lnTo>
                  <a:pt x="6797" y="65116"/>
                </a:lnTo>
                <a:lnTo>
                  <a:pt x="13017" y="60083"/>
                </a:lnTo>
                <a:lnTo>
                  <a:pt x="18900" y="54536"/>
                </a:lnTo>
                <a:lnTo>
                  <a:pt x="46937" y="54536"/>
                </a:lnTo>
                <a:lnTo>
                  <a:pt x="43585" y="48206"/>
                </a:lnTo>
                <a:lnTo>
                  <a:pt x="39760" y="41621"/>
                </a:lnTo>
                <a:lnTo>
                  <a:pt x="39762" y="41348"/>
                </a:lnTo>
                <a:lnTo>
                  <a:pt x="42473" y="35063"/>
                </a:lnTo>
                <a:lnTo>
                  <a:pt x="54657" y="35063"/>
                </a:lnTo>
                <a:lnTo>
                  <a:pt x="58093" y="27096"/>
                </a:lnTo>
                <a:lnTo>
                  <a:pt x="47826" y="22665"/>
                </a:lnTo>
                <a:lnTo>
                  <a:pt x="50209" y="17146"/>
                </a:lnTo>
                <a:lnTo>
                  <a:pt x="35039" y="17146"/>
                </a:lnTo>
                <a:lnTo>
                  <a:pt x="21089" y="11123"/>
                </a:lnTo>
                <a:close/>
              </a:path>
              <a:path w="114300" h="119380">
                <a:moveTo>
                  <a:pt x="47559" y="55846"/>
                </a:moveTo>
                <a:lnTo>
                  <a:pt x="33505" y="55846"/>
                </a:lnTo>
                <a:lnTo>
                  <a:pt x="35208" y="60083"/>
                </a:lnTo>
                <a:lnTo>
                  <a:pt x="36609" y="63880"/>
                </a:lnTo>
                <a:lnTo>
                  <a:pt x="37652" y="66998"/>
                </a:lnTo>
                <a:lnTo>
                  <a:pt x="49767" y="60505"/>
                </a:lnTo>
                <a:lnTo>
                  <a:pt x="47559" y="55846"/>
                </a:lnTo>
                <a:close/>
              </a:path>
              <a:path w="114300" h="119380">
                <a:moveTo>
                  <a:pt x="112068" y="55943"/>
                </a:moveTo>
                <a:lnTo>
                  <a:pt x="90576" y="55943"/>
                </a:lnTo>
                <a:lnTo>
                  <a:pt x="108691" y="63766"/>
                </a:lnTo>
                <a:lnTo>
                  <a:pt x="112068" y="55943"/>
                </a:lnTo>
                <a:close/>
              </a:path>
              <a:path w="114300" h="119380">
                <a:moveTo>
                  <a:pt x="54657" y="35063"/>
                </a:moveTo>
                <a:lnTo>
                  <a:pt x="42473" y="35063"/>
                </a:lnTo>
                <a:lnTo>
                  <a:pt x="52744" y="39498"/>
                </a:lnTo>
                <a:lnTo>
                  <a:pt x="54657" y="35063"/>
                </a:lnTo>
                <a:close/>
              </a:path>
              <a:path w="114300" h="119380">
                <a:moveTo>
                  <a:pt x="86612" y="19069"/>
                </a:moveTo>
                <a:lnTo>
                  <a:pt x="79171" y="36309"/>
                </a:lnTo>
                <a:lnTo>
                  <a:pt x="94340" y="36309"/>
                </a:lnTo>
                <a:lnTo>
                  <a:pt x="99404" y="24587"/>
                </a:lnTo>
                <a:lnTo>
                  <a:pt x="86612" y="19069"/>
                </a:lnTo>
                <a:close/>
              </a:path>
              <a:path w="114300" h="119380">
                <a:moveTo>
                  <a:pt x="42437" y="0"/>
                </a:moveTo>
                <a:lnTo>
                  <a:pt x="35039" y="17146"/>
                </a:lnTo>
                <a:lnTo>
                  <a:pt x="50209" y="17146"/>
                </a:lnTo>
                <a:lnTo>
                  <a:pt x="55228" y="5521"/>
                </a:lnTo>
                <a:lnTo>
                  <a:pt x="424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648881" y="1517562"/>
            <a:ext cx="348188" cy="3426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63075" y="1614518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95436" y="107200"/>
                </a:moveTo>
                <a:lnTo>
                  <a:pt x="56131" y="107200"/>
                </a:lnTo>
                <a:lnTo>
                  <a:pt x="77058" y="116232"/>
                </a:lnTo>
                <a:lnTo>
                  <a:pt x="74884" y="121268"/>
                </a:lnTo>
                <a:lnTo>
                  <a:pt x="87087" y="126538"/>
                </a:lnTo>
                <a:lnTo>
                  <a:pt x="95436" y="107200"/>
                </a:lnTo>
                <a:close/>
              </a:path>
              <a:path w="127000" h="127000">
                <a:moveTo>
                  <a:pt x="58896" y="67254"/>
                </a:moveTo>
                <a:lnTo>
                  <a:pt x="41669" y="107161"/>
                </a:lnTo>
                <a:lnTo>
                  <a:pt x="53878" y="112430"/>
                </a:lnTo>
                <a:lnTo>
                  <a:pt x="56131" y="107200"/>
                </a:lnTo>
                <a:lnTo>
                  <a:pt x="95436" y="107200"/>
                </a:lnTo>
                <a:lnTo>
                  <a:pt x="96723" y="104220"/>
                </a:lnTo>
                <a:lnTo>
                  <a:pt x="82246" y="104220"/>
                </a:lnTo>
                <a:lnTo>
                  <a:pt x="61319" y="95190"/>
                </a:lnTo>
                <a:lnTo>
                  <a:pt x="65919" y="84531"/>
                </a:lnTo>
                <a:lnTo>
                  <a:pt x="98929" y="84531"/>
                </a:lnTo>
                <a:lnTo>
                  <a:pt x="58896" y="67254"/>
                </a:lnTo>
                <a:close/>
              </a:path>
              <a:path w="127000" h="127000">
                <a:moveTo>
                  <a:pt x="98929" y="84531"/>
                </a:moveTo>
                <a:lnTo>
                  <a:pt x="65919" y="84531"/>
                </a:lnTo>
                <a:lnTo>
                  <a:pt x="86846" y="93567"/>
                </a:lnTo>
                <a:lnTo>
                  <a:pt x="82246" y="104220"/>
                </a:lnTo>
                <a:lnTo>
                  <a:pt x="96723" y="104220"/>
                </a:lnTo>
                <a:lnTo>
                  <a:pt x="104235" y="86821"/>
                </a:lnTo>
                <a:lnTo>
                  <a:pt x="98929" y="84531"/>
                </a:lnTo>
                <a:close/>
              </a:path>
              <a:path w="127000" h="127000">
                <a:moveTo>
                  <a:pt x="4399" y="71304"/>
                </a:moveTo>
                <a:lnTo>
                  <a:pt x="0" y="85496"/>
                </a:lnTo>
                <a:lnTo>
                  <a:pt x="41669" y="97048"/>
                </a:lnTo>
                <a:lnTo>
                  <a:pt x="44773" y="90039"/>
                </a:lnTo>
                <a:lnTo>
                  <a:pt x="46771" y="85765"/>
                </a:lnTo>
                <a:lnTo>
                  <a:pt x="47660" y="84235"/>
                </a:lnTo>
                <a:lnTo>
                  <a:pt x="36222" y="80905"/>
                </a:lnTo>
                <a:lnTo>
                  <a:pt x="37835" y="77172"/>
                </a:lnTo>
                <a:lnTo>
                  <a:pt x="23583" y="77172"/>
                </a:lnTo>
                <a:lnTo>
                  <a:pt x="17889" y="75462"/>
                </a:lnTo>
                <a:lnTo>
                  <a:pt x="19233" y="72348"/>
                </a:lnTo>
                <a:lnTo>
                  <a:pt x="7740" y="72348"/>
                </a:lnTo>
                <a:lnTo>
                  <a:pt x="4399" y="71304"/>
                </a:lnTo>
                <a:close/>
              </a:path>
              <a:path w="127000" h="127000">
                <a:moveTo>
                  <a:pt x="102924" y="67791"/>
                </a:moveTo>
                <a:lnTo>
                  <a:pt x="85039" y="67791"/>
                </a:lnTo>
                <a:lnTo>
                  <a:pt x="89485" y="73059"/>
                </a:lnTo>
                <a:lnTo>
                  <a:pt x="94632" y="78150"/>
                </a:lnTo>
                <a:lnTo>
                  <a:pt x="100481" y="83062"/>
                </a:lnTo>
                <a:lnTo>
                  <a:pt x="107031" y="87796"/>
                </a:lnTo>
                <a:lnTo>
                  <a:pt x="110376" y="83422"/>
                </a:lnTo>
                <a:lnTo>
                  <a:pt x="113400" y="79786"/>
                </a:lnTo>
                <a:lnTo>
                  <a:pt x="116103" y="76892"/>
                </a:lnTo>
                <a:lnTo>
                  <a:pt x="109735" y="73183"/>
                </a:lnTo>
                <a:lnTo>
                  <a:pt x="104371" y="69202"/>
                </a:lnTo>
                <a:lnTo>
                  <a:pt x="102924" y="67791"/>
                </a:lnTo>
                <a:close/>
              </a:path>
              <a:path w="127000" h="127000">
                <a:moveTo>
                  <a:pt x="41271" y="0"/>
                </a:moveTo>
                <a:lnTo>
                  <a:pt x="26884" y="33320"/>
                </a:lnTo>
                <a:lnTo>
                  <a:pt x="40060" y="39009"/>
                </a:lnTo>
                <a:lnTo>
                  <a:pt x="23583" y="77172"/>
                </a:lnTo>
                <a:lnTo>
                  <a:pt x="37835" y="77172"/>
                </a:lnTo>
                <a:lnTo>
                  <a:pt x="42207" y="67057"/>
                </a:lnTo>
                <a:lnTo>
                  <a:pt x="51169" y="67057"/>
                </a:lnTo>
                <a:lnTo>
                  <a:pt x="54608" y="59079"/>
                </a:lnTo>
                <a:lnTo>
                  <a:pt x="47056" y="55821"/>
                </a:lnTo>
                <a:lnTo>
                  <a:pt x="52071" y="44197"/>
                </a:lnTo>
                <a:lnTo>
                  <a:pt x="62185" y="44197"/>
                </a:lnTo>
                <a:lnTo>
                  <a:pt x="65552" y="36395"/>
                </a:lnTo>
                <a:lnTo>
                  <a:pt x="115205" y="36395"/>
                </a:lnTo>
                <a:lnTo>
                  <a:pt x="104653" y="31841"/>
                </a:lnTo>
                <a:lnTo>
                  <a:pt x="53270" y="31841"/>
                </a:lnTo>
                <a:lnTo>
                  <a:pt x="43581" y="27658"/>
                </a:lnTo>
                <a:lnTo>
                  <a:pt x="47931" y="17581"/>
                </a:lnTo>
                <a:lnTo>
                  <a:pt x="73675" y="17581"/>
                </a:lnTo>
                <a:lnTo>
                  <a:pt x="74984" y="14550"/>
                </a:lnTo>
                <a:lnTo>
                  <a:pt x="41271" y="0"/>
                </a:lnTo>
                <a:close/>
              </a:path>
              <a:path w="127000" h="127000">
                <a:moveTo>
                  <a:pt x="22273" y="38685"/>
                </a:moveTo>
                <a:lnTo>
                  <a:pt x="7740" y="72348"/>
                </a:lnTo>
                <a:lnTo>
                  <a:pt x="19233" y="72348"/>
                </a:lnTo>
                <a:lnTo>
                  <a:pt x="31960" y="42868"/>
                </a:lnTo>
                <a:lnTo>
                  <a:pt x="22273" y="38685"/>
                </a:lnTo>
                <a:close/>
              </a:path>
              <a:path w="127000" h="127000">
                <a:moveTo>
                  <a:pt x="51169" y="67057"/>
                </a:moveTo>
                <a:lnTo>
                  <a:pt x="42207" y="67057"/>
                </a:lnTo>
                <a:lnTo>
                  <a:pt x="49763" y="70318"/>
                </a:lnTo>
                <a:lnTo>
                  <a:pt x="51169" y="67057"/>
                </a:lnTo>
                <a:close/>
              </a:path>
              <a:path w="127000" h="127000">
                <a:moveTo>
                  <a:pt x="55209" y="52099"/>
                </a:moveTo>
                <a:lnTo>
                  <a:pt x="55420" y="55076"/>
                </a:lnTo>
                <a:lnTo>
                  <a:pt x="55496" y="62322"/>
                </a:lnTo>
                <a:lnTo>
                  <a:pt x="55342" y="65371"/>
                </a:lnTo>
                <a:lnTo>
                  <a:pt x="63262" y="66847"/>
                </a:lnTo>
                <a:lnTo>
                  <a:pt x="70852" y="67742"/>
                </a:lnTo>
                <a:lnTo>
                  <a:pt x="78111" y="68057"/>
                </a:lnTo>
                <a:lnTo>
                  <a:pt x="85039" y="67791"/>
                </a:lnTo>
                <a:lnTo>
                  <a:pt x="102924" y="67791"/>
                </a:lnTo>
                <a:lnTo>
                  <a:pt x="100004" y="64943"/>
                </a:lnTo>
                <a:lnTo>
                  <a:pt x="108223" y="62322"/>
                </a:lnTo>
                <a:lnTo>
                  <a:pt x="115520" y="58099"/>
                </a:lnTo>
                <a:lnTo>
                  <a:pt x="118730" y="55172"/>
                </a:lnTo>
                <a:lnTo>
                  <a:pt x="77501" y="55172"/>
                </a:lnTo>
                <a:lnTo>
                  <a:pt x="70801" y="55076"/>
                </a:lnTo>
                <a:lnTo>
                  <a:pt x="63371" y="54049"/>
                </a:lnTo>
                <a:lnTo>
                  <a:pt x="55209" y="52099"/>
                </a:lnTo>
                <a:close/>
              </a:path>
              <a:path w="127000" h="127000">
                <a:moveTo>
                  <a:pt x="86259" y="42576"/>
                </a:moveTo>
                <a:lnTo>
                  <a:pt x="73746" y="42576"/>
                </a:lnTo>
                <a:lnTo>
                  <a:pt x="74476" y="46915"/>
                </a:lnTo>
                <a:lnTo>
                  <a:pt x="75726" y="51112"/>
                </a:lnTo>
                <a:lnTo>
                  <a:pt x="77501" y="55172"/>
                </a:lnTo>
                <a:lnTo>
                  <a:pt x="118730" y="55172"/>
                </a:lnTo>
                <a:lnTo>
                  <a:pt x="120250" y="53787"/>
                </a:lnTo>
                <a:lnTo>
                  <a:pt x="91202" y="53787"/>
                </a:lnTo>
                <a:lnTo>
                  <a:pt x="88171" y="48649"/>
                </a:lnTo>
                <a:lnTo>
                  <a:pt x="86324" y="43155"/>
                </a:lnTo>
                <a:lnTo>
                  <a:pt x="86259" y="42576"/>
                </a:lnTo>
                <a:close/>
              </a:path>
              <a:path w="127000" h="127000">
                <a:moveTo>
                  <a:pt x="117347" y="37320"/>
                </a:moveTo>
                <a:lnTo>
                  <a:pt x="85669" y="37320"/>
                </a:lnTo>
                <a:lnTo>
                  <a:pt x="106737" y="46414"/>
                </a:lnTo>
                <a:lnTo>
                  <a:pt x="102445" y="49964"/>
                </a:lnTo>
                <a:lnTo>
                  <a:pt x="97269" y="52423"/>
                </a:lnTo>
                <a:lnTo>
                  <a:pt x="91202" y="53787"/>
                </a:lnTo>
                <a:lnTo>
                  <a:pt x="120250" y="53787"/>
                </a:lnTo>
                <a:lnTo>
                  <a:pt x="121907" y="52275"/>
                </a:lnTo>
                <a:lnTo>
                  <a:pt x="126630" y="41327"/>
                </a:lnTo>
                <a:lnTo>
                  <a:pt x="117347" y="37320"/>
                </a:lnTo>
                <a:close/>
              </a:path>
              <a:path w="127000" h="127000">
                <a:moveTo>
                  <a:pt x="62185" y="44197"/>
                </a:moveTo>
                <a:lnTo>
                  <a:pt x="52071" y="44197"/>
                </a:lnTo>
                <a:lnTo>
                  <a:pt x="60599" y="47872"/>
                </a:lnTo>
                <a:lnTo>
                  <a:pt x="62185" y="44197"/>
                </a:lnTo>
                <a:close/>
              </a:path>
              <a:path w="127000" h="127000">
                <a:moveTo>
                  <a:pt x="115205" y="36395"/>
                </a:moveTo>
                <a:lnTo>
                  <a:pt x="65552" y="36395"/>
                </a:lnTo>
                <a:lnTo>
                  <a:pt x="66448" y="40614"/>
                </a:lnTo>
                <a:lnTo>
                  <a:pt x="67017" y="43559"/>
                </a:lnTo>
                <a:lnTo>
                  <a:pt x="67255" y="45233"/>
                </a:lnTo>
                <a:lnTo>
                  <a:pt x="69447" y="44415"/>
                </a:lnTo>
                <a:lnTo>
                  <a:pt x="71611" y="43526"/>
                </a:lnTo>
                <a:lnTo>
                  <a:pt x="73746" y="42576"/>
                </a:lnTo>
                <a:lnTo>
                  <a:pt x="86259" y="42576"/>
                </a:lnTo>
                <a:lnTo>
                  <a:pt x="85669" y="37320"/>
                </a:lnTo>
                <a:lnTo>
                  <a:pt x="117347" y="37320"/>
                </a:lnTo>
                <a:lnTo>
                  <a:pt x="115205" y="36395"/>
                </a:lnTo>
                <a:close/>
              </a:path>
              <a:path w="127000" h="127000">
                <a:moveTo>
                  <a:pt x="73675" y="17581"/>
                </a:moveTo>
                <a:lnTo>
                  <a:pt x="47931" y="17581"/>
                </a:lnTo>
                <a:lnTo>
                  <a:pt x="57618" y="21765"/>
                </a:lnTo>
                <a:lnTo>
                  <a:pt x="53270" y="31841"/>
                </a:lnTo>
                <a:lnTo>
                  <a:pt x="104653" y="31841"/>
                </a:lnTo>
                <a:lnTo>
                  <a:pt x="102302" y="30826"/>
                </a:lnTo>
                <a:lnTo>
                  <a:pt x="67957" y="30826"/>
                </a:lnTo>
                <a:lnTo>
                  <a:pt x="73675" y="17581"/>
                </a:lnTo>
                <a:close/>
              </a:path>
              <a:path w="127000" h="127000">
                <a:moveTo>
                  <a:pt x="92632" y="14928"/>
                </a:moveTo>
                <a:lnTo>
                  <a:pt x="87090" y="19648"/>
                </a:lnTo>
                <a:lnTo>
                  <a:pt x="81130" y="23871"/>
                </a:lnTo>
                <a:lnTo>
                  <a:pt x="74752" y="27597"/>
                </a:lnTo>
                <a:lnTo>
                  <a:pt x="67957" y="30826"/>
                </a:lnTo>
                <a:lnTo>
                  <a:pt x="102302" y="30826"/>
                </a:lnTo>
                <a:lnTo>
                  <a:pt x="97765" y="28868"/>
                </a:lnTo>
                <a:lnTo>
                  <a:pt x="100487" y="26902"/>
                </a:lnTo>
                <a:lnTo>
                  <a:pt x="103158" y="24799"/>
                </a:lnTo>
                <a:lnTo>
                  <a:pt x="105775" y="22557"/>
                </a:lnTo>
                <a:lnTo>
                  <a:pt x="92632" y="14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3604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块4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7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60124" y="3223751"/>
            <a:ext cx="3181350" cy="869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8615">
              <a:lnSpc>
                <a:spcPct val="100000"/>
              </a:lnSpc>
            </a:pPr>
            <a:r>
              <a:rPr sz="1100" spc="5" dirty="0">
                <a:latin typeface="微软雅黑"/>
                <a:cs typeface="微软雅黑"/>
              </a:rPr>
              <a:t>宝山东路与宝林路交界西北侧，灿煌五金北侧</a:t>
            </a:r>
            <a:endParaRPr sz="1100">
              <a:latin typeface="微软雅黑"/>
              <a:cs typeface="微软雅黑"/>
            </a:endParaRPr>
          </a:p>
          <a:p>
            <a:pPr marL="637540" marR="326390" indent="-625475">
              <a:lnSpc>
                <a:spcPct val="203100"/>
              </a:lnSpc>
            </a:pP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招商意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向: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五金不锈钢、塑料制品、新材料</a:t>
            </a:r>
            <a:r>
              <a:rPr sz="1100" dirty="0">
                <a:latin typeface="微软雅黑"/>
                <a:cs typeface="微软雅黑"/>
              </a:rPr>
              <a:t>、</a:t>
            </a:r>
            <a:r>
              <a:rPr sz="1100" spc="40" dirty="0">
                <a:latin typeface="微软雅黑"/>
                <a:cs typeface="微软雅黑"/>
              </a:rPr>
              <a:t>医药与康养、人工智能、电子科</a:t>
            </a:r>
            <a:r>
              <a:rPr sz="1100" dirty="0">
                <a:latin typeface="微软雅黑"/>
                <a:cs typeface="微软雅黑"/>
              </a:rPr>
              <a:t>技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60115" y="4245367"/>
            <a:ext cx="208026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2023年11月10日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128" y="1688768"/>
            <a:ext cx="1732280" cy="1383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30605">
              <a:lnSpc>
                <a:spcPct val="203100"/>
              </a:lnSpc>
            </a:pPr>
            <a:r>
              <a:rPr sz="1100" b="1" spc="40" dirty="0">
                <a:solidFill>
                  <a:srgbClr val="017DC4"/>
                </a:solidFill>
                <a:latin typeface="微软雅黑"/>
                <a:cs typeface="微软雅黑"/>
              </a:rPr>
              <a:t>基本信</a:t>
            </a:r>
            <a:r>
              <a:rPr sz="1100" b="1" dirty="0">
                <a:solidFill>
                  <a:srgbClr val="017DC4"/>
                </a:solidFill>
                <a:latin typeface="微软雅黑"/>
                <a:cs typeface="微软雅黑"/>
              </a:rPr>
              <a:t>息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面</a:t>
            </a:r>
            <a:r>
              <a:rPr sz="1100" b="1" dirty="0">
                <a:solidFill>
                  <a:srgbClr val="828282"/>
                </a:solidFill>
                <a:latin typeface="微软雅黑"/>
                <a:cs typeface="微软雅黑"/>
              </a:rPr>
              <a:t>积:</a:t>
            </a:r>
            <a:r>
              <a:rPr sz="1100" b="1" spc="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40" dirty="0">
                <a:latin typeface="微软雅黑"/>
                <a:cs typeface="微软雅黑"/>
              </a:rPr>
              <a:t>4</a:t>
            </a:r>
            <a:r>
              <a:rPr sz="1100" spc="-5" dirty="0">
                <a:latin typeface="微软雅黑"/>
                <a:cs typeface="微软雅黑"/>
              </a:rPr>
              <a:t>6</a:t>
            </a:r>
            <a:r>
              <a:rPr sz="1100" dirty="0">
                <a:latin typeface="微软雅黑"/>
                <a:cs typeface="微软雅黑"/>
              </a:rPr>
              <a:t>亩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二类工业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位置:</a:t>
            </a:r>
            <a:r>
              <a:rPr sz="1100" b="1" spc="-3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揭东经济技术开发区.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70021" y="3409957"/>
            <a:ext cx="454659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5" dirty="0">
                <a:solidFill>
                  <a:srgbClr val="1F1A17"/>
                </a:solidFill>
                <a:latin typeface="微软雅黑"/>
                <a:cs typeface="微软雅黑"/>
              </a:rPr>
              <a:t>46亩</a:t>
            </a:r>
            <a:endParaRPr sz="15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1390" y="1082523"/>
            <a:ext cx="5580000" cy="50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35915" y="4937321"/>
            <a:ext cx="4675505" cy="1185545"/>
          </a:xfrm>
          <a:custGeom>
            <a:avLst/>
            <a:gdLst/>
            <a:ahLst/>
            <a:cxnLst/>
            <a:rect l="l" t="t" r="r" b="b"/>
            <a:pathLst>
              <a:path w="4675505" h="1185545">
                <a:moveTo>
                  <a:pt x="0" y="1185203"/>
                </a:moveTo>
                <a:lnTo>
                  <a:pt x="976680" y="943404"/>
                </a:lnTo>
                <a:lnTo>
                  <a:pt x="467547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1287" y="4641721"/>
            <a:ext cx="95885" cy="64135"/>
          </a:xfrm>
          <a:custGeom>
            <a:avLst/>
            <a:gdLst/>
            <a:ahLst/>
            <a:cxnLst/>
            <a:rect l="l" t="t" r="r" b="b"/>
            <a:pathLst>
              <a:path w="95885" h="64135">
                <a:moveTo>
                  <a:pt x="0" y="0"/>
                </a:moveTo>
                <a:lnTo>
                  <a:pt x="74448" y="58496"/>
                </a:lnTo>
                <a:lnTo>
                  <a:pt x="79762" y="63809"/>
                </a:lnTo>
                <a:lnTo>
                  <a:pt x="95717" y="58496"/>
                </a:lnTo>
                <a:lnTo>
                  <a:pt x="0" y="0"/>
                </a:lnTo>
                <a:close/>
              </a:path>
            </a:pathLst>
          </a:custGeom>
          <a:solidFill>
            <a:srgbClr val="9E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1287" y="4641721"/>
            <a:ext cx="95885" cy="59055"/>
          </a:xfrm>
          <a:custGeom>
            <a:avLst/>
            <a:gdLst/>
            <a:ahLst/>
            <a:cxnLst/>
            <a:rect l="l" t="t" r="r" b="b"/>
            <a:pathLst>
              <a:path w="95885" h="59054">
                <a:moveTo>
                  <a:pt x="0" y="0"/>
                </a:moveTo>
                <a:lnTo>
                  <a:pt x="74448" y="58496"/>
                </a:lnTo>
                <a:lnTo>
                  <a:pt x="95717" y="5849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5736" y="4700218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89" h="5714">
                <a:moveTo>
                  <a:pt x="0" y="0"/>
                </a:moveTo>
                <a:lnTo>
                  <a:pt x="21268" y="0"/>
                </a:lnTo>
                <a:lnTo>
                  <a:pt x="5313" y="531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51298" y="4641723"/>
            <a:ext cx="95885" cy="59055"/>
          </a:xfrm>
          <a:custGeom>
            <a:avLst/>
            <a:gdLst/>
            <a:ahLst/>
            <a:cxnLst/>
            <a:rect l="l" t="t" r="r" b="b"/>
            <a:pathLst>
              <a:path w="95885" h="59054">
                <a:moveTo>
                  <a:pt x="0" y="0"/>
                </a:moveTo>
                <a:lnTo>
                  <a:pt x="74437" y="58497"/>
                </a:lnTo>
                <a:lnTo>
                  <a:pt x="95716" y="5849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5735" y="4700221"/>
            <a:ext cx="21590" cy="5715"/>
          </a:xfrm>
          <a:custGeom>
            <a:avLst/>
            <a:gdLst/>
            <a:ahLst/>
            <a:cxnLst/>
            <a:rect l="l" t="t" r="r" b="b"/>
            <a:pathLst>
              <a:path w="21589" h="5714">
                <a:moveTo>
                  <a:pt x="0" y="0"/>
                </a:moveTo>
                <a:lnTo>
                  <a:pt x="21279" y="0"/>
                </a:lnTo>
                <a:lnTo>
                  <a:pt x="5313" y="531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77701" y="1082524"/>
            <a:ext cx="279400" cy="1097280"/>
          </a:xfrm>
          <a:custGeom>
            <a:avLst/>
            <a:gdLst/>
            <a:ahLst/>
            <a:cxnLst/>
            <a:rect l="l" t="t" r="r" b="b"/>
            <a:pathLst>
              <a:path w="279400" h="1097280">
                <a:moveTo>
                  <a:pt x="0" y="0"/>
                </a:moveTo>
                <a:lnTo>
                  <a:pt x="279209" y="1097161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22448" y="1082524"/>
            <a:ext cx="241935" cy="942975"/>
          </a:xfrm>
          <a:custGeom>
            <a:avLst/>
            <a:gdLst/>
            <a:ahLst/>
            <a:cxnLst/>
            <a:rect l="l" t="t" r="r" b="b"/>
            <a:pathLst>
              <a:path w="241934" h="942975">
                <a:moveTo>
                  <a:pt x="0" y="0"/>
                </a:moveTo>
                <a:lnTo>
                  <a:pt x="241697" y="94294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77701" y="1082524"/>
            <a:ext cx="279400" cy="1097280"/>
          </a:xfrm>
          <a:custGeom>
            <a:avLst/>
            <a:gdLst/>
            <a:ahLst/>
            <a:cxnLst/>
            <a:rect l="l" t="t" r="r" b="b"/>
            <a:pathLst>
              <a:path w="279400" h="1097280">
                <a:moveTo>
                  <a:pt x="0" y="0"/>
                </a:moveTo>
                <a:lnTo>
                  <a:pt x="279209" y="1097161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22448" y="1082524"/>
            <a:ext cx="241935" cy="942975"/>
          </a:xfrm>
          <a:custGeom>
            <a:avLst/>
            <a:gdLst/>
            <a:ahLst/>
            <a:cxnLst/>
            <a:rect l="l" t="t" r="r" b="b"/>
            <a:pathLst>
              <a:path w="241934" h="942975">
                <a:moveTo>
                  <a:pt x="0" y="0"/>
                </a:moveTo>
                <a:lnTo>
                  <a:pt x="241697" y="94294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6064" y="2339212"/>
            <a:ext cx="202565" cy="776605"/>
          </a:xfrm>
          <a:custGeom>
            <a:avLst/>
            <a:gdLst/>
            <a:ahLst/>
            <a:cxnLst/>
            <a:rect l="l" t="t" r="r" b="b"/>
            <a:pathLst>
              <a:path w="202565" h="776605">
                <a:moveTo>
                  <a:pt x="0" y="0"/>
                </a:moveTo>
                <a:lnTo>
                  <a:pt x="202072" y="77637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15409" y="2488100"/>
            <a:ext cx="207645" cy="798195"/>
          </a:xfrm>
          <a:custGeom>
            <a:avLst/>
            <a:gdLst/>
            <a:ahLst/>
            <a:cxnLst/>
            <a:rect l="l" t="t" r="r" b="b"/>
            <a:pathLst>
              <a:path w="207645" h="798195">
                <a:moveTo>
                  <a:pt x="207372" y="797637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41738" y="1082524"/>
            <a:ext cx="269875" cy="480695"/>
          </a:xfrm>
          <a:custGeom>
            <a:avLst/>
            <a:gdLst/>
            <a:ahLst/>
            <a:cxnLst/>
            <a:rect l="l" t="t" r="r" b="b"/>
            <a:pathLst>
              <a:path w="269875" h="480694">
                <a:moveTo>
                  <a:pt x="0" y="0"/>
                </a:moveTo>
                <a:lnTo>
                  <a:pt x="32605" y="81497"/>
                </a:lnTo>
                <a:lnTo>
                  <a:pt x="176180" y="480316"/>
                </a:lnTo>
                <a:lnTo>
                  <a:pt x="269651" y="45964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60164" y="4072750"/>
            <a:ext cx="909319" cy="1127760"/>
          </a:xfrm>
          <a:custGeom>
            <a:avLst/>
            <a:gdLst/>
            <a:ahLst/>
            <a:cxnLst/>
            <a:rect l="l" t="t" r="r" b="b"/>
            <a:pathLst>
              <a:path w="909320" h="1127760">
                <a:moveTo>
                  <a:pt x="664689" y="0"/>
                </a:moveTo>
                <a:lnTo>
                  <a:pt x="58484" y="154201"/>
                </a:lnTo>
                <a:lnTo>
                  <a:pt x="0" y="249917"/>
                </a:lnTo>
                <a:lnTo>
                  <a:pt x="212699" y="1068834"/>
                </a:lnTo>
                <a:lnTo>
                  <a:pt x="308415" y="1127319"/>
                </a:lnTo>
                <a:lnTo>
                  <a:pt x="909293" y="967791"/>
                </a:lnTo>
                <a:lnTo>
                  <a:pt x="664689" y="0"/>
                </a:lnTo>
                <a:close/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08601" y="2381758"/>
            <a:ext cx="1212850" cy="223520"/>
          </a:xfrm>
          <a:custGeom>
            <a:avLst/>
            <a:gdLst/>
            <a:ahLst/>
            <a:cxnLst/>
            <a:rect l="l" t="t" r="r" b="b"/>
            <a:pathLst>
              <a:path w="1212850" h="223519">
                <a:moveTo>
                  <a:pt x="0" y="223338"/>
                </a:moveTo>
                <a:lnTo>
                  <a:pt x="10639" y="223338"/>
                </a:lnTo>
                <a:lnTo>
                  <a:pt x="37231" y="218012"/>
                </a:lnTo>
                <a:lnTo>
                  <a:pt x="63811" y="218012"/>
                </a:lnTo>
                <a:lnTo>
                  <a:pt x="90403" y="212699"/>
                </a:lnTo>
                <a:lnTo>
                  <a:pt x="122322" y="212699"/>
                </a:lnTo>
                <a:lnTo>
                  <a:pt x="148901" y="207385"/>
                </a:lnTo>
                <a:lnTo>
                  <a:pt x="175480" y="202059"/>
                </a:lnTo>
                <a:lnTo>
                  <a:pt x="207385" y="202059"/>
                </a:lnTo>
                <a:lnTo>
                  <a:pt x="233991" y="196746"/>
                </a:lnTo>
                <a:lnTo>
                  <a:pt x="260557" y="191433"/>
                </a:lnTo>
                <a:lnTo>
                  <a:pt x="287162" y="191433"/>
                </a:lnTo>
                <a:lnTo>
                  <a:pt x="313742" y="186106"/>
                </a:lnTo>
                <a:lnTo>
                  <a:pt x="345647" y="180793"/>
                </a:lnTo>
                <a:lnTo>
                  <a:pt x="372226" y="175480"/>
                </a:lnTo>
                <a:lnTo>
                  <a:pt x="398818" y="170153"/>
                </a:lnTo>
                <a:lnTo>
                  <a:pt x="425424" y="170153"/>
                </a:lnTo>
                <a:lnTo>
                  <a:pt x="457316" y="164840"/>
                </a:lnTo>
                <a:lnTo>
                  <a:pt x="483895" y="159527"/>
                </a:lnTo>
                <a:lnTo>
                  <a:pt x="510488" y="154201"/>
                </a:lnTo>
                <a:lnTo>
                  <a:pt x="537093" y="148887"/>
                </a:lnTo>
                <a:lnTo>
                  <a:pt x="563659" y="143574"/>
                </a:lnTo>
                <a:lnTo>
                  <a:pt x="595578" y="138248"/>
                </a:lnTo>
                <a:lnTo>
                  <a:pt x="648749" y="122295"/>
                </a:lnTo>
                <a:lnTo>
                  <a:pt x="121240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31254" y="1082524"/>
            <a:ext cx="292100" cy="1129665"/>
          </a:xfrm>
          <a:custGeom>
            <a:avLst/>
            <a:gdLst/>
            <a:ahLst/>
            <a:cxnLst/>
            <a:rect l="l" t="t" r="r" b="b"/>
            <a:pathLst>
              <a:path w="292100" h="1129664">
                <a:moveTo>
                  <a:pt x="0" y="0"/>
                </a:moveTo>
                <a:lnTo>
                  <a:pt x="291830" y="112906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61345" y="2764624"/>
            <a:ext cx="330200" cy="1287145"/>
          </a:xfrm>
          <a:custGeom>
            <a:avLst/>
            <a:gdLst/>
            <a:ahLst/>
            <a:cxnLst/>
            <a:rect l="l" t="t" r="r" b="b"/>
            <a:pathLst>
              <a:path w="330200" h="1287145">
                <a:moveTo>
                  <a:pt x="0" y="0"/>
                </a:moveTo>
                <a:lnTo>
                  <a:pt x="329694" y="128684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65477" y="4333307"/>
            <a:ext cx="202565" cy="792480"/>
          </a:xfrm>
          <a:custGeom>
            <a:avLst/>
            <a:gdLst/>
            <a:ahLst/>
            <a:cxnLst/>
            <a:rect l="l" t="t" r="r" b="b"/>
            <a:pathLst>
              <a:path w="202565" h="792479">
                <a:moveTo>
                  <a:pt x="0" y="0"/>
                </a:moveTo>
                <a:lnTo>
                  <a:pt x="202059" y="792324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26796" y="1082524"/>
            <a:ext cx="290195" cy="1145540"/>
          </a:xfrm>
          <a:custGeom>
            <a:avLst/>
            <a:gdLst/>
            <a:ahLst/>
            <a:cxnLst/>
            <a:rect l="l" t="t" r="r" b="b"/>
            <a:pathLst>
              <a:path w="290195" h="1145539">
                <a:moveTo>
                  <a:pt x="0" y="0"/>
                </a:moveTo>
                <a:lnTo>
                  <a:pt x="289931" y="1145019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60302" y="2780576"/>
            <a:ext cx="330200" cy="1297940"/>
          </a:xfrm>
          <a:custGeom>
            <a:avLst/>
            <a:gdLst/>
            <a:ahLst/>
            <a:cxnLst/>
            <a:rect l="l" t="t" r="r" b="b"/>
            <a:pathLst>
              <a:path w="330200" h="1297939">
                <a:moveTo>
                  <a:pt x="0" y="0"/>
                </a:moveTo>
                <a:lnTo>
                  <a:pt x="329708" y="129748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52779" y="4285449"/>
            <a:ext cx="314325" cy="866775"/>
          </a:xfrm>
          <a:custGeom>
            <a:avLst/>
            <a:gdLst/>
            <a:ahLst/>
            <a:cxnLst/>
            <a:rect l="l" t="t" r="r" b="b"/>
            <a:pathLst>
              <a:path w="314325" h="866775">
                <a:moveTo>
                  <a:pt x="0" y="5313"/>
                </a:moveTo>
                <a:lnTo>
                  <a:pt x="15939" y="0"/>
                </a:lnTo>
                <a:lnTo>
                  <a:pt x="106342" y="58497"/>
                </a:lnTo>
                <a:lnTo>
                  <a:pt x="111669" y="74450"/>
                </a:lnTo>
                <a:lnTo>
                  <a:pt x="313728" y="86676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26187" y="4078063"/>
            <a:ext cx="69215" cy="111760"/>
          </a:xfrm>
          <a:custGeom>
            <a:avLst/>
            <a:gdLst/>
            <a:ahLst/>
            <a:cxnLst/>
            <a:rect l="l" t="t" r="r" b="b"/>
            <a:pathLst>
              <a:path w="69215" h="111760">
                <a:moveTo>
                  <a:pt x="0" y="111669"/>
                </a:moveTo>
                <a:lnTo>
                  <a:pt x="10626" y="106356"/>
                </a:lnTo>
                <a:lnTo>
                  <a:pt x="69137" y="15952"/>
                </a:lnTo>
                <a:lnTo>
                  <a:pt x="6382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21011" y="2227543"/>
            <a:ext cx="101600" cy="154305"/>
          </a:xfrm>
          <a:custGeom>
            <a:avLst/>
            <a:gdLst/>
            <a:ahLst/>
            <a:cxnLst/>
            <a:rect l="l" t="t" r="r" b="b"/>
            <a:pathLst>
              <a:path w="101600" h="154305">
                <a:moveTo>
                  <a:pt x="0" y="154214"/>
                </a:moveTo>
                <a:lnTo>
                  <a:pt x="15952" y="154214"/>
                </a:lnTo>
                <a:lnTo>
                  <a:pt x="101029" y="26592"/>
                </a:lnTo>
                <a:lnTo>
                  <a:pt x="95716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60164" y="4221638"/>
            <a:ext cx="74930" cy="111760"/>
          </a:xfrm>
          <a:custGeom>
            <a:avLst/>
            <a:gdLst/>
            <a:ahLst/>
            <a:cxnLst/>
            <a:rect l="l" t="t" r="r" b="b"/>
            <a:pathLst>
              <a:path w="74929" h="111760">
                <a:moveTo>
                  <a:pt x="74437" y="0"/>
                </a:moveTo>
                <a:lnTo>
                  <a:pt x="58484" y="5313"/>
                </a:lnTo>
                <a:lnTo>
                  <a:pt x="0" y="101029"/>
                </a:lnTo>
                <a:lnTo>
                  <a:pt x="5313" y="111669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91040" y="4051471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0" y="0"/>
                </a:moveTo>
                <a:lnTo>
                  <a:pt x="5313" y="15952"/>
                </a:lnTo>
                <a:lnTo>
                  <a:pt x="101016" y="74450"/>
                </a:lnTo>
                <a:lnTo>
                  <a:pt x="116982" y="6913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56033" y="2605096"/>
            <a:ext cx="106680" cy="160020"/>
          </a:xfrm>
          <a:custGeom>
            <a:avLst/>
            <a:gdLst/>
            <a:ahLst/>
            <a:cxnLst/>
            <a:rect l="l" t="t" r="r" b="b"/>
            <a:pathLst>
              <a:path w="106679" h="160019">
                <a:moveTo>
                  <a:pt x="106342" y="0"/>
                </a:moveTo>
                <a:lnTo>
                  <a:pt x="90403" y="5313"/>
                </a:lnTo>
                <a:lnTo>
                  <a:pt x="0" y="132935"/>
                </a:lnTo>
                <a:lnTo>
                  <a:pt x="5313" y="15952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23084" y="2211590"/>
            <a:ext cx="154305" cy="101600"/>
          </a:xfrm>
          <a:custGeom>
            <a:avLst/>
            <a:gdLst/>
            <a:ahLst/>
            <a:cxnLst/>
            <a:rect l="l" t="t" r="r" b="b"/>
            <a:pathLst>
              <a:path w="154304" h="101600">
                <a:moveTo>
                  <a:pt x="0" y="0"/>
                </a:moveTo>
                <a:lnTo>
                  <a:pt x="5313" y="26592"/>
                </a:lnTo>
                <a:lnTo>
                  <a:pt x="138261" y="101029"/>
                </a:lnTo>
                <a:lnTo>
                  <a:pt x="154201" y="9571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20422" y="4290762"/>
            <a:ext cx="2132965" cy="527050"/>
          </a:xfrm>
          <a:custGeom>
            <a:avLst/>
            <a:gdLst/>
            <a:ahLst/>
            <a:cxnLst/>
            <a:rect l="l" t="t" r="r" b="b"/>
            <a:pathLst>
              <a:path w="2132965" h="527050">
                <a:moveTo>
                  <a:pt x="2132356" y="0"/>
                </a:moveTo>
                <a:lnTo>
                  <a:pt x="0" y="526441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1049" y="4189733"/>
            <a:ext cx="2095500" cy="516255"/>
          </a:xfrm>
          <a:custGeom>
            <a:avLst/>
            <a:gdLst/>
            <a:ahLst/>
            <a:cxnLst/>
            <a:rect l="l" t="t" r="r" b="b"/>
            <a:pathLst>
              <a:path w="2095500" h="516254">
                <a:moveTo>
                  <a:pt x="2095137" y="0"/>
                </a:moveTo>
                <a:lnTo>
                  <a:pt x="0" y="515801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77900" y="1082524"/>
            <a:ext cx="212725" cy="581660"/>
          </a:xfrm>
          <a:custGeom>
            <a:avLst/>
            <a:gdLst/>
            <a:ahLst/>
            <a:cxnLst/>
            <a:rect l="l" t="t" r="r" b="b"/>
            <a:pathLst>
              <a:path w="212725" h="581660">
                <a:moveTo>
                  <a:pt x="212534" y="581359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01721" y="1082524"/>
            <a:ext cx="217804" cy="597535"/>
          </a:xfrm>
          <a:custGeom>
            <a:avLst/>
            <a:gdLst/>
            <a:ahLst/>
            <a:cxnLst/>
            <a:rect l="l" t="t" r="r" b="b"/>
            <a:pathLst>
              <a:path w="217804" h="597535">
                <a:moveTo>
                  <a:pt x="217517" y="597312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08023" y="3588841"/>
            <a:ext cx="2159000" cy="532130"/>
          </a:xfrm>
          <a:custGeom>
            <a:avLst/>
            <a:gdLst/>
            <a:ahLst/>
            <a:cxnLst/>
            <a:rect l="l" t="t" r="r" b="b"/>
            <a:pathLst>
              <a:path w="2159000" h="532129">
                <a:moveTo>
                  <a:pt x="2158935" y="0"/>
                </a:moveTo>
                <a:lnTo>
                  <a:pt x="0" y="53176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34602" y="3679244"/>
            <a:ext cx="2196465" cy="542925"/>
          </a:xfrm>
          <a:custGeom>
            <a:avLst/>
            <a:gdLst/>
            <a:ahLst/>
            <a:cxnLst/>
            <a:rect l="l" t="t" r="r" b="b"/>
            <a:pathLst>
              <a:path w="2196465" h="542925">
                <a:moveTo>
                  <a:pt x="2196167" y="0"/>
                </a:moveTo>
                <a:lnTo>
                  <a:pt x="0" y="542393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77285" y="1887222"/>
            <a:ext cx="1930400" cy="420370"/>
          </a:xfrm>
          <a:custGeom>
            <a:avLst/>
            <a:gdLst/>
            <a:ahLst/>
            <a:cxnLst/>
            <a:rect l="l" t="t" r="r" b="b"/>
            <a:pathLst>
              <a:path w="1930400" h="420369">
                <a:moveTo>
                  <a:pt x="0" y="420084"/>
                </a:moveTo>
                <a:lnTo>
                  <a:pt x="193029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62375" y="2174372"/>
            <a:ext cx="1994535" cy="431165"/>
          </a:xfrm>
          <a:custGeom>
            <a:avLst/>
            <a:gdLst/>
            <a:ahLst/>
            <a:cxnLst/>
            <a:rect l="l" t="t" r="r" b="b"/>
            <a:pathLst>
              <a:path w="1994534" h="431164">
                <a:moveTo>
                  <a:pt x="0" y="430724"/>
                </a:moveTo>
                <a:lnTo>
                  <a:pt x="199409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79657" y="3764321"/>
            <a:ext cx="231775" cy="630555"/>
          </a:xfrm>
          <a:custGeom>
            <a:avLst/>
            <a:gdLst/>
            <a:ahLst/>
            <a:cxnLst/>
            <a:rect l="l" t="t" r="r" b="b"/>
            <a:pathLst>
              <a:path w="231775" h="630554">
                <a:moveTo>
                  <a:pt x="231732" y="630277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237112" y="3727103"/>
            <a:ext cx="274320" cy="748030"/>
          </a:xfrm>
          <a:custGeom>
            <a:avLst/>
            <a:gdLst/>
            <a:ahLst/>
            <a:cxnLst/>
            <a:rect l="l" t="t" r="r" b="b"/>
            <a:pathLst>
              <a:path w="274320" h="748029">
                <a:moveTo>
                  <a:pt x="274277" y="748006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37264" y="2270088"/>
            <a:ext cx="420370" cy="1148715"/>
          </a:xfrm>
          <a:custGeom>
            <a:avLst/>
            <a:gdLst/>
            <a:ahLst/>
            <a:cxnLst/>
            <a:rect l="l" t="t" r="r" b="b"/>
            <a:pathLst>
              <a:path w="420370" h="1148714">
                <a:moveTo>
                  <a:pt x="420098" y="1148598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97821" y="2052063"/>
            <a:ext cx="513715" cy="1397000"/>
          </a:xfrm>
          <a:custGeom>
            <a:avLst/>
            <a:gdLst/>
            <a:ahLst/>
            <a:cxnLst/>
            <a:rect l="l" t="t" r="r" b="b"/>
            <a:pathLst>
              <a:path w="513715" h="1397000">
                <a:moveTo>
                  <a:pt x="513568" y="1396767"/>
                </a:moveTo>
                <a:lnTo>
                  <a:pt x="425411" y="1345344"/>
                </a:lnTo>
                <a:lnTo>
                  <a:pt x="420098" y="1329392"/>
                </a:lnTo>
                <a:lnTo>
                  <a:pt x="10652" y="207385"/>
                </a:lnTo>
                <a:lnTo>
                  <a:pt x="0" y="175480"/>
                </a:lnTo>
                <a:lnTo>
                  <a:pt x="95716" y="5313"/>
                </a:lnTo>
                <a:lnTo>
                  <a:pt x="122308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56470" y="2169045"/>
            <a:ext cx="180975" cy="101600"/>
          </a:xfrm>
          <a:custGeom>
            <a:avLst/>
            <a:gdLst/>
            <a:ahLst/>
            <a:cxnLst/>
            <a:rect l="l" t="t" r="r" b="b"/>
            <a:pathLst>
              <a:path w="180975" h="101600">
                <a:moveTo>
                  <a:pt x="180793" y="101043"/>
                </a:moveTo>
                <a:lnTo>
                  <a:pt x="170153" y="79763"/>
                </a:lnTo>
                <a:lnTo>
                  <a:pt x="21265" y="0"/>
                </a:lnTo>
                <a:lnTo>
                  <a:pt x="0" y="532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07582" y="1679836"/>
            <a:ext cx="122555" cy="207645"/>
          </a:xfrm>
          <a:custGeom>
            <a:avLst/>
            <a:gdLst/>
            <a:ahLst/>
            <a:cxnLst/>
            <a:rect l="l" t="t" r="r" b="b"/>
            <a:pathLst>
              <a:path w="122554" h="207644">
                <a:moveTo>
                  <a:pt x="0" y="207385"/>
                </a:moveTo>
                <a:lnTo>
                  <a:pt x="26579" y="202059"/>
                </a:lnTo>
                <a:lnTo>
                  <a:pt x="122295" y="31905"/>
                </a:lnTo>
                <a:lnTo>
                  <a:pt x="111656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120130" y="1965363"/>
            <a:ext cx="391795" cy="86995"/>
          </a:xfrm>
          <a:custGeom>
            <a:avLst/>
            <a:gdLst/>
            <a:ahLst/>
            <a:cxnLst/>
            <a:rect l="l" t="t" r="r" b="b"/>
            <a:pathLst>
              <a:path w="391795" h="86994">
                <a:moveTo>
                  <a:pt x="0" y="86699"/>
                </a:moveTo>
                <a:lnTo>
                  <a:pt x="39125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71242" y="1646757"/>
            <a:ext cx="540385" cy="118745"/>
          </a:xfrm>
          <a:custGeom>
            <a:avLst/>
            <a:gdLst/>
            <a:ahLst/>
            <a:cxnLst/>
            <a:rect l="l" t="t" r="r" b="b"/>
            <a:pathLst>
              <a:path w="540384" h="118744">
                <a:moveTo>
                  <a:pt x="0" y="118155"/>
                </a:moveTo>
                <a:lnTo>
                  <a:pt x="54014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931390" y="5707007"/>
            <a:ext cx="231140" cy="415925"/>
          </a:xfrm>
          <a:custGeom>
            <a:avLst/>
            <a:gdLst/>
            <a:ahLst/>
            <a:cxnLst/>
            <a:rect l="l" t="t" r="r" b="b"/>
            <a:pathLst>
              <a:path w="231139" h="415925">
                <a:moveTo>
                  <a:pt x="230849" y="415516"/>
                </a:moveTo>
                <a:lnTo>
                  <a:pt x="179573" y="327932"/>
                </a:lnTo>
                <a:lnTo>
                  <a:pt x="94496" y="179030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31390" y="5931421"/>
            <a:ext cx="110489" cy="191135"/>
          </a:xfrm>
          <a:custGeom>
            <a:avLst/>
            <a:gdLst/>
            <a:ahLst/>
            <a:cxnLst/>
            <a:rect l="l" t="t" r="r" b="b"/>
            <a:pathLst>
              <a:path w="110489" h="191135">
                <a:moveTo>
                  <a:pt x="110154" y="191102"/>
                </a:moveTo>
                <a:lnTo>
                  <a:pt x="89170" y="156689"/>
                </a:lnTo>
                <a:lnTo>
                  <a:pt x="4106" y="7801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51298" y="4907607"/>
            <a:ext cx="180975" cy="840740"/>
          </a:xfrm>
          <a:custGeom>
            <a:avLst/>
            <a:gdLst/>
            <a:ahLst/>
            <a:cxnLst/>
            <a:rect l="l" t="t" r="r" b="b"/>
            <a:pathLst>
              <a:path w="180975" h="840739">
                <a:moveTo>
                  <a:pt x="180806" y="840183"/>
                </a:moveTo>
                <a:lnTo>
                  <a:pt x="31892" y="207385"/>
                </a:lnTo>
                <a:lnTo>
                  <a:pt x="31892" y="196746"/>
                </a:lnTo>
                <a:lnTo>
                  <a:pt x="26579" y="191433"/>
                </a:lnTo>
                <a:lnTo>
                  <a:pt x="26579" y="180793"/>
                </a:lnTo>
                <a:lnTo>
                  <a:pt x="26579" y="170167"/>
                </a:lnTo>
                <a:lnTo>
                  <a:pt x="21265" y="164840"/>
                </a:lnTo>
                <a:lnTo>
                  <a:pt x="21265" y="154214"/>
                </a:lnTo>
                <a:lnTo>
                  <a:pt x="21265" y="143574"/>
                </a:lnTo>
                <a:lnTo>
                  <a:pt x="15939" y="138261"/>
                </a:lnTo>
                <a:lnTo>
                  <a:pt x="15939" y="127622"/>
                </a:lnTo>
                <a:lnTo>
                  <a:pt x="15939" y="116982"/>
                </a:lnTo>
                <a:lnTo>
                  <a:pt x="10626" y="106356"/>
                </a:lnTo>
                <a:lnTo>
                  <a:pt x="10626" y="101029"/>
                </a:lnTo>
                <a:lnTo>
                  <a:pt x="10626" y="90403"/>
                </a:lnTo>
                <a:lnTo>
                  <a:pt x="10626" y="79763"/>
                </a:lnTo>
                <a:lnTo>
                  <a:pt x="5313" y="74450"/>
                </a:lnTo>
                <a:lnTo>
                  <a:pt x="5313" y="63811"/>
                </a:lnTo>
                <a:lnTo>
                  <a:pt x="5313" y="53171"/>
                </a:lnTo>
                <a:lnTo>
                  <a:pt x="5313" y="47858"/>
                </a:lnTo>
                <a:lnTo>
                  <a:pt x="5313" y="37218"/>
                </a:lnTo>
                <a:lnTo>
                  <a:pt x="0" y="26592"/>
                </a:lnTo>
                <a:lnTo>
                  <a:pt x="0" y="15952"/>
                </a:lnTo>
                <a:lnTo>
                  <a:pt x="0" y="10639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51298" y="3003915"/>
            <a:ext cx="260985" cy="1632585"/>
          </a:xfrm>
          <a:custGeom>
            <a:avLst/>
            <a:gdLst/>
            <a:ahLst/>
            <a:cxnLst/>
            <a:rect l="l" t="t" r="r" b="b"/>
            <a:pathLst>
              <a:path w="260985" h="1632585">
                <a:moveTo>
                  <a:pt x="0" y="1632494"/>
                </a:moveTo>
                <a:lnTo>
                  <a:pt x="0" y="1627181"/>
                </a:lnTo>
                <a:lnTo>
                  <a:pt x="0" y="1616541"/>
                </a:lnTo>
                <a:lnTo>
                  <a:pt x="0" y="1611228"/>
                </a:lnTo>
                <a:lnTo>
                  <a:pt x="0" y="1600589"/>
                </a:lnTo>
                <a:lnTo>
                  <a:pt x="5313" y="1589949"/>
                </a:lnTo>
                <a:lnTo>
                  <a:pt x="5313" y="1579323"/>
                </a:lnTo>
                <a:lnTo>
                  <a:pt x="5313" y="1573996"/>
                </a:lnTo>
                <a:lnTo>
                  <a:pt x="5313" y="1563370"/>
                </a:lnTo>
                <a:lnTo>
                  <a:pt x="10626" y="1552730"/>
                </a:lnTo>
                <a:lnTo>
                  <a:pt x="10626" y="1547417"/>
                </a:lnTo>
                <a:lnTo>
                  <a:pt x="10626" y="1526138"/>
                </a:lnTo>
                <a:lnTo>
                  <a:pt x="26055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02259" y="1233159"/>
            <a:ext cx="250190" cy="1282065"/>
          </a:xfrm>
          <a:custGeom>
            <a:avLst/>
            <a:gdLst/>
            <a:ahLst/>
            <a:cxnLst/>
            <a:rect l="l" t="t" r="r" b="b"/>
            <a:pathLst>
              <a:path w="250189" h="1282064">
                <a:moveTo>
                  <a:pt x="0" y="1281533"/>
                </a:moveTo>
                <a:lnTo>
                  <a:pt x="24993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37418" y="1082524"/>
            <a:ext cx="287655" cy="1480185"/>
          </a:xfrm>
          <a:custGeom>
            <a:avLst/>
            <a:gdLst/>
            <a:ahLst/>
            <a:cxnLst/>
            <a:rect l="l" t="t" r="r" b="b"/>
            <a:pathLst>
              <a:path w="287654" h="1480185">
                <a:moveTo>
                  <a:pt x="0" y="1480027"/>
                </a:moveTo>
                <a:lnTo>
                  <a:pt x="287136" y="1733"/>
                </a:lnTo>
                <a:lnTo>
                  <a:pt x="287478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52190" y="1142756"/>
            <a:ext cx="90805" cy="95885"/>
          </a:xfrm>
          <a:custGeom>
            <a:avLst/>
            <a:gdLst/>
            <a:ahLst/>
            <a:cxnLst/>
            <a:rect l="l" t="t" r="r" b="b"/>
            <a:pathLst>
              <a:path w="90804" h="95884">
                <a:moveTo>
                  <a:pt x="90403" y="0"/>
                </a:moveTo>
                <a:lnTo>
                  <a:pt x="85063" y="0"/>
                </a:lnTo>
                <a:lnTo>
                  <a:pt x="0" y="90403"/>
                </a:lnTo>
                <a:lnTo>
                  <a:pt x="0" y="9571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02259" y="2477474"/>
            <a:ext cx="117475" cy="127635"/>
          </a:xfrm>
          <a:custGeom>
            <a:avLst/>
            <a:gdLst/>
            <a:ahLst/>
            <a:cxnLst/>
            <a:rect l="l" t="t" r="r" b="b"/>
            <a:pathLst>
              <a:path w="117475" h="127635">
                <a:moveTo>
                  <a:pt x="5313" y="0"/>
                </a:moveTo>
                <a:lnTo>
                  <a:pt x="0" y="37218"/>
                </a:lnTo>
                <a:lnTo>
                  <a:pt x="95716" y="127622"/>
                </a:lnTo>
                <a:lnTo>
                  <a:pt x="116982" y="12762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451298" y="4615144"/>
            <a:ext cx="95885" cy="90805"/>
          </a:xfrm>
          <a:custGeom>
            <a:avLst/>
            <a:gdLst/>
            <a:ahLst/>
            <a:cxnLst/>
            <a:rect l="l" t="t" r="r" b="b"/>
            <a:pathLst>
              <a:path w="95885" h="90804">
                <a:moveTo>
                  <a:pt x="0" y="0"/>
                </a:moveTo>
                <a:lnTo>
                  <a:pt x="0" y="21265"/>
                </a:lnTo>
                <a:lnTo>
                  <a:pt x="79750" y="90390"/>
                </a:lnTo>
                <a:lnTo>
                  <a:pt x="95716" y="8507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51298" y="4811890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750" y="0"/>
                </a:moveTo>
                <a:lnTo>
                  <a:pt x="69124" y="5313"/>
                </a:lnTo>
                <a:lnTo>
                  <a:pt x="0" y="95716"/>
                </a:lnTo>
                <a:lnTo>
                  <a:pt x="0" y="111669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470501" y="5090143"/>
            <a:ext cx="4041140" cy="1032510"/>
          </a:xfrm>
          <a:custGeom>
            <a:avLst/>
            <a:gdLst/>
            <a:ahLst/>
            <a:cxnLst/>
            <a:rect l="l" t="t" r="r" b="b"/>
            <a:pathLst>
              <a:path w="4041140" h="1032510">
                <a:moveTo>
                  <a:pt x="0" y="1032379"/>
                </a:moveTo>
                <a:lnTo>
                  <a:pt x="4040888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33175" y="6008347"/>
            <a:ext cx="561975" cy="114300"/>
          </a:xfrm>
          <a:custGeom>
            <a:avLst/>
            <a:gdLst/>
            <a:ahLst/>
            <a:cxnLst/>
            <a:rect l="l" t="t" r="r" b="b"/>
            <a:pathLst>
              <a:path w="561975" h="114300">
                <a:moveTo>
                  <a:pt x="561701" y="114176"/>
                </a:moveTo>
                <a:lnTo>
                  <a:pt x="541747" y="53171"/>
                </a:lnTo>
                <a:lnTo>
                  <a:pt x="536434" y="47858"/>
                </a:lnTo>
                <a:lnTo>
                  <a:pt x="536434" y="42545"/>
                </a:lnTo>
                <a:lnTo>
                  <a:pt x="536434" y="37218"/>
                </a:lnTo>
                <a:lnTo>
                  <a:pt x="531121" y="37218"/>
                </a:lnTo>
                <a:lnTo>
                  <a:pt x="531121" y="31905"/>
                </a:lnTo>
                <a:lnTo>
                  <a:pt x="525807" y="31905"/>
                </a:lnTo>
                <a:lnTo>
                  <a:pt x="525807" y="26592"/>
                </a:lnTo>
                <a:lnTo>
                  <a:pt x="520494" y="21265"/>
                </a:lnTo>
                <a:lnTo>
                  <a:pt x="515181" y="15952"/>
                </a:lnTo>
                <a:lnTo>
                  <a:pt x="509841" y="15952"/>
                </a:lnTo>
                <a:lnTo>
                  <a:pt x="509841" y="10639"/>
                </a:lnTo>
                <a:lnTo>
                  <a:pt x="504528" y="10639"/>
                </a:lnTo>
                <a:lnTo>
                  <a:pt x="499228" y="10639"/>
                </a:lnTo>
                <a:lnTo>
                  <a:pt x="499228" y="5313"/>
                </a:lnTo>
                <a:lnTo>
                  <a:pt x="493889" y="5313"/>
                </a:lnTo>
                <a:lnTo>
                  <a:pt x="488575" y="5313"/>
                </a:lnTo>
                <a:lnTo>
                  <a:pt x="488575" y="0"/>
                </a:lnTo>
                <a:lnTo>
                  <a:pt x="446030" y="0"/>
                </a:lnTo>
                <a:lnTo>
                  <a:pt x="0" y="11417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423824" y="5412278"/>
            <a:ext cx="2087880" cy="710565"/>
          </a:xfrm>
          <a:custGeom>
            <a:avLst/>
            <a:gdLst/>
            <a:ahLst/>
            <a:cxnLst/>
            <a:rect l="l" t="t" r="r" b="b"/>
            <a:pathLst>
              <a:path w="2087879" h="710564">
                <a:moveTo>
                  <a:pt x="2087565" y="0"/>
                </a:moveTo>
                <a:lnTo>
                  <a:pt x="58484" y="521617"/>
                </a:lnTo>
                <a:lnTo>
                  <a:pt x="53171" y="521617"/>
                </a:lnTo>
                <a:lnTo>
                  <a:pt x="47858" y="521617"/>
                </a:lnTo>
                <a:lnTo>
                  <a:pt x="47858" y="526944"/>
                </a:lnTo>
                <a:lnTo>
                  <a:pt x="42531" y="526944"/>
                </a:lnTo>
                <a:lnTo>
                  <a:pt x="37218" y="526944"/>
                </a:lnTo>
                <a:lnTo>
                  <a:pt x="37218" y="532257"/>
                </a:lnTo>
                <a:lnTo>
                  <a:pt x="31905" y="532257"/>
                </a:lnTo>
                <a:lnTo>
                  <a:pt x="26592" y="537570"/>
                </a:lnTo>
                <a:lnTo>
                  <a:pt x="21279" y="542897"/>
                </a:lnTo>
                <a:lnTo>
                  <a:pt x="15966" y="548210"/>
                </a:lnTo>
                <a:lnTo>
                  <a:pt x="15966" y="553523"/>
                </a:lnTo>
                <a:lnTo>
                  <a:pt x="10626" y="553523"/>
                </a:lnTo>
                <a:lnTo>
                  <a:pt x="10626" y="558849"/>
                </a:lnTo>
                <a:lnTo>
                  <a:pt x="10626" y="564162"/>
                </a:lnTo>
                <a:lnTo>
                  <a:pt x="5313" y="564162"/>
                </a:lnTo>
                <a:lnTo>
                  <a:pt x="5313" y="569476"/>
                </a:lnTo>
                <a:lnTo>
                  <a:pt x="5313" y="574802"/>
                </a:lnTo>
                <a:lnTo>
                  <a:pt x="0" y="574802"/>
                </a:lnTo>
                <a:lnTo>
                  <a:pt x="0" y="580115"/>
                </a:lnTo>
                <a:lnTo>
                  <a:pt x="0" y="585428"/>
                </a:lnTo>
                <a:lnTo>
                  <a:pt x="0" y="612021"/>
                </a:lnTo>
                <a:lnTo>
                  <a:pt x="5313" y="617334"/>
                </a:lnTo>
                <a:lnTo>
                  <a:pt x="5313" y="622660"/>
                </a:lnTo>
                <a:lnTo>
                  <a:pt x="33838" y="710244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63105" y="5949849"/>
            <a:ext cx="100330" cy="172720"/>
          </a:xfrm>
          <a:custGeom>
            <a:avLst/>
            <a:gdLst/>
            <a:ahLst/>
            <a:cxnLst/>
            <a:rect l="l" t="t" r="r" b="b"/>
            <a:pathLst>
              <a:path w="100329" h="172720">
                <a:moveTo>
                  <a:pt x="99976" y="172674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31390" y="5931421"/>
            <a:ext cx="110489" cy="191135"/>
          </a:xfrm>
          <a:custGeom>
            <a:avLst/>
            <a:gdLst/>
            <a:ahLst/>
            <a:cxnLst/>
            <a:rect l="l" t="t" r="r" b="b"/>
            <a:pathLst>
              <a:path w="110489" h="191135">
                <a:moveTo>
                  <a:pt x="0" y="0"/>
                </a:moveTo>
                <a:lnTo>
                  <a:pt x="4106" y="7801"/>
                </a:lnTo>
                <a:lnTo>
                  <a:pt x="89170" y="156689"/>
                </a:lnTo>
                <a:lnTo>
                  <a:pt x="110154" y="19110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86457" y="3057087"/>
            <a:ext cx="274320" cy="3065780"/>
          </a:xfrm>
          <a:custGeom>
            <a:avLst/>
            <a:gdLst/>
            <a:ahLst/>
            <a:cxnLst/>
            <a:rect l="l" t="t" r="r" b="b"/>
            <a:pathLst>
              <a:path w="274320" h="3065779">
                <a:moveTo>
                  <a:pt x="274258" y="3065436"/>
                </a:moveTo>
                <a:lnTo>
                  <a:pt x="47844" y="2095124"/>
                </a:lnTo>
                <a:lnTo>
                  <a:pt x="42545" y="2084498"/>
                </a:lnTo>
                <a:lnTo>
                  <a:pt x="42545" y="2073858"/>
                </a:lnTo>
                <a:lnTo>
                  <a:pt x="37205" y="2063219"/>
                </a:lnTo>
                <a:lnTo>
                  <a:pt x="37205" y="2052592"/>
                </a:lnTo>
                <a:lnTo>
                  <a:pt x="37205" y="2047266"/>
                </a:lnTo>
                <a:lnTo>
                  <a:pt x="31892" y="2036640"/>
                </a:lnTo>
                <a:lnTo>
                  <a:pt x="31892" y="2026000"/>
                </a:lnTo>
                <a:lnTo>
                  <a:pt x="31892" y="2015360"/>
                </a:lnTo>
                <a:lnTo>
                  <a:pt x="26579" y="2004734"/>
                </a:lnTo>
                <a:lnTo>
                  <a:pt x="26579" y="1994094"/>
                </a:lnTo>
                <a:lnTo>
                  <a:pt x="26579" y="1983455"/>
                </a:lnTo>
                <a:lnTo>
                  <a:pt x="21265" y="1972828"/>
                </a:lnTo>
                <a:lnTo>
                  <a:pt x="21265" y="1967502"/>
                </a:lnTo>
                <a:lnTo>
                  <a:pt x="21265" y="1956876"/>
                </a:lnTo>
                <a:lnTo>
                  <a:pt x="15952" y="1946236"/>
                </a:lnTo>
                <a:lnTo>
                  <a:pt x="15952" y="1935597"/>
                </a:lnTo>
                <a:lnTo>
                  <a:pt x="15952" y="1924970"/>
                </a:lnTo>
                <a:lnTo>
                  <a:pt x="15952" y="1914331"/>
                </a:lnTo>
                <a:lnTo>
                  <a:pt x="10626" y="1903691"/>
                </a:lnTo>
                <a:lnTo>
                  <a:pt x="10626" y="1893065"/>
                </a:lnTo>
                <a:lnTo>
                  <a:pt x="10626" y="1882425"/>
                </a:lnTo>
                <a:lnTo>
                  <a:pt x="10626" y="1871785"/>
                </a:lnTo>
                <a:lnTo>
                  <a:pt x="10626" y="1866472"/>
                </a:lnTo>
                <a:lnTo>
                  <a:pt x="5299" y="1855833"/>
                </a:lnTo>
                <a:lnTo>
                  <a:pt x="5299" y="1770756"/>
                </a:lnTo>
                <a:lnTo>
                  <a:pt x="0" y="1760116"/>
                </a:lnTo>
                <a:lnTo>
                  <a:pt x="0" y="1669726"/>
                </a:lnTo>
                <a:lnTo>
                  <a:pt x="5299" y="1659086"/>
                </a:lnTo>
                <a:lnTo>
                  <a:pt x="5299" y="1579323"/>
                </a:lnTo>
                <a:lnTo>
                  <a:pt x="10626" y="1568683"/>
                </a:lnTo>
                <a:lnTo>
                  <a:pt x="10626" y="1558057"/>
                </a:lnTo>
                <a:lnTo>
                  <a:pt x="10626" y="1547417"/>
                </a:lnTo>
                <a:lnTo>
                  <a:pt x="10626" y="1536778"/>
                </a:lnTo>
                <a:lnTo>
                  <a:pt x="10626" y="1531464"/>
                </a:lnTo>
                <a:lnTo>
                  <a:pt x="15952" y="1520825"/>
                </a:lnTo>
                <a:lnTo>
                  <a:pt x="15952" y="1510198"/>
                </a:lnTo>
                <a:lnTo>
                  <a:pt x="15952" y="1499559"/>
                </a:lnTo>
                <a:lnTo>
                  <a:pt x="15952" y="1488919"/>
                </a:lnTo>
                <a:lnTo>
                  <a:pt x="21265" y="1478293"/>
                </a:lnTo>
                <a:lnTo>
                  <a:pt x="21265" y="1467653"/>
                </a:lnTo>
                <a:lnTo>
                  <a:pt x="21265" y="1446387"/>
                </a:lnTo>
                <a:lnTo>
                  <a:pt x="26055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36388" y="2562551"/>
            <a:ext cx="101600" cy="59055"/>
          </a:xfrm>
          <a:custGeom>
            <a:avLst/>
            <a:gdLst/>
            <a:ahLst/>
            <a:cxnLst/>
            <a:rect l="l" t="t" r="r" b="b"/>
            <a:pathLst>
              <a:path w="101600" h="59055">
                <a:moveTo>
                  <a:pt x="0" y="58497"/>
                </a:moveTo>
                <a:lnTo>
                  <a:pt x="10102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062224" y="4681214"/>
            <a:ext cx="2449195" cy="630555"/>
          </a:xfrm>
          <a:custGeom>
            <a:avLst/>
            <a:gdLst/>
            <a:ahLst/>
            <a:cxnLst/>
            <a:rect l="l" t="t" r="r" b="b"/>
            <a:pathLst>
              <a:path w="2449195" h="630554">
                <a:moveTo>
                  <a:pt x="0" y="630524"/>
                </a:moveTo>
                <a:lnTo>
                  <a:pt x="2449165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184546" y="4604504"/>
            <a:ext cx="2286635" cy="590550"/>
          </a:xfrm>
          <a:custGeom>
            <a:avLst/>
            <a:gdLst/>
            <a:ahLst/>
            <a:cxnLst/>
            <a:rect l="l" t="t" r="r" b="b"/>
            <a:pathLst>
              <a:path w="2286634" h="590550">
                <a:moveTo>
                  <a:pt x="0" y="590252"/>
                </a:moveTo>
                <a:lnTo>
                  <a:pt x="228654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59714" y="5311739"/>
            <a:ext cx="2302510" cy="585470"/>
          </a:xfrm>
          <a:custGeom>
            <a:avLst/>
            <a:gdLst/>
            <a:ahLst/>
            <a:cxnLst/>
            <a:rect l="l" t="t" r="r" b="b"/>
            <a:pathLst>
              <a:path w="2302509" h="585470">
                <a:moveTo>
                  <a:pt x="0" y="584938"/>
                </a:moveTo>
                <a:lnTo>
                  <a:pt x="230251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743774" y="5263881"/>
            <a:ext cx="2159000" cy="553085"/>
          </a:xfrm>
          <a:custGeom>
            <a:avLst/>
            <a:gdLst/>
            <a:ahLst/>
            <a:cxnLst/>
            <a:rect l="l" t="t" r="r" b="b"/>
            <a:pathLst>
              <a:path w="2159000" h="553085">
                <a:moveTo>
                  <a:pt x="0" y="553033"/>
                </a:moveTo>
                <a:lnTo>
                  <a:pt x="2158935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632105" y="5747790"/>
            <a:ext cx="111760" cy="74930"/>
          </a:xfrm>
          <a:custGeom>
            <a:avLst/>
            <a:gdLst/>
            <a:ahLst/>
            <a:cxnLst/>
            <a:rect l="l" t="t" r="r" b="b"/>
            <a:pathLst>
              <a:path w="111760" h="74929">
                <a:moveTo>
                  <a:pt x="0" y="0"/>
                </a:moveTo>
                <a:lnTo>
                  <a:pt x="5313" y="15952"/>
                </a:lnTo>
                <a:lnTo>
                  <a:pt x="101016" y="74437"/>
                </a:lnTo>
                <a:lnTo>
                  <a:pt x="111669" y="69124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690576" y="5896678"/>
            <a:ext cx="69215" cy="117475"/>
          </a:xfrm>
          <a:custGeom>
            <a:avLst/>
            <a:gdLst/>
            <a:ahLst/>
            <a:cxnLst/>
            <a:rect l="l" t="t" r="r" b="b"/>
            <a:pathLst>
              <a:path w="69214" h="117475">
                <a:moveTo>
                  <a:pt x="69137" y="0"/>
                </a:moveTo>
                <a:lnTo>
                  <a:pt x="58511" y="5313"/>
                </a:lnTo>
                <a:lnTo>
                  <a:pt x="0" y="11698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471090" y="4559238"/>
            <a:ext cx="40640" cy="45720"/>
          </a:xfrm>
          <a:custGeom>
            <a:avLst/>
            <a:gdLst/>
            <a:ahLst/>
            <a:cxnLst/>
            <a:rect l="l" t="t" r="r" b="b"/>
            <a:pathLst>
              <a:path w="40640" h="45720">
                <a:moveTo>
                  <a:pt x="0" y="45266"/>
                </a:moveTo>
                <a:lnTo>
                  <a:pt x="21265" y="39953"/>
                </a:lnTo>
                <a:lnTo>
                  <a:pt x="4029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931390" y="2593636"/>
            <a:ext cx="605155" cy="27940"/>
          </a:xfrm>
          <a:custGeom>
            <a:avLst/>
            <a:gdLst/>
            <a:ahLst/>
            <a:cxnLst/>
            <a:rect l="l" t="t" r="r" b="b"/>
            <a:pathLst>
              <a:path w="605154" h="27939">
                <a:moveTo>
                  <a:pt x="0" y="0"/>
                </a:moveTo>
                <a:lnTo>
                  <a:pt x="4106" y="820"/>
                </a:lnTo>
                <a:lnTo>
                  <a:pt x="30685" y="820"/>
                </a:lnTo>
                <a:lnTo>
                  <a:pt x="57264" y="6133"/>
                </a:lnTo>
                <a:lnTo>
                  <a:pt x="89170" y="6133"/>
                </a:lnTo>
                <a:lnTo>
                  <a:pt x="115775" y="11460"/>
                </a:lnTo>
                <a:lnTo>
                  <a:pt x="142355" y="11460"/>
                </a:lnTo>
                <a:lnTo>
                  <a:pt x="168947" y="11460"/>
                </a:lnTo>
                <a:lnTo>
                  <a:pt x="200839" y="16773"/>
                </a:lnTo>
                <a:lnTo>
                  <a:pt x="227432" y="16773"/>
                </a:lnTo>
                <a:lnTo>
                  <a:pt x="254037" y="22086"/>
                </a:lnTo>
                <a:lnTo>
                  <a:pt x="285929" y="22086"/>
                </a:lnTo>
                <a:lnTo>
                  <a:pt x="312522" y="22086"/>
                </a:lnTo>
                <a:lnTo>
                  <a:pt x="339101" y="22086"/>
                </a:lnTo>
                <a:lnTo>
                  <a:pt x="365693" y="27412"/>
                </a:lnTo>
                <a:lnTo>
                  <a:pt x="397612" y="27412"/>
                </a:lnTo>
                <a:lnTo>
                  <a:pt x="594345" y="27412"/>
                </a:lnTo>
                <a:lnTo>
                  <a:pt x="604998" y="2741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931390" y="2903074"/>
            <a:ext cx="514984" cy="31750"/>
          </a:xfrm>
          <a:custGeom>
            <a:avLst/>
            <a:gdLst/>
            <a:ahLst/>
            <a:cxnLst/>
            <a:rect l="l" t="t" r="r" b="b"/>
            <a:pathLst>
              <a:path w="514985" h="31750">
                <a:moveTo>
                  <a:pt x="514594" y="31704"/>
                </a:moveTo>
                <a:lnTo>
                  <a:pt x="477363" y="31704"/>
                </a:lnTo>
                <a:lnTo>
                  <a:pt x="445457" y="31704"/>
                </a:lnTo>
                <a:lnTo>
                  <a:pt x="418878" y="31704"/>
                </a:lnTo>
                <a:lnTo>
                  <a:pt x="386959" y="26390"/>
                </a:lnTo>
                <a:lnTo>
                  <a:pt x="355067" y="26390"/>
                </a:lnTo>
                <a:lnTo>
                  <a:pt x="328475" y="26390"/>
                </a:lnTo>
                <a:lnTo>
                  <a:pt x="296556" y="26390"/>
                </a:lnTo>
                <a:lnTo>
                  <a:pt x="264663" y="21077"/>
                </a:lnTo>
                <a:lnTo>
                  <a:pt x="238071" y="21077"/>
                </a:lnTo>
                <a:lnTo>
                  <a:pt x="206179" y="21077"/>
                </a:lnTo>
                <a:lnTo>
                  <a:pt x="179573" y="15751"/>
                </a:lnTo>
                <a:lnTo>
                  <a:pt x="147668" y="15751"/>
                </a:lnTo>
                <a:lnTo>
                  <a:pt x="115775" y="15751"/>
                </a:lnTo>
                <a:lnTo>
                  <a:pt x="89170" y="10438"/>
                </a:lnTo>
                <a:lnTo>
                  <a:pt x="57264" y="10438"/>
                </a:lnTo>
                <a:lnTo>
                  <a:pt x="30685" y="5124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75815" y="3987660"/>
            <a:ext cx="250190" cy="962660"/>
          </a:xfrm>
          <a:custGeom>
            <a:avLst/>
            <a:gdLst/>
            <a:ahLst/>
            <a:cxnLst/>
            <a:rect l="l" t="t" r="r" b="b"/>
            <a:pathLst>
              <a:path w="250190" h="962660">
                <a:moveTo>
                  <a:pt x="0" y="0"/>
                </a:moveTo>
                <a:lnTo>
                  <a:pt x="249930" y="96249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908601" y="2381758"/>
            <a:ext cx="1212850" cy="223520"/>
          </a:xfrm>
          <a:custGeom>
            <a:avLst/>
            <a:gdLst/>
            <a:ahLst/>
            <a:cxnLst/>
            <a:rect l="l" t="t" r="r" b="b"/>
            <a:pathLst>
              <a:path w="1212850" h="223519">
                <a:moveTo>
                  <a:pt x="0" y="223338"/>
                </a:moveTo>
                <a:lnTo>
                  <a:pt x="10639" y="223338"/>
                </a:lnTo>
                <a:lnTo>
                  <a:pt x="37231" y="218012"/>
                </a:lnTo>
                <a:lnTo>
                  <a:pt x="63811" y="218012"/>
                </a:lnTo>
                <a:lnTo>
                  <a:pt x="90403" y="212699"/>
                </a:lnTo>
                <a:lnTo>
                  <a:pt x="122322" y="212699"/>
                </a:lnTo>
                <a:lnTo>
                  <a:pt x="148901" y="207385"/>
                </a:lnTo>
                <a:lnTo>
                  <a:pt x="175480" y="202059"/>
                </a:lnTo>
                <a:lnTo>
                  <a:pt x="207385" y="202059"/>
                </a:lnTo>
                <a:lnTo>
                  <a:pt x="233991" y="196746"/>
                </a:lnTo>
                <a:lnTo>
                  <a:pt x="260557" y="191433"/>
                </a:lnTo>
                <a:lnTo>
                  <a:pt x="287162" y="191433"/>
                </a:lnTo>
                <a:lnTo>
                  <a:pt x="313742" y="186106"/>
                </a:lnTo>
                <a:lnTo>
                  <a:pt x="345647" y="180793"/>
                </a:lnTo>
                <a:lnTo>
                  <a:pt x="372226" y="175480"/>
                </a:lnTo>
                <a:lnTo>
                  <a:pt x="398818" y="170153"/>
                </a:lnTo>
                <a:lnTo>
                  <a:pt x="425424" y="170153"/>
                </a:lnTo>
                <a:lnTo>
                  <a:pt x="457316" y="164840"/>
                </a:lnTo>
                <a:lnTo>
                  <a:pt x="483895" y="159527"/>
                </a:lnTo>
                <a:lnTo>
                  <a:pt x="510488" y="154201"/>
                </a:lnTo>
                <a:lnTo>
                  <a:pt x="537093" y="148887"/>
                </a:lnTo>
                <a:lnTo>
                  <a:pt x="563659" y="143574"/>
                </a:lnTo>
                <a:lnTo>
                  <a:pt x="595578" y="138248"/>
                </a:lnTo>
                <a:lnTo>
                  <a:pt x="648749" y="122295"/>
                </a:lnTo>
                <a:lnTo>
                  <a:pt x="121240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031254" y="1082524"/>
            <a:ext cx="292100" cy="1129665"/>
          </a:xfrm>
          <a:custGeom>
            <a:avLst/>
            <a:gdLst/>
            <a:ahLst/>
            <a:cxnLst/>
            <a:rect l="l" t="t" r="r" b="b"/>
            <a:pathLst>
              <a:path w="292100" h="1129664">
                <a:moveTo>
                  <a:pt x="0" y="0"/>
                </a:moveTo>
                <a:lnTo>
                  <a:pt x="291830" y="112906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61345" y="2764624"/>
            <a:ext cx="330200" cy="1287145"/>
          </a:xfrm>
          <a:custGeom>
            <a:avLst/>
            <a:gdLst/>
            <a:ahLst/>
            <a:cxnLst/>
            <a:rect l="l" t="t" r="r" b="b"/>
            <a:pathLst>
              <a:path w="330200" h="1287145">
                <a:moveTo>
                  <a:pt x="0" y="0"/>
                </a:moveTo>
                <a:lnTo>
                  <a:pt x="329694" y="128684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65477" y="4333307"/>
            <a:ext cx="202565" cy="792480"/>
          </a:xfrm>
          <a:custGeom>
            <a:avLst/>
            <a:gdLst/>
            <a:ahLst/>
            <a:cxnLst/>
            <a:rect l="l" t="t" r="r" b="b"/>
            <a:pathLst>
              <a:path w="202565" h="792479">
                <a:moveTo>
                  <a:pt x="0" y="0"/>
                </a:moveTo>
                <a:lnTo>
                  <a:pt x="202059" y="792324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26796" y="1082524"/>
            <a:ext cx="290195" cy="1145540"/>
          </a:xfrm>
          <a:custGeom>
            <a:avLst/>
            <a:gdLst/>
            <a:ahLst/>
            <a:cxnLst/>
            <a:rect l="l" t="t" r="r" b="b"/>
            <a:pathLst>
              <a:path w="290195" h="1145539">
                <a:moveTo>
                  <a:pt x="0" y="0"/>
                </a:moveTo>
                <a:lnTo>
                  <a:pt x="289931" y="1145019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360302" y="2780576"/>
            <a:ext cx="330200" cy="1297940"/>
          </a:xfrm>
          <a:custGeom>
            <a:avLst/>
            <a:gdLst/>
            <a:ahLst/>
            <a:cxnLst/>
            <a:rect l="l" t="t" r="r" b="b"/>
            <a:pathLst>
              <a:path w="330200" h="1297939">
                <a:moveTo>
                  <a:pt x="0" y="0"/>
                </a:moveTo>
                <a:lnTo>
                  <a:pt x="329708" y="129748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652779" y="4285449"/>
            <a:ext cx="314325" cy="866775"/>
          </a:xfrm>
          <a:custGeom>
            <a:avLst/>
            <a:gdLst/>
            <a:ahLst/>
            <a:cxnLst/>
            <a:rect l="l" t="t" r="r" b="b"/>
            <a:pathLst>
              <a:path w="314325" h="866775">
                <a:moveTo>
                  <a:pt x="0" y="5313"/>
                </a:moveTo>
                <a:lnTo>
                  <a:pt x="15939" y="0"/>
                </a:lnTo>
                <a:lnTo>
                  <a:pt x="106342" y="58497"/>
                </a:lnTo>
                <a:lnTo>
                  <a:pt x="111669" y="74450"/>
                </a:lnTo>
                <a:lnTo>
                  <a:pt x="313728" y="86676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626187" y="4078063"/>
            <a:ext cx="69215" cy="111760"/>
          </a:xfrm>
          <a:custGeom>
            <a:avLst/>
            <a:gdLst/>
            <a:ahLst/>
            <a:cxnLst/>
            <a:rect l="l" t="t" r="r" b="b"/>
            <a:pathLst>
              <a:path w="69215" h="111760">
                <a:moveTo>
                  <a:pt x="0" y="111669"/>
                </a:moveTo>
                <a:lnTo>
                  <a:pt x="10626" y="106356"/>
                </a:lnTo>
                <a:lnTo>
                  <a:pt x="69137" y="15952"/>
                </a:lnTo>
                <a:lnTo>
                  <a:pt x="6382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121011" y="2227543"/>
            <a:ext cx="101600" cy="154305"/>
          </a:xfrm>
          <a:custGeom>
            <a:avLst/>
            <a:gdLst/>
            <a:ahLst/>
            <a:cxnLst/>
            <a:rect l="l" t="t" r="r" b="b"/>
            <a:pathLst>
              <a:path w="101600" h="154305">
                <a:moveTo>
                  <a:pt x="0" y="154214"/>
                </a:moveTo>
                <a:lnTo>
                  <a:pt x="15952" y="154214"/>
                </a:lnTo>
                <a:lnTo>
                  <a:pt x="101029" y="26592"/>
                </a:lnTo>
                <a:lnTo>
                  <a:pt x="95716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860164" y="4221638"/>
            <a:ext cx="74930" cy="111760"/>
          </a:xfrm>
          <a:custGeom>
            <a:avLst/>
            <a:gdLst/>
            <a:ahLst/>
            <a:cxnLst/>
            <a:rect l="l" t="t" r="r" b="b"/>
            <a:pathLst>
              <a:path w="74929" h="111760">
                <a:moveTo>
                  <a:pt x="74437" y="0"/>
                </a:moveTo>
                <a:lnTo>
                  <a:pt x="58484" y="5313"/>
                </a:lnTo>
                <a:lnTo>
                  <a:pt x="0" y="101029"/>
                </a:lnTo>
                <a:lnTo>
                  <a:pt x="5313" y="111669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791040" y="4051471"/>
            <a:ext cx="117475" cy="74930"/>
          </a:xfrm>
          <a:custGeom>
            <a:avLst/>
            <a:gdLst/>
            <a:ahLst/>
            <a:cxnLst/>
            <a:rect l="l" t="t" r="r" b="b"/>
            <a:pathLst>
              <a:path w="117475" h="74929">
                <a:moveTo>
                  <a:pt x="0" y="0"/>
                </a:moveTo>
                <a:lnTo>
                  <a:pt x="5313" y="15952"/>
                </a:lnTo>
                <a:lnTo>
                  <a:pt x="101016" y="74450"/>
                </a:lnTo>
                <a:lnTo>
                  <a:pt x="116982" y="6913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456033" y="2605096"/>
            <a:ext cx="106680" cy="160020"/>
          </a:xfrm>
          <a:custGeom>
            <a:avLst/>
            <a:gdLst/>
            <a:ahLst/>
            <a:cxnLst/>
            <a:rect l="l" t="t" r="r" b="b"/>
            <a:pathLst>
              <a:path w="106679" h="160019">
                <a:moveTo>
                  <a:pt x="106342" y="0"/>
                </a:moveTo>
                <a:lnTo>
                  <a:pt x="90403" y="5313"/>
                </a:lnTo>
                <a:lnTo>
                  <a:pt x="0" y="132935"/>
                </a:lnTo>
                <a:lnTo>
                  <a:pt x="5313" y="15952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23084" y="2211590"/>
            <a:ext cx="154305" cy="101600"/>
          </a:xfrm>
          <a:custGeom>
            <a:avLst/>
            <a:gdLst/>
            <a:ahLst/>
            <a:cxnLst/>
            <a:rect l="l" t="t" r="r" b="b"/>
            <a:pathLst>
              <a:path w="154304" h="101600">
                <a:moveTo>
                  <a:pt x="0" y="0"/>
                </a:moveTo>
                <a:lnTo>
                  <a:pt x="5313" y="26592"/>
                </a:lnTo>
                <a:lnTo>
                  <a:pt x="138261" y="101029"/>
                </a:lnTo>
                <a:lnTo>
                  <a:pt x="154201" y="9571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520422" y="4290762"/>
            <a:ext cx="2132965" cy="527050"/>
          </a:xfrm>
          <a:custGeom>
            <a:avLst/>
            <a:gdLst/>
            <a:ahLst/>
            <a:cxnLst/>
            <a:rect l="l" t="t" r="r" b="b"/>
            <a:pathLst>
              <a:path w="2132965" h="527050">
                <a:moveTo>
                  <a:pt x="2132356" y="0"/>
                </a:moveTo>
                <a:lnTo>
                  <a:pt x="0" y="526441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531049" y="4189733"/>
            <a:ext cx="2095500" cy="516255"/>
          </a:xfrm>
          <a:custGeom>
            <a:avLst/>
            <a:gdLst/>
            <a:ahLst/>
            <a:cxnLst/>
            <a:rect l="l" t="t" r="r" b="b"/>
            <a:pathLst>
              <a:path w="2095500" h="516254">
                <a:moveTo>
                  <a:pt x="2095137" y="0"/>
                </a:moveTo>
                <a:lnTo>
                  <a:pt x="0" y="515801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577900" y="1082524"/>
            <a:ext cx="212725" cy="581660"/>
          </a:xfrm>
          <a:custGeom>
            <a:avLst/>
            <a:gdLst/>
            <a:ahLst/>
            <a:cxnLst/>
            <a:rect l="l" t="t" r="r" b="b"/>
            <a:pathLst>
              <a:path w="212725" h="581660">
                <a:moveTo>
                  <a:pt x="212534" y="581359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301721" y="1082524"/>
            <a:ext cx="217804" cy="597535"/>
          </a:xfrm>
          <a:custGeom>
            <a:avLst/>
            <a:gdLst/>
            <a:ahLst/>
            <a:cxnLst/>
            <a:rect l="l" t="t" r="r" b="b"/>
            <a:pathLst>
              <a:path w="217804" h="597535">
                <a:moveTo>
                  <a:pt x="217517" y="597312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908023" y="3588841"/>
            <a:ext cx="2159000" cy="532130"/>
          </a:xfrm>
          <a:custGeom>
            <a:avLst/>
            <a:gdLst/>
            <a:ahLst/>
            <a:cxnLst/>
            <a:rect l="l" t="t" r="r" b="b"/>
            <a:pathLst>
              <a:path w="2159000" h="532129">
                <a:moveTo>
                  <a:pt x="2158935" y="0"/>
                </a:moveTo>
                <a:lnTo>
                  <a:pt x="0" y="531767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934602" y="3679244"/>
            <a:ext cx="2196465" cy="542925"/>
          </a:xfrm>
          <a:custGeom>
            <a:avLst/>
            <a:gdLst/>
            <a:ahLst/>
            <a:cxnLst/>
            <a:rect l="l" t="t" r="r" b="b"/>
            <a:pathLst>
              <a:path w="2196465" h="542925">
                <a:moveTo>
                  <a:pt x="2196167" y="0"/>
                </a:moveTo>
                <a:lnTo>
                  <a:pt x="0" y="542393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477285" y="1887222"/>
            <a:ext cx="1930400" cy="420370"/>
          </a:xfrm>
          <a:custGeom>
            <a:avLst/>
            <a:gdLst/>
            <a:ahLst/>
            <a:cxnLst/>
            <a:rect l="l" t="t" r="r" b="b"/>
            <a:pathLst>
              <a:path w="1930400" h="420369">
                <a:moveTo>
                  <a:pt x="0" y="420084"/>
                </a:moveTo>
                <a:lnTo>
                  <a:pt x="193029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562375" y="2174372"/>
            <a:ext cx="1994535" cy="431165"/>
          </a:xfrm>
          <a:custGeom>
            <a:avLst/>
            <a:gdLst/>
            <a:ahLst/>
            <a:cxnLst/>
            <a:rect l="l" t="t" r="r" b="b"/>
            <a:pathLst>
              <a:path w="1994534" h="431164">
                <a:moveTo>
                  <a:pt x="0" y="430724"/>
                </a:moveTo>
                <a:lnTo>
                  <a:pt x="199409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279657" y="3764321"/>
            <a:ext cx="231775" cy="630555"/>
          </a:xfrm>
          <a:custGeom>
            <a:avLst/>
            <a:gdLst/>
            <a:ahLst/>
            <a:cxnLst/>
            <a:rect l="l" t="t" r="r" b="b"/>
            <a:pathLst>
              <a:path w="231775" h="630554">
                <a:moveTo>
                  <a:pt x="231732" y="630277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237112" y="3727103"/>
            <a:ext cx="274320" cy="748030"/>
          </a:xfrm>
          <a:custGeom>
            <a:avLst/>
            <a:gdLst/>
            <a:ahLst/>
            <a:cxnLst/>
            <a:rect l="l" t="t" r="r" b="b"/>
            <a:pathLst>
              <a:path w="274320" h="748029">
                <a:moveTo>
                  <a:pt x="274277" y="748006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737264" y="2270088"/>
            <a:ext cx="420370" cy="1148715"/>
          </a:xfrm>
          <a:custGeom>
            <a:avLst/>
            <a:gdLst/>
            <a:ahLst/>
            <a:cxnLst/>
            <a:rect l="l" t="t" r="r" b="b"/>
            <a:pathLst>
              <a:path w="420370" h="1148714">
                <a:moveTo>
                  <a:pt x="420098" y="1148598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97821" y="2052063"/>
            <a:ext cx="513715" cy="1397000"/>
          </a:xfrm>
          <a:custGeom>
            <a:avLst/>
            <a:gdLst/>
            <a:ahLst/>
            <a:cxnLst/>
            <a:rect l="l" t="t" r="r" b="b"/>
            <a:pathLst>
              <a:path w="513715" h="1397000">
                <a:moveTo>
                  <a:pt x="513568" y="1396767"/>
                </a:moveTo>
                <a:lnTo>
                  <a:pt x="425411" y="1345344"/>
                </a:lnTo>
                <a:lnTo>
                  <a:pt x="420098" y="1329392"/>
                </a:lnTo>
                <a:lnTo>
                  <a:pt x="10652" y="207385"/>
                </a:lnTo>
                <a:lnTo>
                  <a:pt x="0" y="175480"/>
                </a:lnTo>
                <a:lnTo>
                  <a:pt x="95716" y="5313"/>
                </a:lnTo>
                <a:lnTo>
                  <a:pt x="122308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556470" y="2169045"/>
            <a:ext cx="180975" cy="101600"/>
          </a:xfrm>
          <a:custGeom>
            <a:avLst/>
            <a:gdLst/>
            <a:ahLst/>
            <a:cxnLst/>
            <a:rect l="l" t="t" r="r" b="b"/>
            <a:pathLst>
              <a:path w="180975" h="101600">
                <a:moveTo>
                  <a:pt x="180793" y="101043"/>
                </a:moveTo>
                <a:lnTo>
                  <a:pt x="170153" y="79763"/>
                </a:lnTo>
                <a:lnTo>
                  <a:pt x="21265" y="0"/>
                </a:lnTo>
                <a:lnTo>
                  <a:pt x="0" y="532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407582" y="1679836"/>
            <a:ext cx="122555" cy="207645"/>
          </a:xfrm>
          <a:custGeom>
            <a:avLst/>
            <a:gdLst/>
            <a:ahLst/>
            <a:cxnLst/>
            <a:rect l="l" t="t" r="r" b="b"/>
            <a:pathLst>
              <a:path w="122554" h="207644">
                <a:moveTo>
                  <a:pt x="0" y="207385"/>
                </a:moveTo>
                <a:lnTo>
                  <a:pt x="26579" y="202059"/>
                </a:lnTo>
                <a:lnTo>
                  <a:pt x="122295" y="31905"/>
                </a:lnTo>
                <a:lnTo>
                  <a:pt x="111656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120130" y="1965363"/>
            <a:ext cx="391795" cy="86995"/>
          </a:xfrm>
          <a:custGeom>
            <a:avLst/>
            <a:gdLst/>
            <a:ahLst/>
            <a:cxnLst/>
            <a:rect l="l" t="t" r="r" b="b"/>
            <a:pathLst>
              <a:path w="391795" h="86994">
                <a:moveTo>
                  <a:pt x="0" y="86699"/>
                </a:moveTo>
                <a:lnTo>
                  <a:pt x="39125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71242" y="1646757"/>
            <a:ext cx="540385" cy="118745"/>
          </a:xfrm>
          <a:custGeom>
            <a:avLst/>
            <a:gdLst/>
            <a:ahLst/>
            <a:cxnLst/>
            <a:rect l="l" t="t" r="r" b="b"/>
            <a:pathLst>
              <a:path w="540384" h="118744">
                <a:moveTo>
                  <a:pt x="0" y="118155"/>
                </a:moveTo>
                <a:lnTo>
                  <a:pt x="54014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931390" y="5707007"/>
            <a:ext cx="231140" cy="415925"/>
          </a:xfrm>
          <a:custGeom>
            <a:avLst/>
            <a:gdLst/>
            <a:ahLst/>
            <a:cxnLst/>
            <a:rect l="l" t="t" r="r" b="b"/>
            <a:pathLst>
              <a:path w="231139" h="415925">
                <a:moveTo>
                  <a:pt x="230849" y="415516"/>
                </a:moveTo>
                <a:lnTo>
                  <a:pt x="179573" y="327932"/>
                </a:lnTo>
                <a:lnTo>
                  <a:pt x="94496" y="179030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931390" y="5931421"/>
            <a:ext cx="110489" cy="191135"/>
          </a:xfrm>
          <a:custGeom>
            <a:avLst/>
            <a:gdLst/>
            <a:ahLst/>
            <a:cxnLst/>
            <a:rect l="l" t="t" r="r" b="b"/>
            <a:pathLst>
              <a:path w="110489" h="191135">
                <a:moveTo>
                  <a:pt x="110154" y="191102"/>
                </a:moveTo>
                <a:lnTo>
                  <a:pt x="89170" y="156689"/>
                </a:lnTo>
                <a:lnTo>
                  <a:pt x="4106" y="7801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51298" y="4907607"/>
            <a:ext cx="180975" cy="840740"/>
          </a:xfrm>
          <a:custGeom>
            <a:avLst/>
            <a:gdLst/>
            <a:ahLst/>
            <a:cxnLst/>
            <a:rect l="l" t="t" r="r" b="b"/>
            <a:pathLst>
              <a:path w="180975" h="840739">
                <a:moveTo>
                  <a:pt x="180806" y="840183"/>
                </a:moveTo>
                <a:lnTo>
                  <a:pt x="31892" y="207385"/>
                </a:lnTo>
                <a:lnTo>
                  <a:pt x="31892" y="196746"/>
                </a:lnTo>
                <a:lnTo>
                  <a:pt x="26579" y="191433"/>
                </a:lnTo>
                <a:lnTo>
                  <a:pt x="26579" y="180793"/>
                </a:lnTo>
                <a:lnTo>
                  <a:pt x="26579" y="170167"/>
                </a:lnTo>
                <a:lnTo>
                  <a:pt x="21265" y="164840"/>
                </a:lnTo>
                <a:lnTo>
                  <a:pt x="21265" y="154214"/>
                </a:lnTo>
                <a:lnTo>
                  <a:pt x="21265" y="143574"/>
                </a:lnTo>
                <a:lnTo>
                  <a:pt x="15939" y="138261"/>
                </a:lnTo>
                <a:lnTo>
                  <a:pt x="15939" y="127622"/>
                </a:lnTo>
                <a:lnTo>
                  <a:pt x="15939" y="116982"/>
                </a:lnTo>
                <a:lnTo>
                  <a:pt x="10626" y="106356"/>
                </a:lnTo>
                <a:lnTo>
                  <a:pt x="10626" y="101029"/>
                </a:lnTo>
                <a:lnTo>
                  <a:pt x="10626" y="90403"/>
                </a:lnTo>
                <a:lnTo>
                  <a:pt x="10626" y="79763"/>
                </a:lnTo>
                <a:lnTo>
                  <a:pt x="5313" y="74450"/>
                </a:lnTo>
                <a:lnTo>
                  <a:pt x="5313" y="63811"/>
                </a:lnTo>
                <a:lnTo>
                  <a:pt x="5313" y="53171"/>
                </a:lnTo>
                <a:lnTo>
                  <a:pt x="5313" y="47858"/>
                </a:lnTo>
                <a:lnTo>
                  <a:pt x="5313" y="37218"/>
                </a:lnTo>
                <a:lnTo>
                  <a:pt x="0" y="26592"/>
                </a:lnTo>
                <a:lnTo>
                  <a:pt x="0" y="15952"/>
                </a:lnTo>
                <a:lnTo>
                  <a:pt x="0" y="10639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51298" y="3003915"/>
            <a:ext cx="260985" cy="1632585"/>
          </a:xfrm>
          <a:custGeom>
            <a:avLst/>
            <a:gdLst/>
            <a:ahLst/>
            <a:cxnLst/>
            <a:rect l="l" t="t" r="r" b="b"/>
            <a:pathLst>
              <a:path w="260985" h="1632585">
                <a:moveTo>
                  <a:pt x="0" y="1632494"/>
                </a:moveTo>
                <a:lnTo>
                  <a:pt x="0" y="1627181"/>
                </a:lnTo>
                <a:lnTo>
                  <a:pt x="0" y="1616541"/>
                </a:lnTo>
                <a:lnTo>
                  <a:pt x="0" y="1611228"/>
                </a:lnTo>
                <a:lnTo>
                  <a:pt x="0" y="1600589"/>
                </a:lnTo>
                <a:lnTo>
                  <a:pt x="5313" y="1589949"/>
                </a:lnTo>
                <a:lnTo>
                  <a:pt x="5313" y="1579323"/>
                </a:lnTo>
                <a:lnTo>
                  <a:pt x="5313" y="1573996"/>
                </a:lnTo>
                <a:lnTo>
                  <a:pt x="5313" y="1563370"/>
                </a:lnTo>
                <a:lnTo>
                  <a:pt x="10626" y="1552730"/>
                </a:lnTo>
                <a:lnTo>
                  <a:pt x="10626" y="1547417"/>
                </a:lnTo>
                <a:lnTo>
                  <a:pt x="10626" y="1526138"/>
                </a:lnTo>
                <a:lnTo>
                  <a:pt x="26055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802259" y="1233159"/>
            <a:ext cx="250190" cy="1282065"/>
          </a:xfrm>
          <a:custGeom>
            <a:avLst/>
            <a:gdLst/>
            <a:ahLst/>
            <a:cxnLst/>
            <a:rect l="l" t="t" r="r" b="b"/>
            <a:pathLst>
              <a:path w="250189" h="1282064">
                <a:moveTo>
                  <a:pt x="0" y="1281533"/>
                </a:moveTo>
                <a:lnTo>
                  <a:pt x="24993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37418" y="1082524"/>
            <a:ext cx="287655" cy="1480185"/>
          </a:xfrm>
          <a:custGeom>
            <a:avLst/>
            <a:gdLst/>
            <a:ahLst/>
            <a:cxnLst/>
            <a:rect l="l" t="t" r="r" b="b"/>
            <a:pathLst>
              <a:path w="287654" h="1480185">
                <a:moveTo>
                  <a:pt x="0" y="1480027"/>
                </a:moveTo>
                <a:lnTo>
                  <a:pt x="287136" y="1733"/>
                </a:lnTo>
                <a:lnTo>
                  <a:pt x="287478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052190" y="1142756"/>
            <a:ext cx="90805" cy="95885"/>
          </a:xfrm>
          <a:custGeom>
            <a:avLst/>
            <a:gdLst/>
            <a:ahLst/>
            <a:cxnLst/>
            <a:rect l="l" t="t" r="r" b="b"/>
            <a:pathLst>
              <a:path w="90804" h="95884">
                <a:moveTo>
                  <a:pt x="90403" y="0"/>
                </a:moveTo>
                <a:lnTo>
                  <a:pt x="85063" y="0"/>
                </a:lnTo>
                <a:lnTo>
                  <a:pt x="0" y="90403"/>
                </a:lnTo>
                <a:lnTo>
                  <a:pt x="0" y="9571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802259" y="2477474"/>
            <a:ext cx="117475" cy="127635"/>
          </a:xfrm>
          <a:custGeom>
            <a:avLst/>
            <a:gdLst/>
            <a:ahLst/>
            <a:cxnLst/>
            <a:rect l="l" t="t" r="r" b="b"/>
            <a:pathLst>
              <a:path w="117475" h="127635">
                <a:moveTo>
                  <a:pt x="5313" y="0"/>
                </a:moveTo>
                <a:lnTo>
                  <a:pt x="0" y="37218"/>
                </a:lnTo>
                <a:lnTo>
                  <a:pt x="95716" y="127622"/>
                </a:lnTo>
                <a:lnTo>
                  <a:pt x="116982" y="12762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451298" y="4615144"/>
            <a:ext cx="95885" cy="90805"/>
          </a:xfrm>
          <a:custGeom>
            <a:avLst/>
            <a:gdLst/>
            <a:ahLst/>
            <a:cxnLst/>
            <a:rect l="l" t="t" r="r" b="b"/>
            <a:pathLst>
              <a:path w="95885" h="90804">
                <a:moveTo>
                  <a:pt x="0" y="0"/>
                </a:moveTo>
                <a:lnTo>
                  <a:pt x="0" y="21265"/>
                </a:lnTo>
                <a:lnTo>
                  <a:pt x="79750" y="90390"/>
                </a:lnTo>
                <a:lnTo>
                  <a:pt x="95716" y="8507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451298" y="4811890"/>
            <a:ext cx="80010" cy="111760"/>
          </a:xfrm>
          <a:custGeom>
            <a:avLst/>
            <a:gdLst/>
            <a:ahLst/>
            <a:cxnLst/>
            <a:rect l="l" t="t" r="r" b="b"/>
            <a:pathLst>
              <a:path w="80010" h="111760">
                <a:moveTo>
                  <a:pt x="79750" y="0"/>
                </a:moveTo>
                <a:lnTo>
                  <a:pt x="69124" y="5313"/>
                </a:lnTo>
                <a:lnTo>
                  <a:pt x="0" y="95716"/>
                </a:lnTo>
                <a:lnTo>
                  <a:pt x="0" y="111669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70501" y="5090143"/>
            <a:ext cx="4041140" cy="1032510"/>
          </a:xfrm>
          <a:custGeom>
            <a:avLst/>
            <a:gdLst/>
            <a:ahLst/>
            <a:cxnLst/>
            <a:rect l="l" t="t" r="r" b="b"/>
            <a:pathLst>
              <a:path w="4041140" h="1032510">
                <a:moveTo>
                  <a:pt x="0" y="1032379"/>
                </a:moveTo>
                <a:lnTo>
                  <a:pt x="4040888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733175" y="6008347"/>
            <a:ext cx="561975" cy="114300"/>
          </a:xfrm>
          <a:custGeom>
            <a:avLst/>
            <a:gdLst/>
            <a:ahLst/>
            <a:cxnLst/>
            <a:rect l="l" t="t" r="r" b="b"/>
            <a:pathLst>
              <a:path w="561975" h="114300">
                <a:moveTo>
                  <a:pt x="561701" y="114176"/>
                </a:moveTo>
                <a:lnTo>
                  <a:pt x="541747" y="53171"/>
                </a:lnTo>
                <a:lnTo>
                  <a:pt x="536434" y="47858"/>
                </a:lnTo>
                <a:lnTo>
                  <a:pt x="536434" y="42545"/>
                </a:lnTo>
                <a:lnTo>
                  <a:pt x="536434" y="37218"/>
                </a:lnTo>
                <a:lnTo>
                  <a:pt x="531121" y="37218"/>
                </a:lnTo>
                <a:lnTo>
                  <a:pt x="531121" y="31905"/>
                </a:lnTo>
                <a:lnTo>
                  <a:pt x="525807" y="31905"/>
                </a:lnTo>
                <a:lnTo>
                  <a:pt x="525807" y="26592"/>
                </a:lnTo>
                <a:lnTo>
                  <a:pt x="520494" y="21265"/>
                </a:lnTo>
                <a:lnTo>
                  <a:pt x="515181" y="15952"/>
                </a:lnTo>
                <a:lnTo>
                  <a:pt x="509841" y="15952"/>
                </a:lnTo>
                <a:lnTo>
                  <a:pt x="509841" y="10639"/>
                </a:lnTo>
                <a:lnTo>
                  <a:pt x="504528" y="10639"/>
                </a:lnTo>
                <a:lnTo>
                  <a:pt x="499228" y="10639"/>
                </a:lnTo>
                <a:lnTo>
                  <a:pt x="499228" y="5313"/>
                </a:lnTo>
                <a:lnTo>
                  <a:pt x="493889" y="5313"/>
                </a:lnTo>
                <a:lnTo>
                  <a:pt x="488575" y="5313"/>
                </a:lnTo>
                <a:lnTo>
                  <a:pt x="488575" y="0"/>
                </a:lnTo>
                <a:lnTo>
                  <a:pt x="446030" y="0"/>
                </a:lnTo>
                <a:lnTo>
                  <a:pt x="0" y="114176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063105" y="5949849"/>
            <a:ext cx="100330" cy="172720"/>
          </a:xfrm>
          <a:custGeom>
            <a:avLst/>
            <a:gdLst/>
            <a:ahLst/>
            <a:cxnLst/>
            <a:rect l="l" t="t" r="r" b="b"/>
            <a:pathLst>
              <a:path w="100329" h="172720">
                <a:moveTo>
                  <a:pt x="99976" y="172674"/>
                </a:move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931390" y="5931421"/>
            <a:ext cx="110489" cy="191135"/>
          </a:xfrm>
          <a:custGeom>
            <a:avLst/>
            <a:gdLst/>
            <a:ahLst/>
            <a:cxnLst/>
            <a:rect l="l" t="t" r="r" b="b"/>
            <a:pathLst>
              <a:path w="110489" h="191135">
                <a:moveTo>
                  <a:pt x="0" y="0"/>
                </a:moveTo>
                <a:lnTo>
                  <a:pt x="4106" y="7801"/>
                </a:lnTo>
                <a:lnTo>
                  <a:pt x="89170" y="156689"/>
                </a:lnTo>
                <a:lnTo>
                  <a:pt x="110154" y="19110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536388" y="2562551"/>
            <a:ext cx="101600" cy="59055"/>
          </a:xfrm>
          <a:custGeom>
            <a:avLst/>
            <a:gdLst/>
            <a:ahLst/>
            <a:cxnLst/>
            <a:rect l="l" t="t" r="r" b="b"/>
            <a:pathLst>
              <a:path w="101600" h="59055">
                <a:moveTo>
                  <a:pt x="0" y="58497"/>
                </a:moveTo>
                <a:lnTo>
                  <a:pt x="10102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062224" y="4681214"/>
            <a:ext cx="2449195" cy="630555"/>
          </a:xfrm>
          <a:custGeom>
            <a:avLst/>
            <a:gdLst/>
            <a:ahLst/>
            <a:cxnLst/>
            <a:rect l="l" t="t" r="r" b="b"/>
            <a:pathLst>
              <a:path w="2449195" h="630554">
                <a:moveTo>
                  <a:pt x="0" y="630524"/>
                </a:moveTo>
                <a:lnTo>
                  <a:pt x="2449165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184546" y="4604504"/>
            <a:ext cx="2286635" cy="590550"/>
          </a:xfrm>
          <a:custGeom>
            <a:avLst/>
            <a:gdLst/>
            <a:ahLst/>
            <a:cxnLst/>
            <a:rect l="l" t="t" r="r" b="b"/>
            <a:pathLst>
              <a:path w="2286634" h="590550">
                <a:moveTo>
                  <a:pt x="0" y="590252"/>
                </a:moveTo>
                <a:lnTo>
                  <a:pt x="2286544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759714" y="5311739"/>
            <a:ext cx="2302510" cy="585470"/>
          </a:xfrm>
          <a:custGeom>
            <a:avLst/>
            <a:gdLst/>
            <a:ahLst/>
            <a:cxnLst/>
            <a:rect l="l" t="t" r="r" b="b"/>
            <a:pathLst>
              <a:path w="2302509" h="585470">
                <a:moveTo>
                  <a:pt x="0" y="584938"/>
                </a:moveTo>
                <a:lnTo>
                  <a:pt x="230251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743774" y="5263881"/>
            <a:ext cx="2159000" cy="553085"/>
          </a:xfrm>
          <a:custGeom>
            <a:avLst/>
            <a:gdLst/>
            <a:ahLst/>
            <a:cxnLst/>
            <a:rect l="l" t="t" r="r" b="b"/>
            <a:pathLst>
              <a:path w="2159000" h="553085">
                <a:moveTo>
                  <a:pt x="0" y="553033"/>
                </a:moveTo>
                <a:lnTo>
                  <a:pt x="2158935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632105" y="5747790"/>
            <a:ext cx="111760" cy="74930"/>
          </a:xfrm>
          <a:custGeom>
            <a:avLst/>
            <a:gdLst/>
            <a:ahLst/>
            <a:cxnLst/>
            <a:rect l="l" t="t" r="r" b="b"/>
            <a:pathLst>
              <a:path w="111760" h="74929">
                <a:moveTo>
                  <a:pt x="0" y="0"/>
                </a:moveTo>
                <a:lnTo>
                  <a:pt x="5313" y="15952"/>
                </a:lnTo>
                <a:lnTo>
                  <a:pt x="101016" y="74437"/>
                </a:lnTo>
                <a:lnTo>
                  <a:pt x="111669" y="69124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690576" y="5896678"/>
            <a:ext cx="69215" cy="117475"/>
          </a:xfrm>
          <a:custGeom>
            <a:avLst/>
            <a:gdLst/>
            <a:ahLst/>
            <a:cxnLst/>
            <a:rect l="l" t="t" r="r" b="b"/>
            <a:pathLst>
              <a:path w="69214" h="117475">
                <a:moveTo>
                  <a:pt x="69137" y="0"/>
                </a:moveTo>
                <a:lnTo>
                  <a:pt x="58511" y="5313"/>
                </a:lnTo>
                <a:lnTo>
                  <a:pt x="0" y="11698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471090" y="4559238"/>
            <a:ext cx="40640" cy="45720"/>
          </a:xfrm>
          <a:custGeom>
            <a:avLst/>
            <a:gdLst/>
            <a:ahLst/>
            <a:cxnLst/>
            <a:rect l="l" t="t" r="r" b="b"/>
            <a:pathLst>
              <a:path w="40640" h="45720">
                <a:moveTo>
                  <a:pt x="0" y="45266"/>
                </a:moveTo>
                <a:lnTo>
                  <a:pt x="21265" y="39953"/>
                </a:lnTo>
                <a:lnTo>
                  <a:pt x="40299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902710" y="5152211"/>
            <a:ext cx="69215" cy="111760"/>
          </a:xfrm>
          <a:custGeom>
            <a:avLst/>
            <a:gdLst/>
            <a:ahLst/>
            <a:cxnLst/>
            <a:rect l="l" t="t" r="r" b="b"/>
            <a:pathLst>
              <a:path w="69215" h="111760">
                <a:moveTo>
                  <a:pt x="0" y="111669"/>
                </a:moveTo>
                <a:lnTo>
                  <a:pt x="10626" y="111669"/>
                </a:lnTo>
                <a:lnTo>
                  <a:pt x="69110" y="15952"/>
                </a:lnTo>
                <a:lnTo>
                  <a:pt x="63797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931390" y="2593636"/>
            <a:ext cx="605155" cy="27940"/>
          </a:xfrm>
          <a:custGeom>
            <a:avLst/>
            <a:gdLst/>
            <a:ahLst/>
            <a:cxnLst/>
            <a:rect l="l" t="t" r="r" b="b"/>
            <a:pathLst>
              <a:path w="605154" h="27939">
                <a:moveTo>
                  <a:pt x="0" y="0"/>
                </a:moveTo>
                <a:lnTo>
                  <a:pt x="4106" y="820"/>
                </a:lnTo>
                <a:lnTo>
                  <a:pt x="30685" y="820"/>
                </a:lnTo>
                <a:lnTo>
                  <a:pt x="57264" y="6133"/>
                </a:lnTo>
                <a:lnTo>
                  <a:pt x="89170" y="6133"/>
                </a:lnTo>
                <a:lnTo>
                  <a:pt x="115775" y="11460"/>
                </a:lnTo>
                <a:lnTo>
                  <a:pt x="142355" y="11460"/>
                </a:lnTo>
                <a:lnTo>
                  <a:pt x="168947" y="11460"/>
                </a:lnTo>
                <a:lnTo>
                  <a:pt x="200839" y="16773"/>
                </a:lnTo>
                <a:lnTo>
                  <a:pt x="227432" y="16773"/>
                </a:lnTo>
                <a:lnTo>
                  <a:pt x="254037" y="22086"/>
                </a:lnTo>
                <a:lnTo>
                  <a:pt x="285929" y="22086"/>
                </a:lnTo>
                <a:lnTo>
                  <a:pt x="312522" y="22086"/>
                </a:lnTo>
                <a:lnTo>
                  <a:pt x="339101" y="22086"/>
                </a:lnTo>
                <a:lnTo>
                  <a:pt x="365693" y="27412"/>
                </a:lnTo>
                <a:lnTo>
                  <a:pt x="397612" y="27412"/>
                </a:lnTo>
                <a:lnTo>
                  <a:pt x="594345" y="27412"/>
                </a:lnTo>
                <a:lnTo>
                  <a:pt x="604998" y="2741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931390" y="2903074"/>
            <a:ext cx="514984" cy="31750"/>
          </a:xfrm>
          <a:custGeom>
            <a:avLst/>
            <a:gdLst/>
            <a:ahLst/>
            <a:cxnLst/>
            <a:rect l="l" t="t" r="r" b="b"/>
            <a:pathLst>
              <a:path w="514985" h="31750">
                <a:moveTo>
                  <a:pt x="514594" y="31704"/>
                </a:moveTo>
                <a:lnTo>
                  <a:pt x="477363" y="31704"/>
                </a:lnTo>
                <a:lnTo>
                  <a:pt x="445457" y="31704"/>
                </a:lnTo>
                <a:lnTo>
                  <a:pt x="418878" y="31704"/>
                </a:lnTo>
                <a:lnTo>
                  <a:pt x="386959" y="26390"/>
                </a:lnTo>
                <a:lnTo>
                  <a:pt x="355067" y="26390"/>
                </a:lnTo>
                <a:lnTo>
                  <a:pt x="328475" y="26390"/>
                </a:lnTo>
                <a:lnTo>
                  <a:pt x="296556" y="26390"/>
                </a:lnTo>
                <a:lnTo>
                  <a:pt x="264663" y="21077"/>
                </a:lnTo>
                <a:lnTo>
                  <a:pt x="238071" y="21077"/>
                </a:lnTo>
                <a:lnTo>
                  <a:pt x="206179" y="21077"/>
                </a:lnTo>
                <a:lnTo>
                  <a:pt x="179573" y="15751"/>
                </a:lnTo>
                <a:lnTo>
                  <a:pt x="147668" y="15751"/>
                </a:lnTo>
                <a:lnTo>
                  <a:pt x="115775" y="15751"/>
                </a:lnTo>
                <a:lnTo>
                  <a:pt x="89170" y="10438"/>
                </a:lnTo>
                <a:lnTo>
                  <a:pt x="57264" y="10438"/>
                </a:lnTo>
                <a:lnTo>
                  <a:pt x="30685" y="5124"/>
                </a:lnTo>
                <a:lnTo>
                  <a:pt x="0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797332" y="1082524"/>
            <a:ext cx="477520" cy="172085"/>
          </a:xfrm>
          <a:custGeom>
            <a:avLst/>
            <a:gdLst/>
            <a:ahLst/>
            <a:cxnLst/>
            <a:rect l="l" t="t" r="r" b="b"/>
            <a:pathLst>
              <a:path w="477520" h="172084">
                <a:moveTo>
                  <a:pt x="0" y="0"/>
                </a:moveTo>
                <a:lnTo>
                  <a:pt x="62240" y="171901"/>
                </a:lnTo>
                <a:lnTo>
                  <a:pt x="477011" y="81497"/>
                </a:lnTo>
                <a:lnTo>
                  <a:pt x="444406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137253" y="1082524"/>
            <a:ext cx="210185" cy="60325"/>
          </a:xfrm>
          <a:custGeom>
            <a:avLst/>
            <a:gdLst/>
            <a:ahLst/>
            <a:cxnLst/>
            <a:rect l="l" t="t" r="r" b="b"/>
            <a:pathLst>
              <a:path w="210185" h="60325">
                <a:moveTo>
                  <a:pt x="23033" y="0"/>
                </a:moveTo>
                <a:lnTo>
                  <a:pt x="0" y="60231"/>
                </a:lnTo>
                <a:lnTo>
                  <a:pt x="210002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418549" y="4829486"/>
            <a:ext cx="5093335" cy="1293495"/>
          </a:xfrm>
          <a:custGeom>
            <a:avLst/>
            <a:gdLst/>
            <a:ahLst/>
            <a:cxnLst/>
            <a:rect l="l" t="t" r="r" b="b"/>
            <a:pathLst>
              <a:path w="5093334" h="1293495">
                <a:moveTo>
                  <a:pt x="0" y="1293037"/>
                </a:moveTo>
                <a:lnTo>
                  <a:pt x="272027" y="1221406"/>
                </a:lnTo>
                <a:lnTo>
                  <a:pt x="1346188" y="955522"/>
                </a:lnTo>
                <a:lnTo>
                  <a:pt x="5092841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443826" y="2836010"/>
            <a:ext cx="2241550" cy="1877695"/>
          </a:xfrm>
          <a:custGeom>
            <a:avLst/>
            <a:gdLst/>
            <a:ahLst/>
            <a:cxnLst/>
            <a:rect l="l" t="t" r="r" b="b"/>
            <a:pathLst>
              <a:path w="2241550" h="1877695">
                <a:moveTo>
                  <a:pt x="516603" y="192142"/>
                </a:moveTo>
                <a:lnTo>
                  <a:pt x="636914" y="531559"/>
                </a:lnTo>
                <a:lnTo>
                  <a:pt x="196341" y="574659"/>
                </a:lnTo>
                <a:lnTo>
                  <a:pt x="0" y="1786233"/>
                </a:lnTo>
                <a:lnTo>
                  <a:pt x="90984" y="1877224"/>
                </a:lnTo>
                <a:lnTo>
                  <a:pt x="2183705" y="1364815"/>
                </a:lnTo>
                <a:lnTo>
                  <a:pt x="2241171" y="1249883"/>
                </a:lnTo>
                <a:lnTo>
                  <a:pt x="2073559" y="555503"/>
                </a:lnTo>
                <a:lnTo>
                  <a:pt x="1819753" y="617758"/>
                </a:lnTo>
                <a:lnTo>
                  <a:pt x="1797056" y="510663"/>
                </a:lnTo>
                <a:lnTo>
                  <a:pt x="1240306" y="634984"/>
                </a:lnTo>
                <a:lnTo>
                  <a:pt x="1217518" y="543299"/>
                </a:lnTo>
                <a:lnTo>
                  <a:pt x="1165171" y="337575"/>
                </a:lnTo>
                <a:lnTo>
                  <a:pt x="1107292" y="121809"/>
                </a:lnTo>
                <a:lnTo>
                  <a:pt x="1067907" y="0"/>
                </a:lnTo>
                <a:lnTo>
                  <a:pt x="973204" y="19179"/>
                </a:lnTo>
                <a:lnTo>
                  <a:pt x="829233" y="46460"/>
                </a:lnTo>
                <a:lnTo>
                  <a:pt x="697643" y="70872"/>
                </a:lnTo>
                <a:lnTo>
                  <a:pt x="640080" y="81447"/>
                </a:lnTo>
                <a:lnTo>
                  <a:pt x="516603" y="192142"/>
                </a:lnTo>
                <a:close/>
              </a:path>
            </a:pathLst>
          </a:custGeom>
          <a:ln w="359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041536" y="292946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593" y="0"/>
                </a:lnTo>
                <a:lnTo>
                  <a:pt x="0" y="0"/>
                </a:lnTo>
                <a:close/>
              </a:path>
              <a:path w="26670">
                <a:moveTo>
                  <a:pt x="26593" y="0"/>
                </a:moveTo>
                <a:lnTo>
                  <a:pt x="0" y="0"/>
                </a:lnTo>
                <a:lnTo>
                  <a:pt x="26593" y="0"/>
                </a:lnTo>
                <a:close/>
              </a:path>
            </a:pathLst>
          </a:custGeom>
          <a:solidFill>
            <a:srgbClr val="9E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41536" y="292946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593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41536" y="2929464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26593" y="0"/>
                </a:moveTo>
                <a:lnTo>
                  <a:pt x="0" y="0"/>
                </a:lnTo>
                <a:lnTo>
                  <a:pt x="26593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06089" y="3344235"/>
            <a:ext cx="32384" cy="5715"/>
          </a:xfrm>
          <a:custGeom>
            <a:avLst/>
            <a:gdLst/>
            <a:ahLst/>
            <a:cxnLst/>
            <a:rect l="l" t="t" r="r" b="b"/>
            <a:pathLst>
              <a:path w="32385" h="5714">
                <a:moveTo>
                  <a:pt x="31903" y="0"/>
                </a:moveTo>
                <a:lnTo>
                  <a:pt x="0" y="5313"/>
                </a:lnTo>
                <a:lnTo>
                  <a:pt x="31903" y="5313"/>
                </a:lnTo>
                <a:lnTo>
                  <a:pt x="31903" y="0"/>
                </a:lnTo>
                <a:close/>
              </a:path>
            </a:pathLst>
          </a:custGeom>
          <a:solidFill>
            <a:srgbClr val="9E7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06089" y="3344235"/>
            <a:ext cx="32384" cy="5715"/>
          </a:xfrm>
          <a:custGeom>
            <a:avLst/>
            <a:gdLst/>
            <a:ahLst/>
            <a:cxnLst/>
            <a:rect l="l" t="t" r="r" b="b"/>
            <a:pathLst>
              <a:path w="32385" h="5714">
                <a:moveTo>
                  <a:pt x="31903" y="0"/>
                </a:moveTo>
                <a:lnTo>
                  <a:pt x="31903" y="5313"/>
                </a:lnTo>
                <a:lnTo>
                  <a:pt x="0" y="5313"/>
                </a:lnTo>
                <a:lnTo>
                  <a:pt x="31903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206101" y="3344236"/>
            <a:ext cx="32384" cy="5715"/>
          </a:xfrm>
          <a:custGeom>
            <a:avLst/>
            <a:gdLst/>
            <a:ahLst/>
            <a:cxnLst/>
            <a:rect l="l" t="t" r="r" b="b"/>
            <a:pathLst>
              <a:path w="32385" h="5714">
                <a:moveTo>
                  <a:pt x="31892" y="0"/>
                </a:moveTo>
                <a:lnTo>
                  <a:pt x="31892" y="5313"/>
                </a:lnTo>
                <a:lnTo>
                  <a:pt x="0" y="5313"/>
                </a:lnTo>
                <a:lnTo>
                  <a:pt x="31892" y="0"/>
                </a:lnTo>
                <a:close/>
              </a:path>
            </a:pathLst>
          </a:custGeom>
          <a:ln w="3175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546725" y="2807156"/>
            <a:ext cx="973455" cy="659765"/>
          </a:xfrm>
          <a:custGeom>
            <a:avLst/>
            <a:gdLst/>
            <a:ahLst/>
            <a:cxnLst/>
            <a:rect l="l" t="t" r="r" b="b"/>
            <a:pathLst>
              <a:path w="973454" h="659764">
                <a:moveTo>
                  <a:pt x="882701" y="249930"/>
                </a:moveTo>
                <a:lnTo>
                  <a:pt x="632797" y="308428"/>
                </a:lnTo>
                <a:lnTo>
                  <a:pt x="553020" y="0"/>
                </a:lnTo>
                <a:lnTo>
                  <a:pt x="0" y="122308"/>
                </a:lnTo>
                <a:lnTo>
                  <a:pt x="132921" y="659389"/>
                </a:lnTo>
                <a:lnTo>
                  <a:pt x="691268" y="537080"/>
                </a:lnTo>
                <a:lnTo>
                  <a:pt x="712547" y="648749"/>
                </a:lnTo>
                <a:lnTo>
                  <a:pt x="973105" y="59025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642152" y="2870967"/>
            <a:ext cx="2313305" cy="590550"/>
          </a:xfrm>
          <a:custGeom>
            <a:avLst/>
            <a:gdLst/>
            <a:ahLst/>
            <a:cxnLst/>
            <a:rect l="l" t="t" r="r" b="b"/>
            <a:pathLst>
              <a:path w="2313304" h="590550">
                <a:moveTo>
                  <a:pt x="2313136" y="0"/>
                </a:moveTo>
                <a:lnTo>
                  <a:pt x="0" y="590252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86468" y="3142164"/>
            <a:ext cx="175895" cy="691515"/>
          </a:xfrm>
          <a:custGeom>
            <a:avLst/>
            <a:gdLst/>
            <a:ahLst/>
            <a:cxnLst/>
            <a:rect l="l" t="t" r="r" b="b"/>
            <a:pathLst>
              <a:path w="175895" h="691514">
                <a:moveTo>
                  <a:pt x="0" y="0"/>
                </a:moveTo>
                <a:lnTo>
                  <a:pt x="175467" y="691295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40665" y="2487683"/>
            <a:ext cx="2786406" cy="2208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66958" y="3418687"/>
            <a:ext cx="95885" cy="170180"/>
          </a:xfrm>
          <a:custGeom>
            <a:avLst/>
            <a:gdLst/>
            <a:ahLst/>
            <a:cxnLst/>
            <a:rect l="l" t="t" r="r" b="b"/>
            <a:pathLst>
              <a:path w="95884" h="170179">
                <a:moveTo>
                  <a:pt x="0" y="170153"/>
                </a:moveTo>
                <a:lnTo>
                  <a:pt x="21265" y="164840"/>
                </a:lnTo>
                <a:lnTo>
                  <a:pt x="95716" y="15952"/>
                </a:lnTo>
                <a:lnTo>
                  <a:pt x="90403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130769" y="3673931"/>
            <a:ext cx="149225" cy="90805"/>
          </a:xfrm>
          <a:custGeom>
            <a:avLst/>
            <a:gdLst/>
            <a:ahLst/>
            <a:cxnLst/>
            <a:rect l="l" t="t" r="r" b="b"/>
            <a:pathLst>
              <a:path w="149225" h="90804">
                <a:moveTo>
                  <a:pt x="148887" y="90390"/>
                </a:moveTo>
                <a:lnTo>
                  <a:pt x="148887" y="74437"/>
                </a:lnTo>
                <a:lnTo>
                  <a:pt x="21279" y="0"/>
                </a:lnTo>
                <a:lnTo>
                  <a:pt x="0" y="5313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66958" y="3418687"/>
            <a:ext cx="95885" cy="170180"/>
          </a:xfrm>
          <a:custGeom>
            <a:avLst/>
            <a:gdLst/>
            <a:ahLst/>
            <a:cxnLst/>
            <a:rect l="l" t="t" r="r" b="b"/>
            <a:pathLst>
              <a:path w="95884" h="170179">
                <a:moveTo>
                  <a:pt x="0" y="170153"/>
                </a:moveTo>
                <a:lnTo>
                  <a:pt x="21265" y="164840"/>
                </a:lnTo>
                <a:lnTo>
                  <a:pt x="95716" y="15952"/>
                </a:lnTo>
                <a:lnTo>
                  <a:pt x="90403" y="0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130769" y="3673931"/>
            <a:ext cx="149225" cy="90805"/>
          </a:xfrm>
          <a:custGeom>
            <a:avLst/>
            <a:gdLst/>
            <a:ahLst/>
            <a:cxnLst/>
            <a:rect l="l" t="t" r="r" b="b"/>
            <a:pathLst>
              <a:path w="149225" h="90804">
                <a:moveTo>
                  <a:pt x="148887" y="90390"/>
                </a:moveTo>
                <a:lnTo>
                  <a:pt x="148887" y="74437"/>
                </a:lnTo>
                <a:lnTo>
                  <a:pt x="21279" y="0"/>
                </a:lnTo>
                <a:lnTo>
                  <a:pt x="0" y="5313"/>
                </a:lnTo>
              </a:path>
            </a:pathLst>
          </a:custGeom>
          <a:ln w="10639">
            <a:solidFill>
              <a:srgbClr val="1F1A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234862" y="2037618"/>
            <a:ext cx="795020" cy="306705"/>
          </a:xfrm>
          <a:custGeom>
            <a:avLst/>
            <a:gdLst/>
            <a:ahLst/>
            <a:cxnLst/>
            <a:rect l="l" t="t" r="r" b="b"/>
            <a:pathLst>
              <a:path w="795020" h="306705">
                <a:moveTo>
                  <a:pt x="98868" y="257176"/>
                </a:moveTo>
                <a:lnTo>
                  <a:pt x="74376" y="257176"/>
                </a:lnTo>
                <a:lnTo>
                  <a:pt x="85622" y="306547"/>
                </a:lnTo>
                <a:lnTo>
                  <a:pt x="108907" y="301244"/>
                </a:lnTo>
                <a:lnTo>
                  <a:pt x="98868" y="257176"/>
                </a:lnTo>
                <a:close/>
              </a:path>
              <a:path w="795020" h="306705">
                <a:moveTo>
                  <a:pt x="74300" y="149310"/>
                </a:moveTo>
                <a:lnTo>
                  <a:pt x="51012" y="154612"/>
                </a:lnTo>
                <a:lnTo>
                  <a:pt x="57193" y="181745"/>
                </a:lnTo>
                <a:lnTo>
                  <a:pt x="0" y="194774"/>
                </a:lnTo>
                <a:lnTo>
                  <a:pt x="19695" y="281242"/>
                </a:lnTo>
                <a:lnTo>
                  <a:pt x="42378" y="276076"/>
                </a:lnTo>
                <a:lnTo>
                  <a:pt x="39862" y="265038"/>
                </a:lnTo>
                <a:lnTo>
                  <a:pt x="74376" y="257176"/>
                </a:lnTo>
                <a:lnTo>
                  <a:pt x="98868" y="257176"/>
                </a:lnTo>
                <a:lnTo>
                  <a:pt x="97660" y="251874"/>
                </a:lnTo>
                <a:lnTo>
                  <a:pt x="132173" y="244011"/>
                </a:lnTo>
                <a:lnTo>
                  <a:pt x="156035" y="244011"/>
                </a:lnTo>
                <a:lnTo>
                  <a:pt x="156003" y="243867"/>
                </a:lnTo>
                <a:lnTo>
                  <a:pt x="35041" y="243867"/>
                </a:lnTo>
                <a:lnTo>
                  <a:pt x="27504" y="210773"/>
                </a:lnTo>
                <a:lnTo>
                  <a:pt x="62014" y="202910"/>
                </a:lnTo>
                <a:lnTo>
                  <a:pt x="86510" y="202910"/>
                </a:lnTo>
                <a:lnTo>
                  <a:pt x="85302" y="197606"/>
                </a:lnTo>
                <a:lnTo>
                  <a:pt x="119811" y="189745"/>
                </a:lnTo>
                <a:lnTo>
                  <a:pt x="143675" y="189745"/>
                </a:lnTo>
                <a:lnTo>
                  <a:pt x="140645" y="176443"/>
                </a:lnTo>
                <a:lnTo>
                  <a:pt x="80478" y="176443"/>
                </a:lnTo>
                <a:lnTo>
                  <a:pt x="74300" y="149310"/>
                </a:lnTo>
                <a:close/>
              </a:path>
              <a:path w="795020" h="306705">
                <a:moveTo>
                  <a:pt x="156035" y="244011"/>
                </a:moveTo>
                <a:lnTo>
                  <a:pt x="132173" y="244011"/>
                </a:lnTo>
                <a:lnTo>
                  <a:pt x="134579" y="254580"/>
                </a:lnTo>
                <a:lnTo>
                  <a:pt x="157266" y="249415"/>
                </a:lnTo>
                <a:lnTo>
                  <a:pt x="156035" y="244011"/>
                </a:lnTo>
                <a:close/>
              </a:path>
              <a:path w="795020" h="306705">
                <a:moveTo>
                  <a:pt x="86510" y="202910"/>
                </a:moveTo>
                <a:lnTo>
                  <a:pt x="62014" y="202910"/>
                </a:lnTo>
                <a:lnTo>
                  <a:pt x="69551" y="236009"/>
                </a:lnTo>
                <a:lnTo>
                  <a:pt x="35041" y="243867"/>
                </a:lnTo>
                <a:lnTo>
                  <a:pt x="156003" y="243867"/>
                </a:lnTo>
                <a:lnTo>
                  <a:pt x="153004" y="230701"/>
                </a:lnTo>
                <a:lnTo>
                  <a:pt x="92840" y="230701"/>
                </a:lnTo>
                <a:lnTo>
                  <a:pt x="86510" y="202910"/>
                </a:lnTo>
                <a:close/>
              </a:path>
              <a:path w="795020" h="306705">
                <a:moveTo>
                  <a:pt x="143675" y="189745"/>
                </a:moveTo>
                <a:lnTo>
                  <a:pt x="119811" y="189745"/>
                </a:lnTo>
                <a:lnTo>
                  <a:pt x="127350" y="222843"/>
                </a:lnTo>
                <a:lnTo>
                  <a:pt x="92840" y="230701"/>
                </a:lnTo>
                <a:lnTo>
                  <a:pt x="153004" y="230701"/>
                </a:lnTo>
                <a:lnTo>
                  <a:pt x="143675" y="189745"/>
                </a:lnTo>
                <a:close/>
              </a:path>
              <a:path w="795020" h="306705">
                <a:moveTo>
                  <a:pt x="137678" y="163414"/>
                </a:moveTo>
                <a:lnTo>
                  <a:pt x="80478" y="176443"/>
                </a:lnTo>
                <a:lnTo>
                  <a:pt x="140645" y="176443"/>
                </a:lnTo>
                <a:lnTo>
                  <a:pt x="137678" y="163414"/>
                </a:lnTo>
                <a:close/>
              </a:path>
              <a:path w="795020" h="306705">
                <a:moveTo>
                  <a:pt x="255841" y="215327"/>
                </a:moveTo>
                <a:lnTo>
                  <a:pt x="235504" y="215327"/>
                </a:lnTo>
                <a:lnTo>
                  <a:pt x="247759" y="269121"/>
                </a:lnTo>
                <a:lnTo>
                  <a:pt x="267091" y="264714"/>
                </a:lnTo>
                <a:lnTo>
                  <a:pt x="255841" y="215327"/>
                </a:lnTo>
                <a:close/>
              </a:path>
              <a:path w="795020" h="306705">
                <a:moveTo>
                  <a:pt x="306061" y="209242"/>
                </a:moveTo>
                <a:lnTo>
                  <a:pt x="287351" y="213504"/>
                </a:lnTo>
                <a:lnTo>
                  <a:pt x="292413" y="235720"/>
                </a:lnTo>
                <a:lnTo>
                  <a:pt x="295871" y="244536"/>
                </a:lnTo>
                <a:lnTo>
                  <a:pt x="301494" y="250109"/>
                </a:lnTo>
                <a:lnTo>
                  <a:pt x="309284" y="252444"/>
                </a:lnTo>
                <a:lnTo>
                  <a:pt x="319244" y="251546"/>
                </a:lnTo>
                <a:lnTo>
                  <a:pt x="340649" y="246668"/>
                </a:lnTo>
                <a:lnTo>
                  <a:pt x="345250" y="244270"/>
                </a:lnTo>
                <a:lnTo>
                  <a:pt x="348872" y="240679"/>
                </a:lnTo>
                <a:lnTo>
                  <a:pt x="352397" y="237222"/>
                </a:lnTo>
                <a:lnTo>
                  <a:pt x="353095" y="234561"/>
                </a:lnTo>
                <a:lnTo>
                  <a:pt x="315266" y="234561"/>
                </a:lnTo>
                <a:lnTo>
                  <a:pt x="311378" y="232581"/>
                </a:lnTo>
                <a:lnTo>
                  <a:pt x="306061" y="209242"/>
                </a:lnTo>
                <a:close/>
              </a:path>
              <a:path w="795020" h="306705">
                <a:moveTo>
                  <a:pt x="268384" y="217331"/>
                </a:moveTo>
                <a:lnTo>
                  <a:pt x="264744" y="249450"/>
                </a:lnTo>
                <a:lnTo>
                  <a:pt x="283410" y="252136"/>
                </a:lnTo>
                <a:lnTo>
                  <a:pt x="284588" y="243969"/>
                </a:lnTo>
                <a:lnTo>
                  <a:pt x="285487" y="235720"/>
                </a:lnTo>
                <a:lnTo>
                  <a:pt x="286165" y="226835"/>
                </a:lnTo>
                <a:lnTo>
                  <a:pt x="286560" y="217868"/>
                </a:lnTo>
                <a:lnTo>
                  <a:pt x="268384" y="217331"/>
                </a:lnTo>
                <a:close/>
              </a:path>
              <a:path w="795020" h="306705">
                <a:moveTo>
                  <a:pt x="335555" y="211391"/>
                </a:moveTo>
                <a:lnTo>
                  <a:pt x="336148" y="217331"/>
                </a:lnTo>
                <a:lnTo>
                  <a:pt x="336269" y="225014"/>
                </a:lnTo>
                <a:lnTo>
                  <a:pt x="334083" y="229312"/>
                </a:lnTo>
                <a:lnTo>
                  <a:pt x="331725" y="230813"/>
                </a:lnTo>
                <a:lnTo>
                  <a:pt x="315266" y="234561"/>
                </a:lnTo>
                <a:lnTo>
                  <a:pt x="353095" y="234561"/>
                </a:lnTo>
                <a:lnTo>
                  <a:pt x="354472" y="229312"/>
                </a:lnTo>
                <a:lnTo>
                  <a:pt x="354559" y="228340"/>
                </a:lnTo>
                <a:lnTo>
                  <a:pt x="355193" y="216522"/>
                </a:lnTo>
                <a:lnTo>
                  <a:pt x="375691" y="216522"/>
                </a:lnTo>
                <a:lnTo>
                  <a:pt x="374371" y="214332"/>
                </a:lnTo>
                <a:lnTo>
                  <a:pt x="353811" y="214332"/>
                </a:lnTo>
                <a:lnTo>
                  <a:pt x="347670" y="213584"/>
                </a:lnTo>
                <a:lnTo>
                  <a:pt x="341585" y="212601"/>
                </a:lnTo>
                <a:lnTo>
                  <a:pt x="335555" y="211391"/>
                </a:lnTo>
                <a:close/>
              </a:path>
              <a:path w="795020" h="306705">
                <a:moveTo>
                  <a:pt x="375691" y="216522"/>
                </a:moveTo>
                <a:lnTo>
                  <a:pt x="355193" y="216522"/>
                </a:lnTo>
                <a:lnTo>
                  <a:pt x="358415" y="221842"/>
                </a:lnTo>
                <a:lnTo>
                  <a:pt x="361378" y="227001"/>
                </a:lnTo>
                <a:lnTo>
                  <a:pt x="364136" y="231987"/>
                </a:lnTo>
                <a:lnTo>
                  <a:pt x="379515" y="223145"/>
                </a:lnTo>
                <a:lnTo>
                  <a:pt x="375691" y="216522"/>
                </a:lnTo>
                <a:close/>
              </a:path>
              <a:path w="795020" h="306705">
                <a:moveTo>
                  <a:pt x="239680" y="155008"/>
                </a:moveTo>
                <a:lnTo>
                  <a:pt x="234542" y="169701"/>
                </a:lnTo>
                <a:lnTo>
                  <a:pt x="228638" y="183210"/>
                </a:lnTo>
                <a:lnTo>
                  <a:pt x="221964" y="195543"/>
                </a:lnTo>
                <a:lnTo>
                  <a:pt x="214520" y="206705"/>
                </a:lnTo>
                <a:lnTo>
                  <a:pt x="218779" y="213055"/>
                </a:lnTo>
                <a:lnTo>
                  <a:pt x="222980" y="220268"/>
                </a:lnTo>
                <a:lnTo>
                  <a:pt x="227185" y="228340"/>
                </a:lnTo>
                <a:lnTo>
                  <a:pt x="230158" y="224110"/>
                </a:lnTo>
                <a:lnTo>
                  <a:pt x="232942" y="219758"/>
                </a:lnTo>
                <a:lnTo>
                  <a:pt x="235504" y="215327"/>
                </a:lnTo>
                <a:lnTo>
                  <a:pt x="255841" y="215327"/>
                </a:lnTo>
                <a:lnTo>
                  <a:pt x="249403" y="187063"/>
                </a:lnTo>
                <a:lnTo>
                  <a:pt x="251669" y="181081"/>
                </a:lnTo>
                <a:lnTo>
                  <a:pt x="253775" y="174988"/>
                </a:lnTo>
                <a:lnTo>
                  <a:pt x="255721" y="168787"/>
                </a:lnTo>
                <a:lnTo>
                  <a:pt x="257511" y="162482"/>
                </a:lnTo>
                <a:lnTo>
                  <a:pt x="275235" y="162482"/>
                </a:lnTo>
                <a:lnTo>
                  <a:pt x="274646" y="159894"/>
                </a:lnTo>
                <a:lnTo>
                  <a:pt x="256924" y="159894"/>
                </a:lnTo>
                <a:lnTo>
                  <a:pt x="239680" y="155008"/>
                </a:lnTo>
                <a:close/>
              </a:path>
              <a:path w="795020" h="306705">
                <a:moveTo>
                  <a:pt x="327409" y="202373"/>
                </a:moveTo>
                <a:lnTo>
                  <a:pt x="306504" y="202373"/>
                </a:lnTo>
                <a:lnTo>
                  <a:pt x="310665" y="209242"/>
                </a:lnTo>
                <a:lnTo>
                  <a:pt x="314484" y="216018"/>
                </a:lnTo>
                <a:lnTo>
                  <a:pt x="317714" y="222224"/>
                </a:lnTo>
                <a:lnTo>
                  <a:pt x="334054" y="212529"/>
                </a:lnTo>
                <a:lnTo>
                  <a:pt x="330948" y="207598"/>
                </a:lnTo>
                <a:lnTo>
                  <a:pt x="327751" y="202845"/>
                </a:lnTo>
                <a:lnTo>
                  <a:pt x="327409" y="202373"/>
                </a:lnTo>
                <a:close/>
              </a:path>
              <a:path w="795020" h="306705">
                <a:moveTo>
                  <a:pt x="360787" y="193229"/>
                </a:moveTo>
                <a:lnTo>
                  <a:pt x="345743" y="201502"/>
                </a:lnTo>
                <a:lnTo>
                  <a:pt x="353811" y="214332"/>
                </a:lnTo>
                <a:lnTo>
                  <a:pt x="374371" y="214332"/>
                </a:lnTo>
                <a:lnTo>
                  <a:pt x="370909" y="208656"/>
                </a:lnTo>
                <a:lnTo>
                  <a:pt x="366039" y="201059"/>
                </a:lnTo>
                <a:lnTo>
                  <a:pt x="360787" y="193229"/>
                </a:lnTo>
                <a:close/>
              </a:path>
              <a:path w="795020" h="306705">
                <a:moveTo>
                  <a:pt x="365730" y="171795"/>
                </a:moveTo>
                <a:lnTo>
                  <a:pt x="259787" y="195926"/>
                </a:lnTo>
                <a:lnTo>
                  <a:pt x="263488" y="212172"/>
                </a:lnTo>
                <a:lnTo>
                  <a:pt x="306504" y="202373"/>
                </a:lnTo>
                <a:lnTo>
                  <a:pt x="327409" y="202373"/>
                </a:lnTo>
                <a:lnTo>
                  <a:pt x="324453" y="198287"/>
                </a:lnTo>
                <a:lnTo>
                  <a:pt x="369431" y="188042"/>
                </a:lnTo>
                <a:lnTo>
                  <a:pt x="365730" y="171795"/>
                </a:lnTo>
                <a:close/>
              </a:path>
              <a:path w="795020" h="306705">
                <a:moveTo>
                  <a:pt x="275235" y="162482"/>
                </a:moveTo>
                <a:lnTo>
                  <a:pt x="257511" y="162482"/>
                </a:lnTo>
                <a:lnTo>
                  <a:pt x="263184" y="187391"/>
                </a:lnTo>
                <a:lnTo>
                  <a:pt x="341264" y="169607"/>
                </a:lnTo>
                <a:lnTo>
                  <a:pt x="276857" y="169607"/>
                </a:lnTo>
                <a:lnTo>
                  <a:pt x="275235" y="162482"/>
                </a:lnTo>
                <a:close/>
              </a:path>
              <a:path w="795020" h="306705">
                <a:moveTo>
                  <a:pt x="224889" y="114839"/>
                </a:moveTo>
                <a:lnTo>
                  <a:pt x="220817" y="126553"/>
                </a:lnTo>
                <a:lnTo>
                  <a:pt x="215995" y="137427"/>
                </a:lnTo>
                <a:lnTo>
                  <a:pt x="210420" y="147468"/>
                </a:lnTo>
                <a:lnTo>
                  <a:pt x="204091" y="156678"/>
                </a:lnTo>
                <a:lnTo>
                  <a:pt x="208781" y="160232"/>
                </a:lnTo>
                <a:lnTo>
                  <a:pt x="213832" y="164998"/>
                </a:lnTo>
                <a:lnTo>
                  <a:pt x="219283" y="170938"/>
                </a:lnTo>
                <a:lnTo>
                  <a:pt x="226479" y="159506"/>
                </a:lnTo>
                <a:lnTo>
                  <a:pt x="233087" y="147157"/>
                </a:lnTo>
                <a:lnTo>
                  <a:pt x="239109" y="133893"/>
                </a:lnTo>
                <a:lnTo>
                  <a:pt x="244548" y="119717"/>
                </a:lnTo>
                <a:lnTo>
                  <a:pt x="224889" y="114839"/>
                </a:lnTo>
                <a:close/>
              </a:path>
              <a:path w="795020" h="306705">
                <a:moveTo>
                  <a:pt x="299870" y="153795"/>
                </a:moveTo>
                <a:lnTo>
                  <a:pt x="285368" y="153795"/>
                </a:lnTo>
                <a:lnTo>
                  <a:pt x="288371" y="166985"/>
                </a:lnTo>
                <a:lnTo>
                  <a:pt x="276857" y="169607"/>
                </a:lnTo>
                <a:lnTo>
                  <a:pt x="341264" y="169607"/>
                </a:lnTo>
                <a:lnTo>
                  <a:pt x="359157" y="165531"/>
                </a:lnTo>
                <a:lnTo>
                  <a:pt x="358772" y="163842"/>
                </a:lnTo>
                <a:lnTo>
                  <a:pt x="302158" y="163842"/>
                </a:lnTo>
                <a:lnTo>
                  <a:pt x="299870" y="153795"/>
                </a:lnTo>
                <a:close/>
              </a:path>
              <a:path w="795020" h="306705">
                <a:moveTo>
                  <a:pt x="325172" y="148035"/>
                </a:moveTo>
                <a:lnTo>
                  <a:pt x="310668" y="148035"/>
                </a:lnTo>
                <a:lnTo>
                  <a:pt x="313672" y="161222"/>
                </a:lnTo>
                <a:lnTo>
                  <a:pt x="302158" y="163842"/>
                </a:lnTo>
                <a:lnTo>
                  <a:pt x="358772" y="163842"/>
                </a:lnTo>
                <a:lnTo>
                  <a:pt x="357459" y="158079"/>
                </a:lnTo>
                <a:lnTo>
                  <a:pt x="327459" y="158079"/>
                </a:lnTo>
                <a:lnTo>
                  <a:pt x="325172" y="148035"/>
                </a:lnTo>
                <a:close/>
              </a:path>
              <a:path w="795020" h="306705">
                <a:moveTo>
                  <a:pt x="310891" y="129934"/>
                </a:moveTo>
                <a:lnTo>
                  <a:pt x="289591" y="129934"/>
                </a:lnTo>
                <a:lnTo>
                  <a:pt x="291373" y="137760"/>
                </a:lnTo>
                <a:lnTo>
                  <a:pt x="253828" y="146311"/>
                </a:lnTo>
                <a:lnTo>
                  <a:pt x="256924" y="159894"/>
                </a:lnTo>
                <a:lnTo>
                  <a:pt x="274646" y="159894"/>
                </a:lnTo>
                <a:lnTo>
                  <a:pt x="273855" y="156419"/>
                </a:lnTo>
                <a:lnTo>
                  <a:pt x="285368" y="153795"/>
                </a:lnTo>
                <a:lnTo>
                  <a:pt x="299870" y="153795"/>
                </a:lnTo>
                <a:lnTo>
                  <a:pt x="299156" y="150656"/>
                </a:lnTo>
                <a:lnTo>
                  <a:pt x="310668" y="148035"/>
                </a:lnTo>
                <a:lnTo>
                  <a:pt x="325172" y="148035"/>
                </a:lnTo>
                <a:lnTo>
                  <a:pt x="324457" y="144893"/>
                </a:lnTo>
                <a:lnTo>
                  <a:pt x="336099" y="142242"/>
                </a:lnTo>
                <a:lnTo>
                  <a:pt x="353850" y="142242"/>
                </a:lnTo>
                <a:lnTo>
                  <a:pt x="351778" y="133145"/>
                </a:lnTo>
                <a:lnTo>
                  <a:pt x="311623" y="133145"/>
                </a:lnTo>
                <a:lnTo>
                  <a:pt x="310891" y="129934"/>
                </a:lnTo>
                <a:close/>
              </a:path>
              <a:path w="795020" h="306705">
                <a:moveTo>
                  <a:pt x="353850" y="142242"/>
                </a:moveTo>
                <a:lnTo>
                  <a:pt x="336099" y="142242"/>
                </a:lnTo>
                <a:lnTo>
                  <a:pt x="339101" y="155430"/>
                </a:lnTo>
                <a:lnTo>
                  <a:pt x="327459" y="158079"/>
                </a:lnTo>
                <a:lnTo>
                  <a:pt x="357459" y="158079"/>
                </a:lnTo>
                <a:lnTo>
                  <a:pt x="353850" y="142242"/>
                </a:lnTo>
                <a:close/>
              </a:path>
              <a:path w="795020" h="306705">
                <a:moveTo>
                  <a:pt x="303592" y="97876"/>
                </a:moveTo>
                <a:lnTo>
                  <a:pt x="283342" y="102491"/>
                </a:lnTo>
                <a:lnTo>
                  <a:pt x="286034" y="114313"/>
                </a:lnTo>
                <a:lnTo>
                  <a:pt x="246499" y="123320"/>
                </a:lnTo>
                <a:lnTo>
                  <a:pt x="250056" y="138941"/>
                </a:lnTo>
                <a:lnTo>
                  <a:pt x="289591" y="129934"/>
                </a:lnTo>
                <a:lnTo>
                  <a:pt x="310891" y="129934"/>
                </a:lnTo>
                <a:lnTo>
                  <a:pt x="309840" y="125323"/>
                </a:lnTo>
                <a:lnTo>
                  <a:pt x="350319" y="116103"/>
                </a:lnTo>
                <a:lnTo>
                  <a:pt x="348862" y="109702"/>
                </a:lnTo>
                <a:lnTo>
                  <a:pt x="306284" y="109702"/>
                </a:lnTo>
                <a:lnTo>
                  <a:pt x="303592" y="97876"/>
                </a:lnTo>
                <a:close/>
              </a:path>
              <a:path w="795020" h="306705">
                <a:moveTo>
                  <a:pt x="349797" y="124452"/>
                </a:moveTo>
                <a:lnTo>
                  <a:pt x="311623" y="133145"/>
                </a:lnTo>
                <a:lnTo>
                  <a:pt x="351778" y="133145"/>
                </a:lnTo>
                <a:lnTo>
                  <a:pt x="349797" y="124452"/>
                </a:lnTo>
                <a:close/>
              </a:path>
              <a:path w="795020" h="306705">
                <a:moveTo>
                  <a:pt x="346763" y="100482"/>
                </a:moveTo>
                <a:lnTo>
                  <a:pt x="306284" y="109702"/>
                </a:lnTo>
                <a:lnTo>
                  <a:pt x="348862" y="109702"/>
                </a:lnTo>
                <a:lnTo>
                  <a:pt x="346763" y="100482"/>
                </a:lnTo>
                <a:close/>
              </a:path>
              <a:path w="795020" h="306705">
                <a:moveTo>
                  <a:pt x="510178" y="120945"/>
                </a:moveTo>
                <a:lnTo>
                  <a:pt x="479120" y="120945"/>
                </a:lnTo>
                <a:lnTo>
                  <a:pt x="478274" y="144041"/>
                </a:lnTo>
                <a:lnTo>
                  <a:pt x="470525" y="165966"/>
                </a:lnTo>
                <a:lnTo>
                  <a:pt x="455869" y="186725"/>
                </a:lnTo>
                <a:lnTo>
                  <a:pt x="434304" y="206319"/>
                </a:lnTo>
                <a:lnTo>
                  <a:pt x="440871" y="210772"/>
                </a:lnTo>
                <a:lnTo>
                  <a:pt x="446692" y="214869"/>
                </a:lnTo>
                <a:lnTo>
                  <a:pt x="451766" y="218609"/>
                </a:lnTo>
                <a:lnTo>
                  <a:pt x="456091" y="221993"/>
                </a:lnTo>
                <a:lnTo>
                  <a:pt x="474048" y="204065"/>
                </a:lnTo>
                <a:lnTo>
                  <a:pt x="487391" y="185141"/>
                </a:lnTo>
                <a:lnTo>
                  <a:pt x="496120" y="165218"/>
                </a:lnTo>
                <a:lnTo>
                  <a:pt x="500233" y="144294"/>
                </a:lnTo>
                <a:lnTo>
                  <a:pt x="529265" y="144294"/>
                </a:lnTo>
                <a:lnTo>
                  <a:pt x="520373" y="136280"/>
                </a:lnTo>
                <a:lnTo>
                  <a:pt x="510178" y="120945"/>
                </a:lnTo>
                <a:close/>
              </a:path>
              <a:path w="795020" h="306705">
                <a:moveTo>
                  <a:pt x="529265" y="144294"/>
                </a:moveTo>
                <a:lnTo>
                  <a:pt x="500233" y="144294"/>
                </a:lnTo>
                <a:lnTo>
                  <a:pt x="514648" y="162368"/>
                </a:lnTo>
                <a:lnTo>
                  <a:pt x="531551" y="176725"/>
                </a:lnTo>
                <a:lnTo>
                  <a:pt x="550944" y="187363"/>
                </a:lnTo>
                <a:lnTo>
                  <a:pt x="572828" y="194276"/>
                </a:lnTo>
                <a:lnTo>
                  <a:pt x="575342" y="188864"/>
                </a:lnTo>
                <a:lnTo>
                  <a:pt x="578287" y="182871"/>
                </a:lnTo>
                <a:lnTo>
                  <a:pt x="581667" y="176295"/>
                </a:lnTo>
                <a:lnTo>
                  <a:pt x="585486" y="169130"/>
                </a:lnTo>
                <a:lnTo>
                  <a:pt x="560065" y="163444"/>
                </a:lnTo>
                <a:lnTo>
                  <a:pt x="538362" y="152494"/>
                </a:lnTo>
                <a:lnTo>
                  <a:pt x="529265" y="144294"/>
                </a:lnTo>
                <a:close/>
              </a:path>
              <a:path w="795020" h="306705">
                <a:moveTo>
                  <a:pt x="491929" y="55144"/>
                </a:moveTo>
                <a:lnTo>
                  <a:pt x="468641" y="60446"/>
                </a:lnTo>
                <a:lnTo>
                  <a:pt x="471066" y="71088"/>
                </a:lnTo>
                <a:lnTo>
                  <a:pt x="473188" y="81109"/>
                </a:lnTo>
                <a:lnTo>
                  <a:pt x="475007" y="90512"/>
                </a:lnTo>
                <a:lnTo>
                  <a:pt x="476528" y="99298"/>
                </a:lnTo>
                <a:lnTo>
                  <a:pt x="415958" y="113097"/>
                </a:lnTo>
                <a:lnTo>
                  <a:pt x="420775" y="134236"/>
                </a:lnTo>
                <a:lnTo>
                  <a:pt x="479120" y="120945"/>
                </a:lnTo>
                <a:lnTo>
                  <a:pt x="510178" y="120945"/>
                </a:lnTo>
                <a:lnTo>
                  <a:pt x="506094" y="114804"/>
                </a:lnTo>
                <a:lnTo>
                  <a:pt x="567658" y="100778"/>
                </a:lnTo>
                <a:lnTo>
                  <a:pt x="566128" y="94060"/>
                </a:lnTo>
                <a:lnTo>
                  <a:pt x="499525" y="94060"/>
                </a:lnTo>
                <a:lnTo>
                  <a:pt x="497979" y="85616"/>
                </a:lnTo>
                <a:lnTo>
                  <a:pt x="496199" y="76311"/>
                </a:lnTo>
                <a:lnTo>
                  <a:pt x="494184" y="66152"/>
                </a:lnTo>
                <a:lnTo>
                  <a:pt x="491929" y="55144"/>
                </a:lnTo>
                <a:close/>
              </a:path>
              <a:path w="795020" h="306705">
                <a:moveTo>
                  <a:pt x="562846" y="79639"/>
                </a:moveTo>
                <a:lnTo>
                  <a:pt x="499525" y="94060"/>
                </a:lnTo>
                <a:lnTo>
                  <a:pt x="566128" y="94060"/>
                </a:lnTo>
                <a:lnTo>
                  <a:pt x="562846" y="79639"/>
                </a:lnTo>
                <a:close/>
              </a:path>
              <a:path w="795020" h="306705">
                <a:moveTo>
                  <a:pt x="664570" y="97668"/>
                </a:moveTo>
                <a:lnTo>
                  <a:pt x="644396" y="97668"/>
                </a:lnTo>
                <a:lnTo>
                  <a:pt x="653980" y="139736"/>
                </a:lnTo>
                <a:lnTo>
                  <a:pt x="642283" y="155559"/>
                </a:lnTo>
                <a:lnTo>
                  <a:pt x="656431" y="177325"/>
                </a:lnTo>
                <a:lnTo>
                  <a:pt x="668761" y="154371"/>
                </a:lnTo>
                <a:lnTo>
                  <a:pt x="739580" y="154371"/>
                </a:lnTo>
                <a:lnTo>
                  <a:pt x="791504" y="142843"/>
                </a:lnTo>
                <a:lnTo>
                  <a:pt x="698597" y="142843"/>
                </a:lnTo>
                <a:lnTo>
                  <a:pt x="688621" y="142560"/>
                </a:lnTo>
                <a:lnTo>
                  <a:pt x="680176" y="140226"/>
                </a:lnTo>
                <a:lnTo>
                  <a:pt x="673265" y="135841"/>
                </a:lnTo>
                <a:lnTo>
                  <a:pt x="664570" y="97668"/>
                </a:lnTo>
                <a:close/>
              </a:path>
              <a:path w="795020" h="306705">
                <a:moveTo>
                  <a:pt x="739580" y="154371"/>
                </a:moveTo>
                <a:lnTo>
                  <a:pt x="668761" y="154371"/>
                </a:lnTo>
                <a:lnTo>
                  <a:pt x="674204" y="158222"/>
                </a:lnTo>
                <a:lnTo>
                  <a:pt x="680191" y="160685"/>
                </a:lnTo>
                <a:lnTo>
                  <a:pt x="693129" y="162773"/>
                </a:lnTo>
                <a:lnTo>
                  <a:pt x="699415" y="162690"/>
                </a:lnTo>
                <a:lnTo>
                  <a:pt x="739580" y="154371"/>
                </a:lnTo>
                <a:close/>
              </a:path>
              <a:path w="795020" h="306705">
                <a:moveTo>
                  <a:pt x="794625" y="120689"/>
                </a:moveTo>
                <a:lnTo>
                  <a:pt x="777276" y="125133"/>
                </a:lnTo>
                <a:lnTo>
                  <a:pt x="757406" y="130013"/>
                </a:lnTo>
                <a:lnTo>
                  <a:pt x="710100" y="141076"/>
                </a:lnTo>
                <a:lnTo>
                  <a:pt x="698597" y="142843"/>
                </a:lnTo>
                <a:lnTo>
                  <a:pt x="791504" y="142843"/>
                </a:lnTo>
                <a:lnTo>
                  <a:pt x="791758" y="142786"/>
                </a:lnTo>
                <a:lnTo>
                  <a:pt x="794625" y="120689"/>
                </a:lnTo>
                <a:close/>
              </a:path>
              <a:path w="795020" h="306705">
                <a:moveTo>
                  <a:pt x="722650" y="40524"/>
                </a:moveTo>
                <a:lnTo>
                  <a:pt x="701945" y="40524"/>
                </a:lnTo>
                <a:lnTo>
                  <a:pt x="701988" y="49542"/>
                </a:lnTo>
                <a:lnTo>
                  <a:pt x="670410" y="56735"/>
                </a:lnTo>
                <a:lnTo>
                  <a:pt x="688568" y="136457"/>
                </a:lnTo>
                <a:lnTo>
                  <a:pt x="772504" y="117337"/>
                </a:lnTo>
                <a:lnTo>
                  <a:pt x="703864" y="117337"/>
                </a:lnTo>
                <a:lnTo>
                  <a:pt x="701909" y="108758"/>
                </a:lnTo>
                <a:lnTo>
                  <a:pt x="755775" y="96486"/>
                </a:lnTo>
                <a:lnTo>
                  <a:pt x="699115" y="96486"/>
                </a:lnTo>
                <a:lnTo>
                  <a:pt x="697198" y="88063"/>
                </a:lnTo>
                <a:lnTo>
                  <a:pt x="751075" y="75791"/>
                </a:lnTo>
                <a:lnTo>
                  <a:pt x="694400" y="75791"/>
                </a:lnTo>
                <a:lnTo>
                  <a:pt x="692481" y="67367"/>
                </a:lnTo>
                <a:lnTo>
                  <a:pt x="748292" y="54654"/>
                </a:lnTo>
                <a:lnTo>
                  <a:pt x="767967" y="54654"/>
                </a:lnTo>
                <a:lnTo>
                  <a:pt x="765746" y="44899"/>
                </a:lnTo>
                <a:lnTo>
                  <a:pt x="722372" y="44899"/>
                </a:lnTo>
                <a:lnTo>
                  <a:pt x="722650" y="40524"/>
                </a:lnTo>
                <a:close/>
              </a:path>
              <a:path w="795020" h="306705">
                <a:moveTo>
                  <a:pt x="777395" y="96043"/>
                </a:moveTo>
                <a:lnTo>
                  <a:pt x="757721" y="96043"/>
                </a:lnTo>
                <a:lnTo>
                  <a:pt x="759675" y="104626"/>
                </a:lnTo>
                <a:lnTo>
                  <a:pt x="703864" y="117337"/>
                </a:lnTo>
                <a:lnTo>
                  <a:pt x="772504" y="117337"/>
                </a:lnTo>
                <a:lnTo>
                  <a:pt x="781765" y="115228"/>
                </a:lnTo>
                <a:lnTo>
                  <a:pt x="777395" y="96043"/>
                </a:lnTo>
                <a:close/>
              </a:path>
              <a:path w="795020" h="306705">
                <a:moveTo>
                  <a:pt x="658968" y="73071"/>
                </a:moveTo>
                <a:lnTo>
                  <a:pt x="626158" y="80545"/>
                </a:lnTo>
                <a:lnTo>
                  <a:pt x="630767" y="100770"/>
                </a:lnTo>
                <a:lnTo>
                  <a:pt x="644396" y="97668"/>
                </a:lnTo>
                <a:lnTo>
                  <a:pt x="664570" y="97668"/>
                </a:lnTo>
                <a:lnTo>
                  <a:pt x="658968" y="73071"/>
                </a:lnTo>
                <a:close/>
              </a:path>
              <a:path w="795020" h="306705">
                <a:moveTo>
                  <a:pt x="772682" y="75351"/>
                </a:moveTo>
                <a:lnTo>
                  <a:pt x="753004" y="75351"/>
                </a:lnTo>
                <a:lnTo>
                  <a:pt x="754923" y="83775"/>
                </a:lnTo>
                <a:lnTo>
                  <a:pt x="699115" y="96486"/>
                </a:lnTo>
                <a:lnTo>
                  <a:pt x="755775" y="96486"/>
                </a:lnTo>
                <a:lnTo>
                  <a:pt x="757721" y="96043"/>
                </a:lnTo>
                <a:lnTo>
                  <a:pt x="777395" y="96043"/>
                </a:lnTo>
                <a:lnTo>
                  <a:pt x="772682" y="75351"/>
                </a:lnTo>
                <a:close/>
              </a:path>
              <a:path w="795020" h="306705">
                <a:moveTo>
                  <a:pt x="767967" y="54654"/>
                </a:moveTo>
                <a:lnTo>
                  <a:pt x="748292" y="54654"/>
                </a:lnTo>
                <a:lnTo>
                  <a:pt x="750211" y="63079"/>
                </a:lnTo>
                <a:lnTo>
                  <a:pt x="694400" y="75791"/>
                </a:lnTo>
                <a:lnTo>
                  <a:pt x="751075" y="75791"/>
                </a:lnTo>
                <a:lnTo>
                  <a:pt x="753004" y="75351"/>
                </a:lnTo>
                <a:lnTo>
                  <a:pt x="772682" y="75351"/>
                </a:lnTo>
                <a:lnTo>
                  <a:pt x="767967" y="54654"/>
                </a:lnTo>
                <a:close/>
              </a:path>
              <a:path w="795020" h="306705">
                <a:moveTo>
                  <a:pt x="631410" y="22903"/>
                </a:moveTo>
                <a:lnTo>
                  <a:pt x="617486" y="37525"/>
                </a:lnTo>
                <a:lnTo>
                  <a:pt x="623616" y="42873"/>
                </a:lnTo>
                <a:lnTo>
                  <a:pt x="630036" y="48763"/>
                </a:lnTo>
                <a:lnTo>
                  <a:pt x="636745" y="55197"/>
                </a:lnTo>
                <a:lnTo>
                  <a:pt x="643745" y="62175"/>
                </a:lnTo>
                <a:lnTo>
                  <a:pt x="647866" y="57685"/>
                </a:lnTo>
                <a:lnTo>
                  <a:pt x="653054" y="52322"/>
                </a:lnTo>
                <a:lnTo>
                  <a:pt x="659253" y="46065"/>
                </a:lnTo>
                <a:lnTo>
                  <a:pt x="653854" y="41272"/>
                </a:lnTo>
                <a:lnTo>
                  <a:pt x="647318" y="35740"/>
                </a:lnTo>
                <a:lnTo>
                  <a:pt x="639928" y="29694"/>
                </a:lnTo>
                <a:lnTo>
                  <a:pt x="631410" y="22903"/>
                </a:lnTo>
                <a:close/>
              </a:path>
              <a:path w="795020" h="306705">
                <a:moveTo>
                  <a:pt x="688266" y="8496"/>
                </a:moveTo>
                <a:lnTo>
                  <a:pt x="669560" y="17599"/>
                </a:lnTo>
                <a:lnTo>
                  <a:pt x="681080" y="28187"/>
                </a:lnTo>
                <a:lnTo>
                  <a:pt x="658922" y="33234"/>
                </a:lnTo>
                <a:lnTo>
                  <a:pt x="662623" y="49481"/>
                </a:lnTo>
                <a:lnTo>
                  <a:pt x="701945" y="40524"/>
                </a:lnTo>
                <a:lnTo>
                  <a:pt x="722650" y="40524"/>
                </a:lnTo>
                <a:lnTo>
                  <a:pt x="722955" y="35740"/>
                </a:lnTo>
                <a:lnTo>
                  <a:pt x="767772" y="25530"/>
                </a:lnTo>
                <a:lnTo>
                  <a:pt x="767307" y="23489"/>
                </a:lnTo>
                <a:lnTo>
                  <a:pt x="701697" y="23489"/>
                </a:lnTo>
                <a:lnTo>
                  <a:pt x="688266" y="8496"/>
                </a:lnTo>
                <a:close/>
              </a:path>
              <a:path w="795020" h="306705">
                <a:moveTo>
                  <a:pt x="763606" y="35506"/>
                </a:moveTo>
                <a:lnTo>
                  <a:pt x="722372" y="44899"/>
                </a:lnTo>
                <a:lnTo>
                  <a:pt x="765746" y="44899"/>
                </a:lnTo>
                <a:lnTo>
                  <a:pt x="763606" y="35506"/>
                </a:lnTo>
                <a:close/>
              </a:path>
              <a:path w="795020" h="306705">
                <a:moveTo>
                  <a:pt x="745365" y="0"/>
                </a:moveTo>
                <a:lnTo>
                  <a:pt x="722966" y="755"/>
                </a:lnTo>
                <a:lnTo>
                  <a:pt x="721861" y="6760"/>
                </a:lnTo>
                <a:lnTo>
                  <a:pt x="720406" y="13064"/>
                </a:lnTo>
                <a:lnTo>
                  <a:pt x="718628" y="19634"/>
                </a:lnTo>
                <a:lnTo>
                  <a:pt x="701697" y="23489"/>
                </a:lnTo>
                <a:lnTo>
                  <a:pt x="767307" y="23489"/>
                </a:lnTo>
                <a:lnTo>
                  <a:pt x="765371" y="14989"/>
                </a:lnTo>
                <a:lnTo>
                  <a:pt x="739007" y="14989"/>
                </a:lnTo>
                <a:lnTo>
                  <a:pt x="741515" y="9283"/>
                </a:lnTo>
                <a:lnTo>
                  <a:pt x="743526" y="4495"/>
                </a:lnTo>
                <a:lnTo>
                  <a:pt x="745365" y="0"/>
                </a:lnTo>
                <a:close/>
              </a:path>
              <a:path w="795020" h="306705">
                <a:moveTo>
                  <a:pt x="764071" y="9283"/>
                </a:moveTo>
                <a:lnTo>
                  <a:pt x="739007" y="14989"/>
                </a:lnTo>
                <a:lnTo>
                  <a:pt x="765371" y="14989"/>
                </a:lnTo>
                <a:lnTo>
                  <a:pt x="764071" y="9283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731639" y="1534229"/>
            <a:ext cx="224790" cy="629920"/>
          </a:xfrm>
          <a:custGeom>
            <a:avLst/>
            <a:gdLst/>
            <a:ahLst/>
            <a:cxnLst/>
            <a:rect l="l" t="t" r="r" b="b"/>
            <a:pathLst>
              <a:path w="224789" h="629919">
                <a:moveTo>
                  <a:pt x="216726" y="76363"/>
                </a:moveTo>
                <a:lnTo>
                  <a:pt x="122060" y="76363"/>
                </a:lnTo>
                <a:lnTo>
                  <a:pt x="149492" y="81536"/>
                </a:lnTo>
                <a:lnTo>
                  <a:pt x="142095" y="120787"/>
                </a:lnTo>
                <a:lnTo>
                  <a:pt x="160606" y="124279"/>
                </a:lnTo>
                <a:lnTo>
                  <a:pt x="168008" y="85029"/>
                </a:lnTo>
                <a:lnTo>
                  <a:pt x="215092" y="85029"/>
                </a:lnTo>
                <a:lnTo>
                  <a:pt x="216726" y="76363"/>
                </a:lnTo>
                <a:close/>
              </a:path>
              <a:path w="224789" h="629919">
                <a:moveTo>
                  <a:pt x="215092" y="85029"/>
                </a:moveTo>
                <a:lnTo>
                  <a:pt x="168008" y="85029"/>
                </a:lnTo>
                <a:lnTo>
                  <a:pt x="195440" y="90201"/>
                </a:lnTo>
                <a:lnTo>
                  <a:pt x="193855" y="98600"/>
                </a:lnTo>
                <a:lnTo>
                  <a:pt x="211891" y="102002"/>
                </a:lnTo>
                <a:lnTo>
                  <a:pt x="215092" y="85029"/>
                </a:lnTo>
                <a:close/>
              </a:path>
              <a:path w="224789" h="629919">
                <a:moveTo>
                  <a:pt x="115328" y="12995"/>
                </a:moveTo>
                <a:lnTo>
                  <a:pt x="102369" y="81742"/>
                </a:lnTo>
                <a:lnTo>
                  <a:pt x="120404" y="85140"/>
                </a:lnTo>
                <a:lnTo>
                  <a:pt x="122060" y="76363"/>
                </a:lnTo>
                <a:lnTo>
                  <a:pt x="216726" y="76363"/>
                </a:lnTo>
                <a:lnTo>
                  <a:pt x="217290" y="73371"/>
                </a:lnTo>
                <a:lnTo>
                  <a:pt x="198615" y="73371"/>
                </a:lnTo>
                <a:lnTo>
                  <a:pt x="171179" y="68199"/>
                </a:lnTo>
                <a:lnTo>
                  <a:pt x="171837" y="64710"/>
                </a:lnTo>
                <a:lnTo>
                  <a:pt x="152667" y="64710"/>
                </a:lnTo>
                <a:lnTo>
                  <a:pt x="125232" y="59537"/>
                </a:lnTo>
                <a:lnTo>
                  <a:pt x="130192" y="33224"/>
                </a:lnTo>
                <a:lnTo>
                  <a:pt x="222608" y="33224"/>
                </a:lnTo>
                <a:lnTo>
                  <a:pt x="179311" y="25059"/>
                </a:lnTo>
                <a:lnTo>
                  <a:pt x="179969" y="21572"/>
                </a:lnTo>
                <a:lnTo>
                  <a:pt x="160801" y="21572"/>
                </a:lnTo>
                <a:lnTo>
                  <a:pt x="115328" y="12995"/>
                </a:lnTo>
                <a:close/>
              </a:path>
              <a:path w="224789" h="629919">
                <a:moveTo>
                  <a:pt x="223227" y="41889"/>
                </a:moveTo>
                <a:lnTo>
                  <a:pt x="176140" y="41889"/>
                </a:lnTo>
                <a:lnTo>
                  <a:pt x="203575" y="47063"/>
                </a:lnTo>
                <a:lnTo>
                  <a:pt x="198615" y="73371"/>
                </a:lnTo>
                <a:lnTo>
                  <a:pt x="217290" y="73371"/>
                </a:lnTo>
                <a:lnTo>
                  <a:pt x="223227" y="41889"/>
                </a:lnTo>
                <a:close/>
              </a:path>
              <a:path w="224789" h="629919">
                <a:moveTo>
                  <a:pt x="222608" y="33224"/>
                </a:moveTo>
                <a:lnTo>
                  <a:pt x="130192" y="33224"/>
                </a:lnTo>
                <a:lnTo>
                  <a:pt x="157624" y="38398"/>
                </a:lnTo>
                <a:lnTo>
                  <a:pt x="152667" y="64710"/>
                </a:lnTo>
                <a:lnTo>
                  <a:pt x="171837" y="64710"/>
                </a:lnTo>
                <a:lnTo>
                  <a:pt x="176140" y="41889"/>
                </a:lnTo>
                <a:lnTo>
                  <a:pt x="223227" y="41889"/>
                </a:lnTo>
                <a:lnTo>
                  <a:pt x="224783" y="33634"/>
                </a:lnTo>
                <a:lnTo>
                  <a:pt x="222608" y="33224"/>
                </a:lnTo>
                <a:close/>
              </a:path>
              <a:path w="224789" h="629919">
                <a:moveTo>
                  <a:pt x="164865" y="0"/>
                </a:moveTo>
                <a:lnTo>
                  <a:pt x="160801" y="21572"/>
                </a:lnTo>
                <a:lnTo>
                  <a:pt x="179969" y="21572"/>
                </a:lnTo>
                <a:lnTo>
                  <a:pt x="183380" y="3492"/>
                </a:lnTo>
                <a:lnTo>
                  <a:pt x="164865" y="0"/>
                </a:lnTo>
                <a:close/>
              </a:path>
              <a:path w="224789" h="629919">
                <a:moveTo>
                  <a:pt x="157693" y="234227"/>
                </a:moveTo>
                <a:lnTo>
                  <a:pt x="140655" y="234227"/>
                </a:lnTo>
                <a:lnTo>
                  <a:pt x="130186" y="289742"/>
                </a:lnTo>
                <a:lnTo>
                  <a:pt x="146638" y="292845"/>
                </a:lnTo>
                <a:lnTo>
                  <a:pt x="157693" y="234227"/>
                </a:lnTo>
                <a:close/>
              </a:path>
              <a:path w="224789" h="629919">
                <a:moveTo>
                  <a:pt x="175051" y="229525"/>
                </a:moveTo>
                <a:lnTo>
                  <a:pt x="158579" y="229525"/>
                </a:lnTo>
                <a:lnTo>
                  <a:pt x="161829" y="240260"/>
                </a:lnTo>
                <a:lnTo>
                  <a:pt x="166409" y="255773"/>
                </a:lnTo>
                <a:lnTo>
                  <a:pt x="167938" y="261015"/>
                </a:lnTo>
                <a:lnTo>
                  <a:pt x="170804" y="271033"/>
                </a:lnTo>
                <a:lnTo>
                  <a:pt x="187044" y="265889"/>
                </a:lnTo>
                <a:lnTo>
                  <a:pt x="183875" y="255637"/>
                </a:lnTo>
                <a:lnTo>
                  <a:pt x="180433" y="245082"/>
                </a:lnTo>
                <a:lnTo>
                  <a:pt x="176581" y="233818"/>
                </a:lnTo>
                <a:lnTo>
                  <a:pt x="175051" y="229525"/>
                </a:lnTo>
                <a:close/>
              </a:path>
              <a:path w="224789" h="629919">
                <a:moveTo>
                  <a:pt x="64471" y="249974"/>
                </a:moveTo>
                <a:lnTo>
                  <a:pt x="63172" y="266896"/>
                </a:lnTo>
                <a:lnTo>
                  <a:pt x="106476" y="268232"/>
                </a:lnTo>
                <a:lnTo>
                  <a:pt x="107873" y="261861"/>
                </a:lnTo>
                <a:lnTo>
                  <a:pt x="109112" y="256993"/>
                </a:lnTo>
                <a:lnTo>
                  <a:pt x="110173" y="253659"/>
                </a:lnTo>
                <a:lnTo>
                  <a:pt x="122754" y="253659"/>
                </a:lnTo>
                <a:lnTo>
                  <a:pt x="124183" y="252248"/>
                </a:lnTo>
                <a:lnTo>
                  <a:pt x="108974" y="252248"/>
                </a:lnTo>
                <a:lnTo>
                  <a:pt x="96681" y="251867"/>
                </a:lnTo>
                <a:lnTo>
                  <a:pt x="96829" y="251082"/>
                </a:lnTo>
                <a:lnTo>
                  <a:pt x="80053" y="251082"/>
                </a:lnTo>
                <a:lnTo>
                  <a:pt x="64471" y="249974"/>
                </a:lnTo>
                <a:close/>
              </a:path>
              <a:path w="224789" h="629919">
                <a:moveTo>
                  <a:pt x="122754" y="253659"/>
                </a:moveTo>
                <a:lnTo>
                  <a:pt x="110173" y="253659"/>
                </a:lnTo>
                <a:lnTo>
                  <a:pt x="111868" y="255773"/>
                </a:lnTo>
                <a:lnTo>
                  <a:pt x="113515" y="257868"/>
                </a:lnTo>
                <a:lnTo>
                  <a:pt x="115393" y="260330"/>
                </a:lnTo>
                <a:lnTo>
                  <a:pt x="122147" y="254258"/>
                </a:lnTo>
                <a:lnTo>
                  <a:pt x="122754" y="253659"/>
                </a:lnTo>
                <a:close/>
              </a:path>
              <a:path w="224789" h="629919">
                <a:moveTo>
                  <a:pt x="129858" y="173581"/>
                </a:moveTo>
                <a:lnTo>
                  <a:pt x="126801" y="189784"/>
                </a:lnTo>
                <a:lnTo>
                  <a:pt x="147642" y="193713"/>
                </a:lnTo>
                <a:lnTo>
                  <a:pt x="139184" y="208084"/>
                </a:lnTo>
                <a:lnTo>
                  <a:pt x="129074" y="221637"/>
                </a:lnTo>
                <a:lnTo>
                  <a:pt x="117316" y="234374"/>
                </a:lnTo>
                <a:lnTo>
                  <a:pt x="103913" y="246297"/>
                </a:lnTo>
                <a:lnTo>
                  <a:pt x="105411" y="247939"/>
                </a:lnTo>
                <a:lnTo>
                  <a:pt x="107157" y="249974"/>
                </a:lnTo>
                <a:lnTo>
                  <a:pt x="108974" y="252248"/>
                </a:lnTo>
                <a:lnTo>
                  <a:pt x="124183" y="252248"/>
                </a:lnTo>
                <a:lnTo>
                  <a:pt x="128606" y="247882"/>
                </a:lnTo>
                <a:lnTo>
                  <a:pt x="134774" y="241204"/>
                </a:lnTo>
                <a:lnTo>
                  <a:pt x="140655" y="234227"/>
                </a:lnTo>
                <a:lnTo>
                  <a:pt x="157693" y="234227"/>
                </a:lnTo>
                <a:lnTo>
                  <a:pt x="158579" y="229525"/>
                </a:lnTo>
                <a:lnTo>
                  <a:pt x="175051" y="229525"/>
                </a:lnTo>
                <a:lnTo>
                  <a:pt x="173813" y="226051"/>
                </a:lnTo>
                <a:lnTo>
                  <a:pt x="159231" y="226051"/>
                </a:lnTo>
                <a:lnTo>
                  <a:pt x="160977" y="216799"/>
                </a:lnTo>
                <a:lnTo>
                  <a:pt x="154155" y="215511"/>
                </a:lnTo>
                <a:lnTo>
                  <a:pt x="157963" y="209574"/>
                </a:lnTo>
                <a:lnTo>
                  <a:pt x="161523" y="203393"/>
                </a:lnTo>
                <a:lnTo>
                  <a:pt x="164825" y="196952"/>
                </a:lnTo>
                <a:lnTo>
                  <a:pt x="195499" y="196952"/>
                </a:lnTo>
                <a:lnTo>
                  <a:pt x="197502" y="186336"/>
                </a:lnTo>
                <a:lnTo>
                  <a:pt x="129858" y="173581"/>
                </a:lnTo>
                <a:close/>
              </a:path>
              <a:path w="224789" h="629919">
                <a:moveTo>
                  <a:pt x="82384" y="164999"/>
                </a:moveTo>
                <a:lnTo>
                  <a:pt x="79333" y="181202"/>
                </a:lnTo>
                <a:lnTo>
                  <a:pt x="92749" y="183729"/>
                </a:lnTo>
                <a:lnTo>
                  <a:pt x="88220" y="207756"/>
                </a:lnTo>
                <a:lnTo>
                  <a:pt x="75079" y="207756"/>
                </a:lnTo>
                <a:lnTo>
                  <a:pt x="72475" y="221565"/>
                </a:lnTo>
                <a:lnTo>
                  <a:pt x="85164" y="223956"/>
                </a:lnTo>
                <a:lnTo>
                  <a:pt x="80053" y="251082"/>
                </a:lnTo>
                <a:lnTo>
                  <a:pt x="96829" y="251082"/>
                </a:lnTo>
                <a:lnTo>
                  <a:pt x="101367" y="227012"/>
                </a:lnTo>
                <a:lnTo>
                  <a:pt x="114743" y="227012"/>
                </a:lnTo>
                <a:lnTo>
                  <a:pt x="117337" y="213246"/>
                </a:lnTo>
                <a:lnTo>
                  <a:pt x="104420" y="210809"/>
                </a:lnTo>
                <a:lnTo>
                  <a:pt x="104996" y="207756"/>
                </a:lnTo>
                <a:lnTo>
                  <a:pt x="88220" y="207756"/>
                </a:lnTo>
                <a:lnTo>
                  <a:pt x="75530" y="205362"/>
                </a:lnTo>
                <a:lnTo>
                  <a:pt x="105448" y="205362"/>
                </a:lnTo>
                <a:lnTo>
                  <a:pt x="108953" y="186786"/>
                </a:lnTo>
                <a:lnTo>
                  <a:pt x="122717" y="186786"/>
                </a:lnTo>
                <a:lnTo>
                  <a:pt x="125296" y="173088"/>
                </a:lnTo>
                <a:lnTo>
                  <a:pt x="82384" y="164999"/>
                </a:lnTo>
                <a:close/>
              </a:path>
              <a:path w="224789" h="629919">
                <a:moveTo>
                  <a:pt x="114743" y="227012"/>
                </a:moveTo>
                <a:lnTo>
                  <a:pt x="101367" y="227012"/>
                </a:lnTo>
                <a:lnTo>
                  <a:pt x="114284" y="229445"/>
                </a:lnTo>
                <a:lnTo>
                  <a:pt x="114743" y="227012"/>
                </a:lnTo>
                <a:close/>
              </a:path>
              <a:path w="224789" h="629919">
                <a:moveTo>
                  <a:pt x="172364" y="221983"/>
                </a:moveTo>
                <a:lnTo>
                  <a:pt x="159231" y="226051"/>
                </a:lnTo>
                <a:lnTo>
                  <a:pt x="173813" y="226051"/>
                </a:lnTo>
                <a:lnTo>
                  <a:pt x="172364" y="221983"/>
                </a:lnTo>
                <a:close/>
              </a:path>
              <a:path w="224789" h="629919">
                <a:moveTo>
                  <a:pt x="195499" y="196952"/>
                </a:moveTo>
                <a:lnTo>
                  <a:pt x="164825" y="196952"/>
                </a:lnTo>
                <a:lnTo>
                  <a:pt x="194445" y="202539"/>
                </a:lnTo>
                <a:lnTo>
                  <a:pt x="195499" y="196952"/>
                </a:lnTo>
                <a:close/>
              </a:path>
              <a:path w="224789" h="629919">
                <a:moveTo>
                  <a:pt x="122717" y="186786"/>
                </a:moveTo>
                <a:lnTo>
                  <a:pt x="108953" y="186786"/>
                </a:lnTo>
                <a:lnTo>
                  <a:pt x="122245" y="189292"/>
                </a:lnTo>
                <a:lnTo>
                  <a:pt x="122717" y="186786"/>
                </a:lnTo>
                <a:close/>
              </a:path>
              <a:path w="224789" h="629919">
                <a:moveTo>
                  <a:pt x="148815" y="437926"/>
                </a:moveTo>
                <a:lnTo>
                  <a:pt x="52901" y="437926"/>
                </a:lnTo>
                <a:lnTo>
                  <a:pt x="128447" y="452170"/>
                </a:lnTo>
                <a:lnTo>
                  <a:pt x="126953" y="460098"/>
                </a:lnTo>
                <a:lnTo>
                  <a:pt x="144028" y="463316"/>
                </a:lnTo>
                <a:lnTo>
                  <a:pt x="148815" y="437926"/>
                </a:lnTo>
                <a:close/>
              </a:path>
              <a:path w="224789" h="629919">
                <a:moveTo>
                  <a:pt x="50111" y="358909"/>
                </a:moveTo>
                <a:lnTo>
                  <a:pt x="34303" y="442757"/>
                </a:lnTo>
                <a:lnTo>
                  <a:pt x="51381" y="445979"/>
                </a:lnTo>
                <a:lnTo>
                  <a:pt x="52901" y="437926"/>
                </a:lnTo>
                <a:lnTo>
                  <a:pt x="148815" y="437926"/>
                </a:lnTo>
                <a:lnTo>
                  <a:pt x="149024" y="436820"/>
                </a:lnTo>
                <a:lnTo>
                  <a:pt x="131342" y="436820"/>
                </a:lnTo>
                <a:lnTo>
                  <a:pt x="55796" y="422575"/>
                </a:lnTo>
                <a:lnTo>
                  <a:pt x="58539" y="408014"/>
                </a:lnTo>
                <a:lnTo>
                  <a:pt x="84470" y="408014"/>
                </a:lnTo>
                <a:lnTo>
                  <a:pt x="85483" y="406850"/>
                </a:lnTo>
                <a:lnTo>
                  <a:pt x="58759" y="406850"/>
                </a:lnTo>
                <a:lnTo>
                  <a:pt x="64298" y="377482"/>
                </a:lnTo>
                <a:lnTo>
                  <a:pt x="148605" y="377482"/>
                </a:lnTo>
                <a:lnTo>
                  <a:pt x="126283" y="373273"/>
                </a:lnTo>
                <a:lnTo>
                  <a:pt x="126860" y="370217"/>
                </a:lnTo>
                <a:lnTo>
                  <a:pt x="110079" y="370217"/>
                </a:lnTo>
                <a:lnTo>
                  <a:pt x="98016" y="367941"/>
                </a:lnTo>
                <a:lnTo>
                  <a:pt x="98587" y="364910"/>
                </a:lnTo>
                <a:lnTo>
                  <a:pt x="81935" y="364910"/>
                </a:lnTo>
                <a:lnTo>
                  <a:pt x="50111" y="358909"/>
                </a:lnTo>
                <a:close/>
              </a:path>
              <a:path w="224789" h="629919">
                <a:moveTo>
                  <a:pt x="159117" y="383292"/>
                </a:moveTo>
                <a:lnTo>
                  <a:pt x="95121" y="383292"/>
                </a:lnTo>
                <a:lnTo>
                  <a:pt x="107185" y="385568"/>
                </a:lnTo>
                <a:lnTo>
                  <a:pt x="101936" y="413398"/>
                </a:lnTo>
                <a:lnTo>
                  <a:pt x="105835" y="419130"/>
                </a:lnTo>
                <a:lnTo>
                  <a:pt x="133689" y="424383"/>
                </a:lnTo>
                <a:lnTo>
                  <a:pt x="131342" y="436820"/>
                </a:lnTo>
                <a:lnTo>
                  <a:pt x="149024" y="436820"/>
                </a:lnTo>
                <a:lnTo>
                  <a:pt x="154287" y="408906"/>
                </a:lnTo>
                <a:lnTo>
                  <a:pt x="136605" y="408906"/>
                </a:lnTo>
                <a:lnTo>
                  <a:pt x="122147" y="406181"/>
                </a:lnTo>
                <a:lnTo>
                  <a:pt x="120520" y="403848"/>
                </a:lnTo>
                <a:lnTo>
                  <a:pt x="123389" y="388623"/>
                </a:lnTo>
                <a:lnTo>
                  <a:pt x="158111" y="388623"/>
                </a:lnTo>
                <a:lnTo>
                  <a:pt x="159117" y="383292"/>
                </a:lnTo>
                <a:close/>
              </a:path>
              <a:path w="224789" h="629919">
                <a:moveTo>
                  <a:pt x="84470" y="408014"/>
                </a:moveTo>
                <a:lnTo>
                  <a:pt x="58539" y="408014"/>
                </a:lnTo>
                <a:lnTo>
                  <a:pt x="62160" y="411544"/>
                </a:lnTo>
                <a:lnTo>
                  <a:pt x="65954" y="415745"/>
                </a:lnTo>
                <a:lnTo>
                  <a:pt x="69914" y="420563"/>
                </a:lnTo>
                <a:lnTo>
                  <a:pt x="79067" y="414220"/>
                </a:lnTo>
                <a:lnTo>
                  <a:pt x="84470" y="408014"/>
                </a:lnTo>
                <a:close/>
              </a:path>
              <a:path w="224789" h="629919">
                <a:moveTo>
                  <a:pt x="158111" y="388623"/>
                </a:moveTo>
                <a:lnTo>
                  <a:pt x="123389" y="388623"/>
                </a:lnTo>
                <a:lnTo>
                  <a:pt x="139844" y="391723"/>
                </a:lnTo>
                <a:lnTo>
                  <a:pt x="136605" y="408906"/>
                </a:lnTo>
                <a:lnTo>
                  <a:pt x="154287" y="408906"/>
                </a:lnTo>
                <a:lnTo>
                  <a:pt x="158111" y="388623"/>
                </a:lnTo>
                <a:close/>
              </a:path>
              <a:path w="224789" h="629919">
                <a:moveTo>
                  <a:pt x="148605" y="377482"/>
                </a:moveTo>
                <a:lnTo>
                  <a:pt x="64298" y="377482"/>
                </a:lnTo>
                <a:lnTo>
                  <a:pt x="79040" y="380260"/>
                </a:lnTo>
                <a:lnTo>
                  <a:pt x="76446" y="388956"/>
                </a:lnTo>
                <a:lnTo>
                  <a:pt x="72199" y="396287"/>
                </a:lnTo>
                <a:lnTo>
                  <a:pt x="66301" y="402252"/>
                </a:lnTo>
                <a:lnTo>
                  <a:pt x="58759" y="406850"/>
                </a:lnTo>
                <a:lnTo>
                  <a:pt x="85483" y="406850"/>
                </a:lnTo>
                <a:lnTo>
                  <a:pt x="86318" y="405891"/>
                </a:lnTo>
                <a:lnTo>
                  <a:pt x="91669" y="395580"/>
                </a:lnTo>
                <a:lnTo>
                  <a:pt x="95121" y="383292"/>
                </a:lnTo>
                <a:lnTo>
                  <a:pt x="159117" y="383292"/>
                </a:lnTo>
                <a:lnTo>
                  <a:pt x="159814" y="379595"/>
                </a:lnTo>
                <a:lnTo>
                  <a:pt x="148605" y="377482"/>
                </a:lnTo>
                <a:close/>
              </a:path>
              <a:path w="224789" h="629919">
                <a:moveTo>
                  <a:pt x="169411" y="354045"/>
                </a:moveTo>
                <a:lnTo>
                  <a:pt x="100633" y="354045"/>
                </a:lnTo>
                <a:lnTo>
                  <a:pt x="112697" y="356321"/>
                </a:lnTo>
                <a:lnTo>
                  <a:pt x="110079" y="370217"/>
                </a:lnTo>
                <a:lnTo>
                  <a:pt x="126860" y="370217"/>
                </a:lnTo>
                <a:lnTo>
                  <a:pt x="128905" y="359378"/>
                </a:lnTo>
                <a:lnTo>
                  <a:pt x="168406" y="359378"/>
                </a:lnTo>
                <a:lnTo>
                  <a:pt x="169411" y="354045"/>
                </a:lnTo>
                <a:close/>
              </a:path>
              <a:path w="224789" h="629919">
                <a:moveTo>
                  <a:pt x="168406" y="359378"/>
                </a:moveTo>
                <a:lnTo>
                  <a:pt x="128905" y="359378"/>
                </a:lnTo>
                <a:lnTo>
                  <a:pt x="167050" y="366570"/>
                </a:lnTo>
                <a:lnTo>
                  <a:pt x="168406" y="359378"/>
                </a:lnTo>
                <a:close/>
              </a:path>
              <a:path w="224789" h="629919">
                <a:moveTo>
                  <a:pt x="51010" y="328773"/>
                </a:moveTo>
                <a:lnTo>
                  <a:pt x="48113" y="344145"/>
                </a:lnTo>
                <a:lnTo>
                  <a:pt x="84556" y="351015"/>
                </a:lnTo>
                <a:lnTo>
                  <a:pt x="81935" y="364910"/>
                </a:lnTo>
                <a:lnTo>
                  <a:pt x="98587" y="364910"/>
                </a:lnTo>
                <a:lnTo>
                  <a:pt x="100633" y="354045"/>
                </a:lnTo>
                <a:lnTo>
                  <a:pt x="169411" y="354045"/>
                </a:lnTo>
                <a:lnTo>
                  <a:pt x="169947" y="351198"/>
                </a:lnTo>
                <a:lnTo>
                  <a:pt x="51010" y="328773"/>
                </a:lnTo>
                <a:close/>
              </a:path>
              <a:path w="224789" h="629919">
                <a:moveTo>
                  <a:pt x="113122" y="615121"/>
                </a:moveTo>
                <a:lnTo>
                  <a:pt x="69957" y="615121"/>
                </a:lnTo>
                <a:lnTo>
                  <a:pt x="96292" y="620086"/>
                </a:lnTo>
                <a:lnTo>
                  <a:pt x="95093" y="626428"/>
                </a:lnTo>
                <a:lnTo>
                  <a:pt x="110444" y="629323"/>
                </a:lnTo>
                <a:lnTo>
                  <a:pt x="113122" y="615121"/>
                </a:lnTo>
                <a:close/>
              </a:path>
              <a:path w="224789" h="629919">
                <a:moveTo>
                  <a:pt x="62830" y="568605"/>
                </a:moveTo>
                <a:lnTo>
                  <a:pt x="53361" y="618822"/>
                </a:lnTo>
                <a:lnTo>
                  <a:pt x="68715" y="621717"/>
                </a:lnTo>
                <a:lnTo>
                  <a:pt x="69957" y="615121"/>
                </a:lnTo>
                <a:lnTo>
                  <a:pt x="113122" y="615121"/>
                </a:lnTo>
                <a:lnTo>
                  <a:pt x="115033" y="604983"/>
                </a:lnTo>
                <a:lnTo>
                  <a:pt x="99140" y="604983"/>
                </a:lnTo>
                <a:lnTo>
                  <a:pt x="72805" y="600019"/>
                </a:lnTo>
                <a:lnTo>
                  <a:pt x="75336" y="586606"/>
                </a:lnTo>
                <a:lnTo>
                  <a:pt x="118499" y="586606"/>
                </a:lnTo>
                <a:lnTo>
                  <a:pt x="119865" y="579362"/>
                </a:lnTo>
                <a:lnTo>
                  <a:pt x="62830" y="568605"/>
                </a:lnTo>
                <a:close/>
              </a:path>
              <a:path w="224789" h="629919">
                <a:moveTo>
                  <a:pt x="1385" y="587307"/>
                </a:moveTo>
                <a:lnTo>
                  <a:pt x="0" y="604710"/>
                </a:lnTo>
                <a:lnTo>
                  <a:pt x="50749" y="607212"/>
                </a:lnTo>
                <a:lnTo>
                  <a:pt x="52505" y="598366"/>
                </a:lnTo>
                <a:lnTo>
                  <a:pt x="53693" y="592970"/>
                </a:lnTo>
                <a:lnTo>
                  <a:pt x="54326" y="590976"/>
                </a:lnTo>
                <a:lnTo>
                  <a:pt x="40359" y="590111"/>
                </a:lnTo>
                <a:lnTo>
                  <a:pt x="40551" y="589093"/>
                </a:lnTo>
                <a:lnTo>
                  <a:pt x="24893" y="589093"/>
                </a:lnTo>
                <a:lnTo>
                  <a:pt x="17919" y="588592"/>
                </a:lnTo>
                <a:lnTo>
                  <a:pt x="18101" y="587631"/>
                </a:lnTo>
                <a:lnTo>
                  <a:pt x="5482" y="587631"/>
                </a:lnTo>
                <a:lnTo>
                  <a:pt x="1385" y="587307"/>
                </a:lnTo>
                <a:close/>
              </a:path>
              <a:path w="224789" h="629919">
                <a:moveTo>
                  <a:pt x="118499" y="586606"/>
                </a:moveTo>
                <a:lnTo>
                  <a:pt x="75336" y="586606"/>
                </a:lnTo>
                <a:lnTo>
                  <a:pt x="101667" y="591569"/>
                </a:lnTo>
                <a:lnTo>
                  <a:pt x="99140" y="604983"/>
                </a:lnTo>
                <a:lnTo>
                  <a:pt x="115033" y="604983"/>
                </a:lnTo>
                <a:lnTo>
                  <a:pt x="118499" y="586606"/>
                </a:lnTo>
                <a:close/>
              </a:path>
              <a:path w="224789" h="629919">
                <a:moveTo>
                  <a:pt x="25275" y="496026"/>
                </a:moveTo>
                <a:lnTo>
                  <a:pt x="17373" y="537937"/>
                </a:lnTo>
                <a:lnTo>
                  <a:pt x="33950" y="541065"/>
                </a:lnTo>
                <a:lnTo>
                  <a:pt x="24893" y="589093"/>
                </a:lnTo>
                <a:lnTo>
                  <a:pt x="40551" y="589093"/>
                </a:lnTo>
                <a:lnTo>
                  <a:pt x="43646" y="572681"/>
                </a:lnTo>
                <a:lnTo>
                  <a:pt x="53491" y="572681"/>
                </a:lnTo>
                <a:lnTo>
                  <a:pt x="55817" y="560329"/>
                </a:lnTo>
                <a:lnTo>
                  <a:pt x="46313" y="558537"/>
                </a:lnTo>
                <a:lnTo>
                  <a:pt x="49071" y="543916"/>
                </a:lnTo>
                <a:lnTo>
                  <a:pt x="60162" y="543916"/>
                </a:lnTo>
                <a:lnTo>
                  <a:pt x="62503" y="531497"/>
                </a:lnTo>
                <a:lnTo>
                  <a:pt x="87233" y="531497"/>
                </a:lnTo>
                <a:lnTo>
                  <a:pt x="86522" y="529445"/>
                </a:lnTo>
                <a:lnTo>
                  <a:pt x="47256" y="529445"/>
                </a:lnTo>
                <a:lnTo>
                  <a:pt x="35063" y="527145"/>
                </a:lnTo>
                <a:lnTo>
                  <a:pt x="37453" y="514476"/>
                </a:lnTo>
                <a:lnTo>
                  <a:pt x="65711" y="514476"/>
                </a:lnTo>
                <a:lnTo>
                  <a:pt x="67683" y="504022"/>
                </a:lnTo>
                <a:lnTo>
                  <a:pt x="25275" y="496026"/>
                </a:lnTo>
                <a:close/>
              </a:path>
              <a:path w="224789" h="629919">
                <a:moveTo>
                  <a:pt x="13467" y="545282"/>
                </a:moveTo>
                <a:lnTo>
                  <a:pt x="5482" y="587631"/>
                </a:lnTo>
                <a:lnTo>
                  <a:pt x="18101" y="587631"/>
                </a:lnTo>
                <a:lnTo>
                  <a:pt x="25656" y="547578"/>
                </a:lnTo>
                <a:lnTo>
                  <a:pt x="13467" y="545282"/>
                </a:lnTo>
                <a:close/>
              </a:path>
              <a:path w="224789" h="629919">
                <a:moveTo>
                  <a:pt x="123279" y="562485"/>
                </a:moveTo>
                <a:lnTo>
                  <a:pt x="92958" y="562485"/>
                </a:lnTo>
                <a:lnTo>
                  <a:pt x="99408" y="567381"/>
                </a:lnTo>
                <a:lnTo>
                  <a:pt x="106623" y="571893"/>
                </a:lnTo>
                <a:lnTo>
                  <a:pt x="114596" y="576019"/>
                </a:lnTo>
                <a:lnTo>
                  <a:pt x="123324" y="579758"/>
                </a:lnTo>
                <a:lnTo>
                  <a:pt x="126050" y="573872"/>
                </a:lnTo>
                <a:lnTo>
                  <a:pt x="128577" y="568923"/>
                </a:lnTo>
                <a:lnTo>
                  <a:pt x="130928" y="564904"/>
                </a:lnTo>
                <a:lnTo>
                  <a:pt x="123279" y="562485"/>
                </a:lnTo>
                <a:close/>
              </a:path>
              <a:path w="224789" h="629919">
                <a:moveTo>
                  <a:pt x="53491" y="572681"/>
                </a:moveTo>
                <a:lnTo>
                  <a:pt x="43646" y="572681"/>
                </a:lnTo>
                <a:lnTo>
                  <a:pt x="53153" y="574474"/>
                </a:lnTo>
                <a:lnTo>
                  <a:pt x="53491" y="572681"/>
                </a:lnTo>
                <a:close/>
              </a:path>
              <a:path w="224789" h="629919">
                <a:moveTo>
                  <a:pt x="89633" y="536479"/>
                </a:moveTo>
                <a:lnTo>
                  <a:pt x="73499" y="536479"/>
                </a:lnTo>
                <a:lnTo>
                  <a:pt x="75462" y="541263"/>
                </a:lnTo>
                <a:lnTo>
                  <a:pt x="77975" y="545745"/>
                </a:lnTo>
                <a:lnTo>
                  <a:pt x="81060" y="549946"/>
                </a:lnTo>
                <a:lnTo>
                  <a:pt x="75075" y="551000"/>
                </a:lnTo>
                <a:lnTo>
                  <a:pt x="68689" y="551721"/>
                </a:lnTo>
                <a:lnTo>
                  <a:pt x="61901" y="552111"/>
                </a:lnTo>
                <a:lnTo>
                  <a:pt x="54709" y="552171"/>
                </a:lnTo>
                <a:lnTo>
                  <a:pt x="56202" y="557169"/>
                </a:lnTo>
                <a:lnTo>
                  <a:pt x="57379" y="562237"/>
                </a:lnTo>
                <a:lnTo>
                  <a:pt x="58261" y="567361"/>
                </a:lnTo>
                <a:lnTo>
                  <a:pt x="67730" y="567014"/>
                </a:lnTo>
                <a:lnTo>
                  <a:pt x="76667" y="566084"/>
                </a:lnTo>
                <a:lnTo>
                  <a:pt x="85075" y="564573"/>
                </a:lnTo>
                <a:lnTo>
                  <a:pt x="92958" y="562485"/>
                </a:lnTo>
                <a:lnTo>
                  <a:pt x="123279" y="562485"/>
                </a:lnTo>
                <a:lnTo>
                  <a:pt x="122676" y="562295"/>
                </a:lnTo>
                <a:lnTo>
                  <a:pt x="115476" y="559106"/>
                </a:lnTo>
                <a:lnTo>
                  <a:pt x="109378" y="555346"/>
                </a:lnTo>
                <a:lnTo>
                  <a:pt x="115664" y="551211"/>
                </a:lnTo>
                <a:lnTo>
                  <a:pt x="121405" y="546470"/>
                </a:lnTo>
                <a:lnTo>
                  <a:pt x="122997" y="544831"/>
                </a:lnTo>
                <a:lnTo>
                  <a:pt x="96414" y="544831"/>
                </a:lnTo>
                <a:lnTo>
                  <a:pt x="91587" y="539690"/>
                </a:lnTo>
                <a:lnTo>
                  <a:pt x="89633" y="536479"/>
                </a:lnTo>
                <a:close/>
              </a:path>
              <a:path w="224789" h="629919">
                <a:moveTo>
                  <a:pt x="60162" y="543916"/>
                </a:moveTo>
                <a:lnTo>
                  <a:pt x="49071" y="543916"/>
                </a:lnTo>
                <a:lnTo>
                  <a:pt x="59781" y="545937"/>
                </a:lnTo>
                <a:lnTo>
                  <a:pt x="60162" y="543916"/>
                </a:lnTo>
                <a:close/>
              </a:path>
              <a:path w="224789" h="629919">
                <a:moveTo>
                  <a:pt x="132701" y="527386"/>
                </a:moveTo>
                <a:lnTo>
                  <a:pt x="85808" y="527386"/>
                </a:lnTo>
                <a:lnTo>
                  <a:pt x="112330" y="532386"/>
                </a:lnTo>
                <a:lnTo>
                  <a:pt x="108319" y="537552"/>
                </a:lnTo>
                <a:lnTo>
                  <a:pt x="103013" y="541699"/>
                </a:lnTo>
                <a:lnTo>
                  <a:pt x="96414" y="544831"/>
                </a:lnTo>
                <a:lnTo>
                  <a:pt x="122997" y="544831"/>
                </a:lnTo>
                <a:lnTo>
                  <a:pt x="126642" y="541065"/>
                </a:lnTo>
                <a:lnTo>
                  <a:pt x="131234" y="535172"/>
                </a:lnTo>
                <a:lnTo>
                  <a:pt x="132701" y="527386"/>
                </a:lnTo>
                <a:close/>
              </a:path>
              <a:path w="224789" h="629919">
                <a:moveTo>
                  <a:pt x="87233" y="531497"/>
                </a:moveTo>
                <a:lnTo>
                  <a:pt x="62503" y="531497"/>
                </a:lnTo>
                <a:lnTo>
                  <a:pt x="64634" y="536101"/>
                </a:lnTo>
                <a:lnTo>
                  <a:pt x="66045" y="539338"/>
                </a:lnTo>
                <a:lnTo>
                  <a:pt x="66732" y="541191"/>
                </a:lnTo>
                <a:lnTo>
                  <a:pt x="69037" y="539690"/>
                </a:lnTo>
                <a:lnTo>
                  <a:pt x="71293" y="538110"/>
                </a:lnTo>
                <a:lnTo>
                  <a:pt x="73499" y="536479"/>
                </a:lnTo>
                <a:lnTo>
                  <a:pt x="89633" y="536479"/>
                </a:lnTo>
                <a:lnTo>
                  <a:pt x="88069" y="533909"/>
                </a:lnTo>
                <a:lnTo>
                  <a:pt x="87233" y="531497"/>
                </a:lnTo>
                <a:close/>
              </a:path>
              <a:path w="224789" h="629919">
                <a:moveTo>
                  <a:pt x="65711" y="514476"/>
                </a:moveTo>
                <a:lnTo>
                  <a:pt x="37453" y="514476"/>
                </a:lnTo>
                <a:lnTo>
                  <a:pt x="49643" y="516776"/>
                </a:lnTo>
                <a:lnTo>
                  <a:pt x="47256" y="529445"/>
                </a:lnTo>
                <a:lnTo>
                  <a:pt x="86522" y="529445"/>
                </a:lnTo>
                <a:lnTo>
                  <a:pt x="85808" y="527386"/>
                </a:lnTo>
                <a:lnTo>
                  <a:pt x="132701" y="527386"/>
                </a:lnTo>
                <a:lnTo>
                  <a:pt x="133247" y="524488"/>
                </a:lnTo>
                <a:lnTo>
                  <a:pt x="63823" y="524488"/>
                </a:lnTo>
                <a:lnTo>
                  <a:pt x="65711" y="514476"/>
                </a:lnTo>
                <a:close/>
              </a:path>
              <a:path w="224789" h="629919">
                <a:moveTo>
                  <a:pt x="88019" y="499907"/>
                </a:moveTo>
                <a:lnTo>
                  <a:pt x="82889" y="506747"/>
                </a:lnTo>
                <a:lnTo>
                  <a:pt x="77146" y="513123"/>
                </a:lnTo>
                <a:lnTo>
                  <a:pt x="70790" y="519037"/>
                </a:lnTo>
                <a:lnTo>
                  <a:pt x="63823" y="524488"/>
                </a:lnTo>
                <a:lnTo>
                  <a:pt x="133247" y="524488"/>
                </a:lnTo>
                <a:lnTo>
                  <a:pt x="133828" y="521402"/>
                </a:lnTo>
                <a:lnTo>
                  <a:pt x="97515" y="514559"/>
                </a:lnTo>
                <a:lnTo>
                  <a:pt x="100115" y="511600"/>
                </a:lnTo>
                <a:lnTo>
                  <a:pt x="102638" y="508500"/>
                </a:lnTo>
                <a:lnTo>
                  <a:pt x="105062" y="505252"/>
                </a:lnTo>
                <a:lnTo>
                  <a:pt x="88019" y="499907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335753" y="4964120"/>
            <a:ext cx="226060" cy="626745"/>
          </a:xfrm>
          <a:custGeom>
            <a:avLst/>
            <a:gdLst/>
            <a:ahLst/>
            <a:cxnLst/>
            <a:rect l="l" t="t" r="r" b="b"/>
            <a:pathLst>
              <a:path w="226060" h="626745">
                <a:moveTo>
                  <a:pt x="76491" y="85053"/>
                </a:moveTo>
                <a:lnTo>
                  <a:pt x="57283" y="85053"/>
                </a:lnTo>
                <a:lnTo>
                  <a:pt x="65069" y="124227"/>
                </a:lnTo>
                <a:lnTo>
                  <a:pt x="83549" y="120556"/>
                </a:lnTo>
                <a:lnTo>
                  <a:pt x="76491" y="85053"/>
                </a:lnTo>
                <a:close/>
              </a:path>
              <a:path w="226060" h="626745">
                <a:moveTo>
                  <a:pt x="59583" y="0"/>
                </a:moveTo>
                <a:lnTo>
                  <a:pt x="41104" y="3675"/>
                </a:lnTo>
                <a:lnTo>
                  <a:pt x="45385" y="25203"/>
                </a:lnTo>
                <a:lnTo>
                  <a:pt x="0" y="34223"/>
                </a:lnTo>
                <a:lnTo>
                  <a:pt x="13641" y="102836"/>
                </a:lnTo>
                <a:lnTo>
                  <a:pt x="31644" y="99258"/>
                </a:lnTo>
                <a:lnTo>
                  <a:pt x="29902" y="90500"/>
                </a:lnTo>
                <a:lnTo>
                  <a:pt x="57283" y="85053"/>
                </a:lnTo>
                <a:lnTo>
                  <a:pt x="76491" y="85053"/>
                </a:lnTo>
                <a:lnTo>
                  <a:pt x="75761" y="81381"/>
                </a:lnTo>
                <a:lnTo>
                  <a:pt x="103144" y="75938"/>
                </a:lnTo>
                <a:lnTo>
                  <a:pt x="121854" y="75938"/>
                </a:lnTo>
                <a:lnTo>
                  <a:pt x="121410" y="73701"/>
                </a:lnTo>
                <a:lnTo>
                  <a:pt x="26560" y="73701"/>
                </a:lnTo>
                <a:lnTo>
                  <a:pt x="21341" y="47443"/>
                </a:lnTo>
                <a:lnTo>
                  <a:pt x="48722" y="41996"/>
                </a:lnTo>
                <a:lnTo>
                  <a:pt x="67931" y="41996"/>
                </a:lnTo>
                <a:lnTo>
                  <a:pt x="67202" y="38324"/>
                </a:lnTo>
                <a:lnTo>
                  <a:pt x="94583" y="32881"/>
                </a:lnTo>
                <a:lnTo>
                  <a:pt x="113295" y="32881"/>
                </a:lnTo>
                <a:lnTo>
                  <a:pt x="111038" y="21527"/>
                </a:lnTo>
                <a:lnTo>
                  <a:pt x="63860" y="21527"/>
                </a:lnTo>
                <a:lnTo>
                  <a:pt x="59583" y="0"/>
                </a:lnTo>
                <a:close/>
              </a:path>
              <a:path w="226060" h="626745">
                <a:moveTo>
                  <a:pt x="121854" y="75938"/>
                </a:moveTo>
                <a:lnTo>
                  <a:pt x="103144" y="75938"/>
                </a:lnTo>
                <a:lnTo>
                  <a:pt x="104810" y="84321"/>
                </a:lnTo>
                <a:lnTo>
                  <a:pt x="122810" y="80744"/>
                </a:lnTo>
                <a:lnTo>
                  <a:pt x="121854" y="75938"/>
                </a:lnTo>
                <a:close/>
              </a:path>
              <a:path w="226060" h="626745">
                <a:moveTo>
                  <a:pt x="67931" y="41996"/>
                </a:moveTo>
                <a:lnTo>
                  <a:pt x="48722" y="41996"/>
                </a:lnTo>
                <a:lnTo>
                  <a:pt x="53943" y="68258"/>
                </a:lnTo>
                <a:lnTo>
                  <a:pt x="26560" y="73701"/>
                </a:lnTo>
                <a:lnTo>
                  <a:pt x="121410" y="73701"/>
                </a:lnTo>
                <a:lnTo>
                  <a:pt x="119597" y="64583"/>
                </a:lnTo>
                <a:lnTo>
                  <a:pt x="72421" y="64583"/>
                </a:lnTo>
                <a:lnTo>
                  <a:pt x="67931" y="41996"/>
                </a:lnTo>
                <a:close/>
              </a:path>
              <a:path w="226060" h="626745">
                <a:moveTo>
                  <a:pt x="113295" y="32881"/>
                </a:moveTo>
                <a:lnTo>
                  <a:pt x="94583" y="32881"/>
                </a:lnTo>
                <a:lnTo>
                  <a:pt x="99802" y="59140"/>
                </a:lnTo>
                <a:lnTo>
                  <a:pt x="72421" y="64583"/>
                </a:lnTo>
                <a:lnTo>
                  <a:pt x="119597" y="64583"/>
                </a:lnTo>
                <a:lnTo>
                  <a:pt x="113295" y="32881"/>
                </a:lnTo>
                <a:close/>
              </a:path>
              <a:path w="226060" h="626745">
                <a:moveTo>
                  <a:pt x="109245" y="12505"/>
                </a:moveTo>
                <a:lnTo>
                  <a:pt x="63860" y="21527"/>
                </a:lnTo>
                <a:lnTo>
                  <a:pt x="111038" y="21527"/>
                </a:lnTo>
                <a:lnTo>
                  <a:pt x="109245" y="12505"/>
                </a:lnTo>
                <a:close/>
              </a:path>
              <a:path w="226060" h="626745">
                <a:moveTo>
                  <a:pt x="67584" y="241192"/>
                </a:moveTo>
                <a:lnTo>
                  <a:pt x="50774" y="241192"/>
                </a:lnTo>
                <a:lnTo>
                  <a:pt x="56156" y="268264"/>
                </a:lnTo>
                <a:lnTo>
                  <a:pt x="41288" y="273056"/>
                </a:lnTo>
                <a:lnTo>
                  <a:pt x="46404" y="289237"/>
                </a:lnTo>
                <a:lnTo>
                  <a:pt x="87077" y="274312"/>
                </a:lnTo>
                <a:lnTo>
                  <a:pt x="85990" y="267878"/>
                </a:lnTo>
                <a:lnTo>
                  <a:pt x="85315" y="262788"/>
                </a:lnTo>
                <a:lnTo>
                  <a:pt x="71878" y="262788"/>
                </a:lnTo>
                <a:lnTo>
                  <a:pt x="67584" y="241192"/>
                </a:lnTo>
                <a:close/>
              </a:path>
              <a:path w="226060" h="626745">
                <a:moveTo>
                  <a:pt x="123156" y="230003"/>
                </a:moveTo>
                <a:lnTo>
                  <a:pt x="106085" y="230003"/>
                </a:lnTo>
                <a:lnTo>
                  <a:pt x="117101" y="285414"/>
                </a:lnTo>
                <a:lnTo>
                  <a:pt x="133523" y="282149"/>
                </a:lnTo>
                <a:lnTo>
                  <a:pt x="123156" y="230003"/>
                </a:lnTo>
                <a:close/>
              </a:path>
              <a:path w="226060" h="626745">
                <a:moveTo>
                  <a:pt x="94479" y="259411"/>
                </a:moveTo>
                <a:lnTo>
                  <a:pt x="85064" y="259411"/>
                </a:lnTo>
                <a:lnTo>
                  <a:pt x="89734" y="262064"/>
                </a:lnTo>
                <a:lnTo>
                  <a:pt x="92401" y="263651"/>
                </a:lnTo>
                <a:lnTo>
                  <a:pt x="94479" y="259411"/>
                </a:lnTo>
                <a:close/>
              </a:path>
              <a:path w="226060" h="626745">
                <a:moveTo>
                  <a:pt x="114284" y="189812"/>
                </a:moveTo>
                <a:lnTo>
                  <a:pt x="97444" y="189812"/>
                </a:lnTo>
                <a:lnTo>
                  <a:pt x="94963" y="206301"/>
                </a:lnTo>
                <a:lnTo>
                  <a:pt x="90644" y="222648"/>
                </a:lnTo>
                <a:lnTo>
                  <a:pt x="84490" y="238854"/>
                </a:lnTo>
                <a:lnTo>
                  <a:pt x="76507" y="254919"/>
                </a:lnTo>
                <a:lnTo>
                  <a:pt x="78512" y="255879"/>
                </a:lnTo>
                <a:lnTo>
                  <a:pt x="80824" y="257082"/>
                </a:lnTo>
                <a:lnTo>
                  <a:pt x="83422" y="258551"/>
                </a:lnTo>
                <a:lnTo>
                  <a:pt x="71878" y="262788"/>
                </a:lnTo>
                <a:lnTo>
                  <a:pt x="85315" y="262788"/>
                </a:lnTo>
                <a:lnTo>
                  <a:pt x="85064" y="259411"/>
                </a:lnTo>
                <a:lnTo>
                  <a:pt x="94479" y="259411"/>
                </a:lnTo>
                <a:lnTo>
                  <a:pt x="96397" y="255497"/>
                </a:lnTo>
                <a:lnTo>
                  <a:pt x="100007" y="247169"/>
                </a:lnTo>
                <a:lnTo>
                  <a:pt x="103235" y="238670"/>
                </a:lnTo>
                <a:lnTo>
                  <a:pt x="106085" y="230003"/>
                </a:lnTo>
                <a:lnTo>
                  <a:pt x="123156" y="230003"/>
                </a:lnTo>
                <a:lnTo>
                  <a:pt x="120959" y="218951"/>
                </a:lnTo>
                <a:lnTo>
                  <a:pt x="141628" y="218951"/>
                </a:lnTo>
                <a:lnTo>
                  <a:pt x="138619" y="215484"/>
                </a:lnTo>
                <a:lnTo>
                  <a:pt x="120269" y="215484"/>
                </a:lnTo>
                <a:lnTo>
                  <a:pt x="118701" y="207604"/>
                </a:lnTo>
                <a:lnTo>
                  <a:pt x="111621" y="207604"/>
                </a:lnTo>
                <a:lnTo>
                  <a:pt x="112943" y="200670"/>
                </a:lnTo>
                <a:lnTo>
                  <a:pt x="113936" y="193611"/>
                </a:lnTo>
                <a:lnTo>
                  <a:pt x="114284" y="189812"/>
                </a:lnTo>
                <a:close/>
              </a:path>
              <a:path w="226060" h="626745">
                <a:moveTo>
                  <a:pt x="141628" y="218951"/>
                </a:moveTo>
                <a:lnTo>
                  <a:pt x="120959" y="218951"/>
                </a:lnTo>
                <a:lnTo>
                  <a:pt x="127982" y="227696"/>
                </a:lnTo>
                <a:lnTo>
                  <a:pt x="134795" y="236270"/>
                </a:lnTo>
                <a:lnTo>
                  <a:pt x="141399" y="244671"/>
                </a:lnTo>
                <a:lnTo>
                  <a:pt x="147798" y="252896"/>
                </a:lnTo>
                <a:lnTo>
                  <a:pt x="160945" y="242059"/>
                </a:lnTo>
                <a:lnTo>
                  <a:pt x="154269" y="233840"/>
                </a:lnTo>
                <a:lnTo>
                  <a:pt x="147043" y="225224"/>
                </a:lnTo>
                <a:lnTo>
                  <a:pt x="141628" y="218951"/>
                </a:lnTo>
                <a:close/>
              </a:path>
              <a:path w="226060" h="626745">
                <a:moveTo>
                  <a:pt x="59603" y="201044"/>
                </a:moveTo>
                <a:lnTo>
                  <a:pt x="42793" y="201044"/>
                </a:lnTo>
                <a:lnTo>
                  <a:pt x="47560" y="225021"/>
                </a:lnTo>
                <a:lnTo>
                  <a:pt x="34894" y="227540"/>
                </a:lnTo>
                <a:lnTo>
                  <a:pt x="38110" y="243711"/>
                </a:lnTo>
                <a:lnTo>
                  <a:pt x="50774" y="241192"/>
                </a:lnTo>
                <a:lnTo>
                  <a:pt x="67584" y="241192"/>
                </a:lnTo>
                <a:lnTo>
                  <a:pt x="66945" y="237977"/>
                </a:lnTo>
                <a:lnTo>
                  <a:pt x="79837" y="235413"/>
                </a:lnTo>
                <a:lnTo>
                  <a:pt x="77132" y="221806"/>
                </a:lnTo>
                <a:lnTo>
                  <a:pt x="63731" y="221806"/>
                </a:lnTo>
                <a:lnTo>
                  <a:pt x="59603" y="201044"/>
                </a:lnTo>
                <a:close/>
              </a:path>
              <a:path w="226060" h="626745">
                <a:moveTo>
                  <a:pt x="76622" y="219242"/>
                </a:moveTo>
                <a:lnTo>
                  <a:pt x="63731" y="221806"/>
                </a:lnTo>
                <a:lnTo>
                  <a:pt x="77132" y="221806"/>
                </a:lnTo>
                <a:lnTo>
                  <a:pt x="76622" y="219242"/>
                </a:lnTo>
                <a:close/>
              </a:path>
              <a:path w="226060" h="626745">
                <a:moveTo>
                  <a:pt x="130931" y="206808"/>
                </a:moveTo>
                <a:lnTo>
                  <a:pt x="120269" y="215484"/>
                </a:lnTo>
                <a:lnTo>
                  <a:pt x="138619" y="215484"/>
                </a:lnTo>
                <a:lnTo>
                  <a:pt x="130931" y="206808"/>
                </a:lnTo>
                <a:close/>
              </a:path>
              <a:path w="226060" h="626745">
                <a:moveTo>
                  <a:pt x="118432" y="206250"/>
                </a:moveTo>
                <a:lnTo>
                  <a:pt x="111621" y="207604"/>
                </a:lnTo>
                <a:lnTo>
                  <a:pt x="118701" y="207604"/>
                </a:lnTo>
                <a:lnTo>
                  <a:pt x="118432" y="206250"/>
                </a:lnTo>
                <a:close/>
              </a:path>
              <a:path w="226060" h="626745">
                <a:moveTo>
                  <a:pt x="69015" y="179020"/>
                </a:moveTo>
                <a:lnTo>
                  <a:pt x="26186" y="187534"/>
                </a:lnTo>
                <a:lnTo>
                  <a:pt x="29401" y="203705"/>
                </a:lnTo>
                <a:lnTo>
                  <a:pt x="42793" y="201044"/>
                </a:lnTo>
                <a:lnTo>
                  <a:pt x="59603" y="201044"/>
                </a:lnTo>
                <a:lnTo>
                  <a:pt x="58964" y="197830"/>
                </a:lnTo>
                <a:lnTo>
                  <a:pt x="72231" y="195191"/>
                </a:lnTo>
                <a:lnTo>
                  <a:pt x="69015" y="179020"/>
                </a:lnTo>
                <a:close/>
              </a:path>
              <a:path w="226060" h="626745">
                <a:moveTo>
                  <a:pt x="140943" y="164353"/>
                </a:moveTo>
                <a:lnTo>
                  <a:pt x="73428" y="177774"/>
                </a:lnTo>
                <a:lnTo>
                  <a:pt x="76644" y="193945"/>
                </a:lnTo>
                <a:lnTo>
                  <a:pt x="97444" y="189812"/>
                </a:lnTo>
                <a:lnTo>
                  <a:pt x="114284" y="189812"/>
                </a:lnTo>
                <a:lnTo>
                  <a:pt x="114595" y="186404"/>
                </a:lnTo>
                <a:lnTo>
                  <a:pt x="144158" y="180525"/>
                </a:lnTo>
                <a:lnTo>
                  <a:pt x="140943" y="164353"/>
                </a:lnTo>
                <a:close/>
              </a:path>
              <a:path w="226060" h="626745">
                <a:moveTo>
                  <a:pt x="114325" y="359290"/>
                </a:moveTo>
                <a:lnTo>
                  <a:pt x="97646" y="359290"/>
                </a:lnTo>
                <a:lnTo>
                  <a:pt x="100403" y="373161"/>
                </a:lnTo>
                <a:lnTo>
                  <a:pt x="68638" y="379475"/>
                </a:lnTo>
                <a:lnTo>
                  <a:pt x="85276" y="463161"/>
                </a:lnTo>
                <a:lnTo>
                  <a:pt x="102322" y="459773"/>
                </a:lnTo>
                <a:lnTo>
                  <a:pt x="100724" y="451737"/>
                </a:lnTo>
                <a:lnTo>
                  <a:pt x="176126" y="436747"/>
                </a:lnTo>
                <a:lnTo>
                  <a:pt x="193846" y="436747"/>
                </a:lnTo>
                <a:lnTo>
                  <a:pt x="193780" y="436416"/>
                </a:lnTo>
                <a:lnTo>
                  <a:pt x="97679" y="436416"/>
                </a:lnTo>
                <a:lnTo>
                  <a:pt x="94791" y="421883"/>
                </a:lnTo>
                <a:lnTo>
                  <a:pt x="114894" y="421883"/>
                </a:lnTo>
                <a:lnTo>
                  <a:pt x="115659" y="420720"/>
                </a:lnTo>
                <a:lnTo>
                  <a:pt x="94557" y="420720"/>
                </a:lnTo>
                <a:lnTo>
                  <a:pt x="88733" y="391406"/>
                </a:lnTo>
                <a:lnTo>
                  <a:pt x="103450" y="388482"/>
                </a:lnTo>
                <a:lnTo>
                  <a:pt x="119843" y="388482"/>
                </a:lnTo>
                <a:lnTo>
                  <a:pt x="119495" y="385292"/>
                </a:lnTo>
                <a:lnTo>
                  <a:pt x="131536" y="382898"/>
                </a:lnTo>
                <a:lnTo>
                  <a:pt x="148351" y="382898"/>
                </a:lnTo>
                <a:lnTo>
                  <a:pt x="147712" y="379680"/>
                </a:lnTo>
                <a:lnTo>
                  <a:pt x="164134" y="376419"/>
                </a:lnTo>
                <a:lnTo>
                  <a:pt x="181851" y="376419"/>
                </a:lnTo>
                <a:lnTo>
                  <a:pt x="180569" y="369971"/>
                </a:lnTo>
                <a:lnTo>
                  <a:pt x="116448" y="369971"/>
                </a:lnTo>
                <a:lnTo>
                  <a:pt x="114325" y="359290"/>
                </a:lnTo>
                <a:close/>
              </a:path>
              <a:path w="226060" h="626745">
                <a:moveTo>
                  <a:pt x="193846" y="436747"/>
                </a:moveTo>
                <a:lnTo>
                  <a:pt x="176126" y="436747"/>
                </a:lnTo>
                <a:lnTo>
                  <a:pt x="177699" y="444660"/>
                </a:lnTo>
                <a:lnTo>
                  <a:pt x="194745" y="441269"/>
                </a:lnTo>
                <a:lnTo>
                  <a:pt x="193846" y="436747"/>
                </a:lnTo>
                <a:close/>
              </a:path>
              <a:path w="226060" h="626745">
                <a:moveTo>
                  <a:pt x="188331" y="409009"/>
                </a:moveTo>
                <a:lnTo>
                  <a:pt x="170615" y="409009"/>
                </a:lnTo>
                <a:lnTo>
                  <a:pt x="173080" y="421426"/>
                </a:lnTo>
                <a:lnTo>
                  <a:pt x="97679" y="436416"/>
                </a:lnTo>
                <a:lnTo>
                  <a:pt x="193780" y="436416"/>
                </a:lnTo>
                <a:lnTo>
                  <a:pt x="188331" y="409009"/>
                </a:lnTo>
                <a:close/>
              </a:path>
              <a:path w="226060" h="626745">
                <a:moveTo>
                  <a:pt x="114894" y="421883"/>
                </a:moveTo>
                <a:lnTo>
                  <a:pt x="94791" y="421883"/>
                </a:lnTo>
                <a:lnTo>
                  <a:pt x="99467" y="423805"/>
                </a:lnTo>
                <a:lnTo>
                  <a:pt x="104555" y="426285"/>
                </a:lnTo>
                <a:lnTo>
                  <a:pt x="110026" y="429277"/>
                </a:lnTo>
                <a:lnTo>
                  <a:pt x="114894" y="421883"/>
                </a:lnTo>
                <a:close/>
              </a:path>
              <a:path w="226060" h="626745">
                <a:moveTo>
                  <a:pt x="119843" y="388482"/>
                </a:moveTo>
                <a:lnTo>
                  <a:pt x="103450" y="388482"/>
                </a:lnTo>
                <a:lnTo>
                  <a:pt x="104187" y="396435"/>
                </a:lnTo>
                <a:lnTo>
                  <a:pt x="104221" y="397981"/>
                </a:lnTo>
                <a:lnTo>
                  <a:pt x="103082" y="405903"/>
                </a:lnTo>
                <a:lnTo>
                  <a:pt x="99837" y="413638"/>
                </a:lnTo>
                <a:lnTo>
                  <a:pt x="94557" y="420720"/>
                </a:lnTo>
                <a:lnTo>
                  <a:pt x="115659" y="420720"/>
                </a:lnTo>
                <a:lnTo>
                  <a:pt x="116149" y="419976"/>
                </a:lnTo>
                <a:lnTo>
                  <a:pt x="119766" y="409544"/>
                </a:lnTo>
                <a:lnTo>
                  <a:pt x="120881" y="397981"/>
                </a:lnTo>
                <a:lnTo>
                  <a:pt x="119843" y="388482"/>
                </a:lnTo>
                <a:close/>
              </a:path>
              <a:path w="226060" h="626745">
                <a:moveTo>
                  <a:pt x="148351" y="382898"/>
                </a:moveTo>
                <a:lnTo>
                  <a:pt x="131536" y="382898"/>
                </a:lnTo>
                <a:lnTo>
                  <a:pt x="137059" y="410676"/>
                </a:lnTo>
                <a:lnTo>
                  <a:pt x="142815" y="414535"/>
                </a:lnTo>
                <a:lnTo>
                  <a:pt x="170615" y="409009"/>
                </a:lnTo>
                <a:lnTo>
                  <a:pt x="188331" y="409009"/>
                </a:lnTo>
                <a:lnTo>
                  <a:pt x="185831" y="396435"/>
                </a:lnTo>
                <a:lnTo>
                  <a:pt x="153112" y="396435"/>
                </a:lnTo>
                <a:lnTo>
                  <a:pt x="150732" y="394879"/>
                </a:lnTo>
                <a:lnTo>
                  <a:pt x="148351" y="382898"/>
                </a:lnTo>
                <a:close/>
              </a:path>
              <a:path w="226060" h="626745">
                <a:moveTo>
                  <a:pt x="181851" y="376419"/>
                </a:moveTo>
                <a:lnTo>
                  <a:pt x="164134" y="376419"/>
                </a:lnTo>
                <a:lnTo>
                  <a:pt x="167544" y="393565"/>
                </a:lnTo>
                <a:lnTo>
                  <a:pt x="153112" y="396435"/>
                </a:lnTo>
                <a:lnTo>
                  <a:pt x="185831" y="396435"/>
                </a:lnTo>
                <a:lnTo>
                  <a:pt x="181851" y="376419"/>
                </a:lnTo>
                <a:close/>
              </a:path>
              <a:path w="226060" h="626745">
                <a:moveTo>
                  <a:pt x="142547" y="353706"/>
                </a:moveTo>
                <a:lnTo>
                  <a:pt x="125733" y="353706"/>
                </a:lnTo>
                <a:lnTo>
                  <a:pt x="128490" y="367577"/>
                </a:lnTo>
                <a:lnTo>
                  <a:pt x="116448" y="369971"/>
                </a:lnTo>
                <a:lnTo>
                  <a:pt x="180569" y="369971"/>
                </a:lnTo>
                <a:lnTo>
                  <a:pt x="179454" y="364362"/>
                </a:lnTo>
                <a:lnTo>
                  <a:pt x="144665" y="364362"/>
                </a:lnTo>
                <a:lnTo>
                  <a:pt x="142547" y="353706"/>
                </a:lnTo>
                <a:close/>
              </a:path>
              <a:path w="226060" h="626745">
                <a:moveTo>
                  <a:pt x="176932" y="327581"/>
                </a:moveTo>
                <a:lnTo>
                  <a:pt x="58223" y="351179"/>
                </a:lnTo>
                <a:lnTo>
                  <a:pt x="61272" y="366521"/>
                </a:lnTo>
                <a:lnTo>
                  <a:pt x="97646" y="359290"/>
                </a:lnTo>
                <a:lnTo>
                  <a:pt x="114325" y="359290"/>
                </a:lnTo>
                <a:lnTo>
                  <a:pt x="113691" y="356100"/>
                </a:lnTo>
                <a:lnTo>
                  <a:pt x="125733" y="353706"/>
                </a:lnTo>
                <a:lnTo>
                  <a:pt x="142547" y="353706"/>
                </a:lnTo>
                <a:lnTo>
                  <a:pt x="141908" y="350492"/>
                </a:lnTo>
                <a:lnTo>
                  <a:pt x="179981" y="342924"/>
                </a:lnTo>
                <a:lnTo>
                  <a:pt x="176932" y="327581"/>
                </a:lnTo>
                <a:close/>
              </a:path>
              <a:path w="226060" h="626745">
                <a:moveTo>
                  <a:pt x="178131" y="357709"/>
                </a:moveTo>
                <a:lnTo>
                  <a:pt x="144665" y="364362"/>
                </a:lnTo>
                <a:lnTo>
                  <a:pt x="179454" y="364362"/>
                </a:lnTo>
                <a:lnTo>
                  <a:pt x="178131" y="357709"/>
                </a:lnTo>
                <a:close/>
              </a:path>
              <a:path w="226060" h="626745">
                <a:moveTo>
                  <a:pt x="116384" y="563633"/>
                </a:moveTo>
                <a:lnTo>
                  <a:pt x="104220" y="566052"/>
                </a:lnTo>
                <a:lnTo>
                  <a:pt x="112626" y="608319"/>
                </a:lnTo>
                <a:lnTo>
                  <a:pt x="108701" y="609551"/>
                </a:lnTo>
                <a:lnTo>
                  <a:pt x="113915" y="626211"/>
                </a:lnTo>
                <a:lnTo>
                  <a:pt x="161928" y="609587"/>
                </a:lnTo>
                <a:lnTo>
                  <a:pt x="160980" y="604569"/>
                </a:lnTo>
                <a:lnTo>
                  <a:pt x="124524" y="604569"/>
                </a:lnTo>
                <a:lnTo>
                  <a:pt x="116384" y="563633"/>
                </a:lnTo>
                <a:close/>
              </a:path>
              <a:path w="226060" h="626745">
                <a:moveTo>
                  <a:pt x="215647" y="557945"/>
                </a:moveTo>
                <a:lnTo>
                  <a:pt x="158724" y="569263"/>
                </a:lnTo>
                <a:lnTo>
                  <a:pt x="168689" y="619378"/>
                </a:lnTo>
                <a:lnTo>
                  <a:pt x="184010" y="616333"/>
                </a:lnTo>
                <a:lnTo>
                  <a:pt x="182703" y="609752"/>
                </a:lnTo>
                <a:lnTo>
                  <a:pt x="208983" y="604528"/>
                </a:lnTo>
                <a:lnTo>
                  <a:pt x="224909" y="604528"/>
                </a:lnTo>
                <a:lnTo>
                  <a:pt x="222950" y="594680"/>
                </a:lnTo>
                <a:lnTo>
                  <a:pt x="179705" y="594680"/>
                </a:lnTo>
                <a:lnTo>
                  <a:pt x="177044" y="581291"/>
                </a:lnTo>
                <a:lnTo>
                  <a:pt x="203324" y="576064"/>
                </a:lnTo>
                <a:lnTo>
                  <a:pt x="219249" y="576064"/>
                </a:lnTo>
                <a:lnTo>
                  <a:pt x="215647" y="557945"/>
                </a:lnTo>
                <a:close/>
              </a:path>
              <a:path w="226060" h="626745">
                <a:moveTo>
                  <a:pt x="224909" y="604528"/>
                </a:moveTo>
                <a:lnTo>
                  <a:pt x="208983" y="604528"/>
                </a:lnTo>
                <a:lnTo>
                  <a:pt x="210243" y="610858"/>
                </a:lnTo>
                <a:lnTo>
                  <a:pt x="225562" y="607813"/>
                </a:lnTo>
                <a:lnTo>
                  <a:pt x="224909" y="604528"/>
                </a:lnTo>
                <a:close/>
              </a:path>
              <a:path w="226060" h="626745">
                <a:moveTo>
                  <a:pt x="137335" y="554493"/>
                </a:moveTo>
                <a:lnTo>
                  <a:pt x="121648" y="554493"/>
                </a:lnTo>
                <a:lnTo>
                  <a:pt x="131177" y="602430"/>
                </a:lnTo>
                <a:lnTo>
                  <a:pt x="124524" y="604569"/>
                </a:lnTo>
                <a:lnTo>
                  <a:pt x="160980" y="604569"/>
                </a:lnTo>
                <a:lnTo>
                  <a:pt x="160253" y="600727"/>
                </a:lnTo>
                <a:lnTo>
                  <a:pt x="159731" y="597603"/>
                </a:lnTo>
                <a:lnTo>
                  <a:pt x="145907" y="597603"/>
                </a:lnTo>
                <a:lnTo>
                  <a:pt x="142448" y="580204"/>
                </a:lnTo>
                <a:lnTo>
                  <a:pt x="151935" y="578317"/>
                </a:lnTo>
                <a:lnTo>
                  <a:pt x="149504" y="566084"/>
                </a:lnTo>
                <a:lnTo>
                  <a:pt x="139640" y="566084"/>
                </a:lnTo>
                <a:lnTo>
                  <a:pt x="137335" y="554493"/>
                </a:lnTo>
                <a:close/>
              </a:path>
              <a:path w="226060" h="626745">
                <a:moveTo>
                  <a:pt x="159185" y="593189"/>
                </a:moveTo>
                <a:lnTo>
                  <a:pt x="145907" y="597603"/>
                </a:lnTo>
                <a:lnTo>
                  <a:pt x="159731" y="597603"/>
                </a:lnTo>
                <a:lnTo>
                  <a:pt x="159343" y="595276"/>
                </a:lnTo>
                <a:lnTo>
                  <a:pt x="159185" y="593189"/>
                </a:lnTo>
                <a:close/>
              </a:path>
              <a:path w="226060" h="626745">
                <a:moveTo>
                  <a:pt x="219249" y="576064"/>
                </a:moveTo>
                <a:lnTo>
                  <a:pt x="203324" y="576064"/>
                </a:lnTo>
                <a:lnTo>
                  <a:pt x="205988" y="589456"/>
                </a:lnTo>
                <a:lnTo>
                  <a:pt x="179705" y="594680"/>
                </a:lnTo>
                <a:lnTo>
                  <a:pt x="222950" y="594680"/>
                </a:lnTo>
                <a:lnTo>
                  <a:pt x="219249" y="576064"/>
                </a:lnTo>
                <a:close/>
              </a:path>
              <a:path w="226060" h="626745">
                <a:moveTo>
                  <a:pt x="199806" y="535473"/>
                </a:moveTo>
                <a:lnTo>
                  <a:pt x="156629" y="535473"/>
                </a:lnTo>
                <a:lnTo>
                  <a:pt x="160235" y="539182"/>
                </a:lnTo>
                <a:lnTo>
                  <a:pt x="164238" y="542400"/>
                </a:lnTo>
                <a:lnTo>
                  <a:pt x="168671" y="545143"/>
                </a:lnTo>
                <a:lnTo>
                  <a:pt x="163510" y="548356"/>
                </a:lnTo>
                <a:lnTo>
                  <a:pt x="157855" y="551409"/>
                </a:lnTo>
                <a:lnTo>
                  <a:pt x="151704" y="554305"/>
                </a:lnTo>
                <a:lnTo>
                  <a:pt x="145055" y="557048"/>
                </a:lnTo>
                <a:lnTo>
                  <a:pt x="148305" y="561127"/>
                </a:lnTo>
                <a:lnTo>
                  <a:pt x="151286" y="565390"/>
                </a:lnTo>
                <a:lnTo>
                  <a:pt x="154023" y="569810"/>
                </a:lnTo>
                <a:lnTo>
                  <a:pt x="162678" y="565954"/>
                </a:lnTo>
                <a:lnTo>
                  <a:pt x="170620" y="561754"/>
                </a:lnTo>
                <a:lnTo>
                  <a:pt x="177856" y="557214"/>
                </a:lnTo>
                <a:lnTo>
                  <a:pt x="184388" y="552333"/>
                </a:lnTo>
                <a:lnTo>
                  <a:pt x="219246" y="552333"/>
                </a:lnTo>
                <a:lnTo>
                  <a:pt x="219337" y="550547"/>
                </a:lnTo>
                <a:lnTo>
                  <a:pt x="219834" y="545010"/>
                </a:lnTo>
                <a:lnTo>
                  <a:pt x="220417" y="541064"/>
                </a:lnTo>
                <a:lnTo>
                  <a:pt x="211885" y="541064"/>
                </a:lnTo>
                <a:lnTo>
                  <a:pt x="204015" y="540795"/>
                </a:lnTo>
                <a:lnTo>
                  <a:pt x="196956" y="539584"/>
                </a:lnTo>
                <a:lnTo>
                  <a:pt x="199806" y="535473"/>
                </a:lnTo>
                <a:close/>
              </a:path>
              <a:path w="226060" h="626745">
                <a:moveTo>
                  <a:pt x="149129" y="564198"/>
                </a:moveTo>
                <a:lnTo>
                  <a:pt x="139640" y="566084"/>
                </a:lnTo>
                <a:lnTo>
                  <a:pt x="149504" y="566084"/>
                </a:lnTo>
                <a:lnTo>
                  <a:pt x="149129" y="564198"/>
                </a:lnTo>
                <a:close/>
              </a:path>
              <a:path w="226060" h="626745">
                <a:moveTo>
                  <a:pt x="139114" y="507535"/>
                </a:moveTo>
                <a:lnTo>
                  <a:pt x="96786" y="515947"/>
                </a:lnTo>
                <a:lnTo>
                  <a:pt x="105102" y="557783"/>
                </a:lnTo>
                <a:lnTo>
                  <a:pt x="121648" y="554493"/>
                </a:lnTo>
                <a:lnTo>
                  <a:pt x="137335" y="554493"/>
                </a:lnTo>
                <a:lnTo>
                  <a:pt x="136739" y="551493"/>
                </a:lnTo>
                <a:lnTo>
                  <a:pt x="147430" y="549366"/>
                </a:lnTo>
                <a:lnTo>
                  <a:pt x="145798" y="541162"/>
                </a:lnTo>
                <a:lnTo>
                  <a:pt x="117486" y="541162"/>
                </a:lnTo>
                <a:lnTo>
                  <a:pt x="114973" y="528519"/>
                </a:lnTo>
                <a:lnTo>
                  <a:pt x="127140" y="526100"/>
                </a:lnTo>
                <a:lnTo>
                  <a:pt x="142805" y="526100"/>
                </a:lnTo>
                <a:lnTo>
                  <a:pt x="139114" y="507535"/>
                </a:lnTo>
                <a:close/>
              </a:path>
              <a:path w="226060" h="626745">
                <a:moveTo>
                  <a:pt x="219246" y="552333"/>
                </a:moveTo>
                <a:lnTo>
                  <a:pt x="184388" y="552333"/>
                </a:lnTo>
                <a:lnTo>
                  <a:pt x="192200" y="554467"/>
                </a:lnTo>
                <a:lnTo>
                  <a:pt x="200576" y="555960"/>
                </a:lnTo>
                <a:lnTo>
                  <a:pt x="209513" y="556812"/>
                </a:lnTo>
                <a:lnTo>
                  <a:pt x="219006" y="557020"/>
                </a:lnTo>
                <a:lnTo>
                  <a:pt x="219246" y="552333"/>
                </a:lnTo>
                <a:close/>
              </a:path>
              <a:path w="226060" h="626745">
                <a:moveTo>
                  <a:pt x="200162" y="534959"/>
                </a:moveTo>
                <a:lnTo>
                  <a:pt x="144565" y="534959"/>
                </a:lnTo>
                <a:lnTo>
                  <a:pt x="148258" y="538433"/>
                </a:lnTo>
                <a:lnTo>
                  <a:pt x="151007" y="541162"/>
                </a:lnTo>
                <a:lnTo>
                  <a:pt x="152107" y="542375"/>
                </a:lnTo>
                <a:lnTo>
                  <a:pt x="153687" y="540118"/>
                </a:lnTo>
                <a:lnTo>
                  <a:pt x="155192" y="537810"/>
                </a:lnTo>
                <a:lnTo>
                  <a:pt x="156629" y="535473"/>
                </a:lnTo>
                <a:lnTo>
                  <a:pt x="199806" y="535473"/>
                </a:lnTo>
                <a:lnTo>
                  <a:pt x="200162" y="534959"/>
                </a:lnTo>
                <a:close/>
              </a:path>
              <a:path w="226060" h="626745">
                <a:moveTo>
                  <a:pt x="142805" y="526100"/>
                </a:moveTo>
                <a:lnTo>
                  <a:pt x="127140" y="526100"/>
                </a:lnTo>
                <a:lnTo>
                  <a:pt x="129654" y="538746"/>
                </a:lnTo>
                <a:lnTo>
                  <a:pt x="117486" y="541162"/>
                </a:lnTo>
                <a:lnTo>
                  <a:pt x="145798" y="541162"/>
                </a:lnTo>
                <a:lnTo>
                  <a:pt x="144565" y="534959"/>
                </a:lnTo>
                <a:lnTo>
                  <a:pt x="200162" y="534959"/>
                </a:lnTo>
                <a:lnTo>
                  <a:pt x="200365" y="534667"/>
                </a:lnTo>
                <a:lnTo>
                  <a:pt x="181004" y="534667"/>
                </a:lnTo>
                <a:lnTo>
                  <a:pt x="174632" y="531723"/>
                </a:lnTo>
                <a:lnTo>
                  <a:pt x="169608" y="527964"/>
                </a:lnTo>
                <a:lnTo>
                  <a:pt x="143175" y="527964"/>
                </a:lnTo>
                <a:lnTo>
                  <a:pt x="142805" y="526100"/>
                </a:lnTo>
                <a:close/>
              </a:path>
              <a:path w="226060" h="626745">
                <a:moveTo>
                  <a:pt x="220515" y="540406"/>
                </a:moveTo>
                <a:lnTo>
                  <a:pt x="211885" y="541064"/>
                </a:lnTo>
                <a:lnTo>
                  <a:pt x="220417" y="541064"/>
                </a:lnTo>
                <a:lnTo>
                  <a:pt x="220515" y="540406"/>
                </a:lnTo>
                <a:close/>
              </a:path>
              <a:path w="226060" h="626745">
                <a:moveTo>
                  <a:pt x="208416" y="517179"/>
                </a:moveTo>
                <a:lnTo>
                  <a:pt x="191124" y="517179"/>
                </a:lnTo>
                <a:lnTo>
                  <a:pt x="189331" y="523471"/>
                </a:lnTo>
                <a:lnTo>
                  <a:pt x="185958" y="529300"/>
                </a:lnTo>
                <a:lnTo>
                  <a:pt x="181004" y="534667"/>
                </a:lnTo>
                <a:lnTo>
                  <a:pt x="200365" y="534667"/>
                </a:lnTo>
                <a:lnTo>
                  <a:pt x="201243" y="533399"/>
                </a:lnTo>
                <a:lnTo>
                  <a:pt x="204798" y="526859"/>
                </a:lnTo>
                <a:lnTo>
                  <a:pt x="207618" y="519962"/>
                </a:lnTo>
                <a:lnTo>
                  <a:pt x="208416" y="517179"/>
                </a:lnTo>
                <a:close/>
              </a:path>
              <a:path w="226060" h="626745">
                <a:moveTo>
                  <a:pt x="174247" y="494722"/>
                </a:moveTo>
                <a:lnTo>
                  <a:pt x="156444" y="496126"/>
                </a:lnTo>
                <a:lnTo>
                  <a:pt x="154238" y="504386"/>
                </a:lnTo>
                <a:lnTo>
                  <a:pt x="151290" y="512446"/>
                </a:lnTo>
                <a:lnTo>
                  <a:pt x="147602" y="520306"/>
                </a:lnTo>
                <a:lnTo>
                  <a:pt x="143175" y="527964"/>
                </a:lnTo>
                <a:lnTo>
                  <a:pt x="169608" y="527964"/>
                </a:lnTo>
                <a:lnTo>
                  <a:pt x="169185" y="527648"/>
                </a:lnTo>
                <a:lnTo>
                  <a:pt x="164652" y="522442"/>
                </a:lnTo>
                <a:lnTo>
                  <a:pt x="191124" y="517179"/>
                </a:lnTo>
                <a:lnTo>
                  <a:pt x="208416" y="517179"/>
                </a:lnTo>
                <a:lnTo>
                  <a:pt x="209699" y="512707"/>
                </a:lnTo>
                <a:lnTo>
                  <a:pt x="208400" y="506173"/>
                </a:lnTo>
                <a:lnTo>
                  <a:pt x="170723" y="506173"/>
                </a:lnTo>
                <a:lnTo>
                  <a:pt x="172032" y="502458"/>
                </a:lnTo>
                <a:lnTo>
                  <a:pt x="173214" y="498638"/>
                </a:lnTo>
                <a:lnTo>
                  <a:pt x="174247" y="494722"/>
                </a:lnTo>
                <a:close/>
              </a:path>
              <a:path w="226060" h="626745">
                <a:moveTo>
                  <a:pt x="206968" y="498966"/>
                </a:moveTo>
                <a:lnTo>
                  <a:pt x="170723" y="506173"/>
                </a:lnTo>
                <a:lnTo>
                  <a:pt x="208400" y="506173"/>
                </a:lnTo>
                <a:lnTo>
                  <a:pt x="206968" y="498966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866139" y="4692172"/>
            <a:ext cx="151765" cy="324485"/>
          </a:xfrm>
          <a:custGeom>
            <a:avLst/>
            <a:gdLst/>
            <a:ahLst/>
            <a:cxnLst/>
            <a:rect l="l" t="t" r="r" b="b"/>
            <a:pathLst>
              <a:path w="151765" h="324485">
                <a:moveTo>
                  <a:pt x="53250" y="51360"/>
                </a:moveTo>
                <a:lnTo>
                  <a:pt x="39809" y="51360"/>
                </a:lnTo>
                <a:lnTo>
                  <a:pt x="45641" y="74245"/>
                </a:lnTo>
                <a:lnTo>
                  <a:pt x="12503" y="82690"/>
                </a:lnTo>
                <a:lnTo>
                  <a:pt x="15397" y="94046"/>
                </a:lnTo>
                <a:lnTo>
                  <a:pt x="96245" y="73442"/>
                </a:lnTo>
                <a:lnTo>
                  <a:pt x="95630" y="71031"/>
                </a:lnTo>
                <a:lnTo>
                  <a:pt x="58262" y="71031"/>
                </a:lnTo>
                <a:lnTo>
                  <a:pt x="53250" y="51360"/>
                </a:lnTo>
                <a:close/>
              </a:path>
              <a:path w="151765" h="324485">
                <a:moveTo>
                  <a:pt x="93351" y="62089"/>
                </a:moveTo>
                <a:lnTo>
                  <a:pt x="58262" y="71031"/>
                </a:lnTo>
                <a:lnTo>
                  <a:pt x="95630" y="71031"/>
                </a:lnTo>
                <a:lnTo>
                  <a:pt x="93351" y="62089"/>
                </a:lnTo>
                <a:close/>
              </a:path>
              <a:path w="151765" h="324485">
                <a:moveTo>
                  <a:pt x="66790" y="44743"/>
                </a:moveTo>
                <a:lnTo>
                  <a:pt x="59681" y="53009"/>
                </a:lnTo>
                <a:lnTo>
                  <a:pt x="65124" y="57293"/>
                </a:lnTo>
                <a:lnTo>
                  <a:pt x="70336" y="61667"/>
                </a:lnTo>
                <a:lnTo>
                  <a:pt x="75300" y="66135"/>
                </a:lnTo>
                <a:lnTo>
                  <a:pt x="83487" y="57152"/>
                </a:lnTo>
                <a:lnTo>
                  <a:pt x="78887" y="53618"/>
                </a:lnTo>
                <a:lnTo>
                  <a:pt x="73318" y="49470"/>
                </a:lnTo>
                <a:lnTo>
                  <a:pt x="66790" y="44743"/>
                </a:lnTo>
                <a:close/>
              </a:path>
              <a:path w="151765" h="324485">
                <a:moveTo>
                  <a:pt x="45961" y="22762"/>
                </a:moveTo>
                <a:lnTo>
                  <a:pt x="32518" y="22762"/>
                </a:lnTo>
                <a:lnTo>
                  <a:pt x="36915" y="40002"/>
                </a:lnTo>
                <a:lnTo>
                  <a:pt x="9665" y="46946"/>
                </a:lnTo>
                <a:lnTo>
                  <a:pt x="12560" y="58301"/>
                </a:lnTo>
                <a:lnTo>
                  <a:pt x="39809" y="51360"/>
                </a:lnTo>
                <a:lnTo>
                  <a:pt x="53250" y="51360"/>
                </a:lnTo>
                <a:lnTo>
                  <a:pt x="52430" y="48141"/>
                </a:lnTo>
                <a:lnTo>
                  <a:pt x="82221" y="40549"/>
                </a:lnTo>
                <a:lnTo>
                  <a:pt x="81262" y="36788"/>
                </a:lnTo>
                <a:lnTo>
                  <a:pt x="49536" y="36788"/>
                </a:lnTo>
                <a:lnTo>
                  <a:pt x="45961" y="22762"/>
                </a:lnTo>
                <a:close/>
              </a:path>
              <a:path w="151765" h="324485">
                <a:moveTo>
                  <a:pt x="79326" y="29196"/>
                </a:moveTo>
                <a:lnTo>
                  <a:pt x="49536" y="36788"/>
                </a:lnTo>
                <a:lnTo>
                  <a:pt x="81262" y="36788"/>
                </a:lnTo>
                <a:lnTo>
                  <a:pt x="79326" y="29196"/>
                </a:lnTo>
                <a:close/>
              </a:path>
              <a:path w="151765" h="324485">
                <a:moveTo>
                  <a:pt x="74027" y="0"/>
                </a:moveTo>
                <a:lnTo>
                  <a:pt x="0" y="18863"/>
                </a:lnTo>
                <a:lnTo>
                  <a:pt x="2915" y="30304"/>
                </a:lnTo>
                <a:lnTo>
                  <a:pt x="32518" y="22762"/>
                </a:lnTo>
                <a:lnTo>
                  <a:pt x="45961" y="22762"/>
                </a:lnTo>
                <a:lnTo>
                  <a:pt x="45140" y="19544"/>
                </a:lnTo>
                <a:lnTo>
                  <a:pt x="76942" y="11440"/>
                </a:lnTo>
                <a:lnTo>
                  <a:pt x="74027" y="0"/>
                </a:lnTo>
                <a:close/>
              </a:path>
              <a:path w="151765" h="324485">
                <a:moveTo>
                  <a:pt x="74998" y="188013"/>
                </a:moveTo>
                <a:lnTo>
                  <a:pt x="68901" y="190442"/>
                </a:lnTo>
                <a:lnTo>
                  <a:pt x="61393" y="193261"/>
                </a:lnTo>
                <a:lnTo>
                  <a:pt x="52473" y="196470"/>
                </a:lnTo>
                <a:lnTo>
                  <a:pt x="42141" y="200073"/>
                </a:lnTo>
                <a:lnTo>
                  <a:pt x="45994" y="210635"/>
                </a:lnTo>
                <a:lnTo>
                  <a:pt x="72167" y="200616"/>
                </a:lnTo>
                <a:lnTo>
                  <a:pt x="77356" y="198711"/>
                </a:lnTo>
                <a:lnTo>
                  <a:pt x="85108" y="198711"/>
                </a:lnTo>
                <a:lnTo>
                  <a:pt x="117073" y="190566"/>
                </a:lnTo>
                <a:lnTo>
                  <a:pt x="75557" y="190566"/>
                </a:lnTo>
                <a:lnTo>
                  <a:pt x="75344" y="189730"/>
                </a:lnTo>
                <a:lnTo>
                  <a:pt x="74998" y="188013"/>
                </a:lnTo>
                <a:close/>
              </a:path>
              <a:path w="151765" h="324485">
                <a:moveTo>
                  <a:pt x="85108" y="198711"/>
                </a:moveTo>
                <a:lnTo>
                  <a:pt x="77356" y="198711"/>
                </a:lnTo>
                <a:lnTo>
                  <a:pt x="77831" y="200566"/>
                </a:lnTo>
                <a:lnTo>
                  <a:pt x="85108" y="198711"/>
                </a:lnTo>
                <a:close/>
              </a:path>
              <a:path w="151765" h="324485">
                <a:moveTo>
                  <a:pt x="53880" y="157885"/>
                </a:moveTo>
                <a:lnTo>
                  <a:pt x="34358" y="157885"/>
                </a:lnTo>
                <a:lnTo>
                  <a:pt x="43423" y="193462"/>
                </a:lnTo>
                <a:lnTo>
                  <a:pt x="73371" y="185831"/>
                </a:lnTo>
                <a:lnTo>
                  <a:pt x="72575" y="182706"/>
                </a:lnTo>
                <a:lnTo>
                  <a:pt x="48373" y="182706"/>
                </a:lnTo>
                <a:lnTo>
                  <a:pt x="46487" y="175312"/>
                </a:lnTo>
                <a:lnTo>
                  <a:pt x="50868" y="174195"/>
                </a:lnTo>
                <a:lnTo>
                  <a:pt x="58036" y="174195"/>
                </a:lnTo>
                <a:lnTo>
                  <a:pt x="57599" y="172478"/>
                </a:lnTo>
                <a:lnTo>
                  <a:pt x="61808" y="171406"/>
                </a:lnTo>
                <a:lnTo>
                  <a:pt x="69696" y="171406"/>
                </a:lnTo>
                <a:lnTo>
                  <a:pt x="68548" y="166899"/>
                </a:lnTo>
                <a:lnTo>
                  <a:pt x="44344" y="166899"/>
                </a:lnTo>
                <a:lnTo>
                  <a:pt x="42458" y="159490"/>
                </a:lnTo>
                <a:lnTo>
                  <a:pt x="46836" y="158374"/>
                </a:lnTo>
                <a:lnTo>
                  <a:pt x="54004" y="158374"/>
                </a:lnTo>
                <a:lnTo>
                  <a:pt x="53880" y="157885"/>
                </a:lnTo>
                <a:close/>
              </a:path>
              <a:path w="151765" h="324485">
                <a:moveTo>
                  <a:pt x="104290" y="179595"/>
                </a:moveTo>
                <a:lnTo>
                  <a:pt x="93282" y="179595"/>
                </a:lnTo>
                <a:lnTo>
                  <a:pt x="94828" y="185654"/>
                </a:lnTo>
                <a:lnTo>
                  <a:pt x="75557" y="190566"/>
                </a:lnTo>
                <a:lnTo>
                  <a:pt x="117073" y="190566"/>
                </a:lnTo>
                <a:lnTo>
                  <a:pt x="127048" y="188013"/>
                </a:lnTo>
                <a:lnTo>
                  <a:pt x="125774" y="183019"/>
                </a:lnTo>
                <a:lnTo>
                  <a:pt x="105163" y="183019"/>
                </a:lnTo>
                <a:lnTo>
                  <a:pt x="104290" y="179595"/>
                </a:lnTo>
                <a:close/>
              </a:path>
              <a:path w="151765" h="324485">
                <a:moveTo>
                  <a:pt x="100197" y="163529"/>
                </a:moveTo>
                <a:lnTo>
                  <a:pt x="89189" y="163529"/>
                </a:lnTo>
                <a:lnTo>
                  <a:pt x="90731" y="169588"/>
                </a:lnTo>
                <a:lnTo>
                  <a:pt x="73905" y="173875"/>
                </a:lnTo>
                <a:lnTo>
                  <a:pt x="76453" y="183883"/>
                </a:lnTo>
                <a:lnTo>
                  <a:pt x="93282" y="179595"/>
                </a:lnTo>
                <a:lnTo>
                  <a:pt x="104290" y="179595"/>
                </a:lnTo>
                <a:lnTo>
                  <a:pt x="103619" y="176960"/>
                </a:lnTo>
                <a:lnTo>
                  <a:pt x="120531" y="172651"/>
                </a:lnTo>
                <a:lnTo>
                  <a:pt x="119080" y="166952"/>
                </a:lnTo>
                <a:lnTo>
                  <a:pt x="101070" y="166952"/>
                </a:lnTo>
                <a:lnTo>
                  <a:pt x="100197" y="163529"/>
                </a:lnTo>
                <a:close/>
              </a:path>
              <a:path w="151765" h="324485">
                <a:moveTo>
                  <a:pt x="124517" y="178088"/>
                </a:moveTo>
                <a:lnTo>
                  <a:pt x="105163" y="183019"/>
                </a:lnTo>
                <a:lnTo>
                  <a:pt x="125774" y="183019"/>
                </a:lnTo>
                <a:lnTo>
                  <a:pt x="124517" y="178088"/>
                </a:lnTo>
                <a:close/>
              </a:path>
              <a:path w="151765" h="324485">
                <a:moveTo>
                  <a:pt x="58036" y="174195"/>
                </a:moveTo>
                <a:lnTo>
                  <a:pt x="50868" y="174195"/>
                </a:lnTo>
                <a:lnTo>
                  <a:pt x="52750" y="181590"/>
                </a:lnTo>
                <a:lnTo>
                  <a:pt x="48373" y="182706"/>
                </a:lnTo>
                <a:lnTo>
                  <a:pt x="72575" y="182706"/>
                </a:lnTo>
                <a:lnTo>
                  <a:pt x="71853" y="179873"/>
                </a:lnTo>
                <a:lnTo>
                  <a:pt x="59482" y="179873"/>
                </a:lnTo>
                <a:lnTo>
                  <a:pt x="58036" y="174195"/>
                </a:lnTo>
                <a:close/>
              </a:path>
              <a:path w="151765" h="324485">
                <a:moveTo>
                  <a:pt x="69696" y="171406"/>
                </a:moveTo>
                <a:lnTo>
                  <a:pt x="61808" y="171406"/>
                </a:lnTo>
                <a:lnTo>
                  <a:pt x="63691" y="178804"/>
                </a:lnTo>
                <a:lnTo>
                  <a:pt x="59482" y="179873"/>
                </a:lnTo>
                <a:lnTo>
                  <a:pt x="71853" y="179873"/>
                </a:lnTo>
                <a:lnTo>
                  <a:pt x="69696" y="171406"/>
                </a:lnTo>
                <a:close/>
              </a:path>
              <a:path w="151765" h="324485">
                <a:moveTo>
                  <a:pt x="104763" y="112877"/>
                </a:moveTo>
                <a:lnTo>
                  <a:pt x="61520" y="123897"/>
                </a:lnTo>
                <a:lnTo>
                  <a:pt x="72690" y="167733"/>
                </a:lnTo>
                <a:lnTo>
                  <a:pt x="89189" y="163529"/>
                </a:lnTo>
                <a:lnTo>
                  <a:pt x="100197" y="163529"/>
                </a:lnTo>
                <a:lnTo>
                  <a:pt x="99526" y="160897"/>
                </a:lnTo>
                <a:lnTo>
                  <a:pt x="115934" y="156714"/>
                </a:lnTo>
                <a:lnTo>
                  <a:pt x="115813" y="156239"/>
                </a:lnTo>
                <a:lnTo>
                  <a:pt x="79808" y="156239"/>
                </a:lnTo>
                <a:lnTo>
                  <a:pt x="77710" y="147999"/>
                </a:lnTo>
                <a:lnTo>
                  <a:pt x="84772" y="146198"/>
                </a:lnTo>
                <a:lnTo>
                  <a:pt x="95779" y="146198"/>
                </a:lnTo>
                <a:lnTo>
                  <a:pt x="95109" y="143563"/>
                </a:lnTo>
                <a:lnTo>
                  <a:pt x="102186" y="141759"/>
                </a:lnTo>
                <a:lnTo>
                  <a:pt x="112123" y="141759"/>
                </a:lnTo>
                <a:lnTo>
                  <a:pt x="111398" y="138912"/>
                </a:lnTo>
                <a:lnTo>
                  <a:pt x="75391" y="138912"/>
                </a:lnTo>
                <a:lnTo>
                  <a:pt x="73292" y="130669"/>
                </a:lnTo>
                <a:lnTo>
                  <a:pt x="80355" y="128868"/>
                </a:lnTo>
                <a:lnTo>
                  <a:pt x="91363" y="128868"/>
                </a:lnTo>
                <a:lnTo>
                  <a:pt x="90691" y="126232"/>
                </a:lnTo>
                <a:lnTo>
                  <a:pt x="97772" y="124429"/>
                </a:lnTo>
                <a:lnTo>
                  <a:pt x="107707" y="124429"/>
                </a:lnTo>
                <a:lnTo>
                  <a:pt x="104763" y="112877"/>
                </a:lnTo>
                <a:close/>
              </a:path>
              <a:path w="151765" h="324485">
                <a:moveTo>
                  <a:pt x="117982" y="162643"/>
                </a:moveTo>
                <a:lnTo>
                  <a:pt x="101070" y="166952"/>
                </a:lnTo>
                <a:lnTo>
                  <a:pt x="119080" y="166952"/>
                </a:lnTo>
                <a:lnTo>
                  <a:pt x="117982" y="162643"/>
                </a:lnTo>
                <a:close/>
              </a:path>
              <a:path w="151765" h="324485">
                <a:moveTo>
                  <a:pt x="54004" y="158374"/>
                </a:moveTo>
                <a:lnTo>
                  <a:pt x="46836" y="158374"/>
                </a:lnTo>
                <a:lnTo>
                  <a:pt x="48722" y="165783"/>
                </a:lnTo>
                <a:lnTo>
                  <a:pt x="44344" y="166899"/>
                </a:lnTo>
                <a:lnTo>
                  <a:pt x="68548" y="166899"/>
                </a:lnTo>
                <a:lnTo>
                  <a:pt x="67827" y="164070"/>
                </a:lnTo>
                <a:lnTo>
                  <a:pt x="55454" y="164070"/>
                </a:lnTo>
                <a:lnTo>
                  <a:pt x="54004" y="158374"/>
                </a:lnTo>
                <a:close/>
              </a:path>
              <a:path w="151765" h="324485">
                <a:moveTo>
                  <a:pt x="65666" y="155587"/>
                </a:moveTo>
                <a:lnTo>
                  <a:pt x="57776" y="155587"/>
                </a:lnTo>
                <a:lnTo>
                  <a:pt x="59663" y="162996"/>
                </a:lnTo>
                <a:lnTo>
                  <a:pt x="55454" y="164070"/>
                </a:lnTo>
                <a:lnTo>
                  <a:pt x="67827" y="164070"/>
                </a:lnTo>
                <a:lnTo>
                  <a:pt x="65666" y="155587"/>
                </a:lnTo>
                <a:close/>
              </a:path>
              <a:path w="151765" h="324485">
                <a:moveTo>
                  <a:pt x="43924" y="124087"/>
                </a:moveTo>
                <a:lnTo>
                  <a:pt x="34074" y="126597"/>
                </a:lnTo>
                <a:lnTo>
                  <a:pt x="32630" y="135928"/>
                </a:lnTo>
                <a:lnTo>
                  <a:pt x="30740" y="143272"/>
                </a:lnTo>
                <a:lnTo>
                  <a:pt x="28411" y="148650"/>
                </a:lnTo>
                <a:lnTo>
                  <a:pt x="29902" y="151437"/>
                </a:lnTo>
                <a:lnTo>
                  <a:pt x="31554" y="155098"/>
                </a:lnTo>
                <a:lnTo>
                  <a:pt x="33371" y="159666"/>
                </a:lnTo>
                <a:lnTo>
                  <a:pt x="34358" y="157885"/>
                </a:lnTo>
                <a:lnTo>
                  <a:pt x="53880" y="157885"/>
                </a:lnTo>
                <a:lnTo>
                  <a:pt x="53568" y="156660"/>
                </a:lnTo>
                <a:lnTo>
                  <a:pt x="57776" y="155587"/>
                </a:lnTo>
                <a:lnTo>
                  <a:pt x="65666" y="155587"/>
                </a:lnTo>
                <a:lnTo>
                  <a:pt x="64580" y="151325"/>
                </a:lnTo>
                <a:lnTo>
                  <a:pt x="37242" y="151325"/>
                </a:lnTo>
                <a:lnTo>
                  <a:pt x="38342" y="148650"/>
                </a:lnTo>
                <a:lnTo>
                  <a:pt x="39265" y="145886"/>
                </a:lnTo>
                <a:lnTo>
                  <a:pt x="40096" y="142797"/>
                </a:lnTo>
                <a:lnTo>
                  <a:pt x="48168" y="140741"/>
                </a:lnTo>
                <a:lnTo>
                  <a:pt x="57261" y="140741"/>
                </a:lnTo>
                <a:lnTo>
                  <a:pt x="58072" y="137421"/>
                </a:lnTo>
                <a:lnTo>
                  <a:pt x="56724" y="132137"/>
                </a:lnTo>
                <a:lnTo>
                  <a:pt x="42566" y="132137"/>
                </a:lnTo>
                <a:lnTo>
                  <a:pt x="43193" y="128750"/>
                </a:lnTo>
                <a:lnTo>
                  <a:pt x="43603" y="126232"/>
                </a:lnTo>
                <a:lnTo>
                  <a:pt x="43924" y="124087"/>
                </a:lnTo>
                <a:close/>
              </a:path>
              <a:path w="151765" h="324485">
                <a:moveTo>
                  <a:pt x="95779" y="146198"/>
                </a:moveTo>
                <a:lnTo>
                  <a:pt x="84772" y="146198"/>
                </a:lnTo>
                <a:lnTo>
                  <a:pt x="86871" y="154439"/>
                </a:lnTo>
                <a:lnTo>
                  <a:pt x="79808" y="156239"/>
                </a:lnTo>
                <a:lnTo>
                  <a:pt x="115813" y="156239"/>
                </a:lnTo>
                <a:lnTo>
                  <a:pt x="114683" y="151804"/>
                </a:lnTo>
                <a:lnTo>
                  <a:pt x="97207" y="151804"/>
                </a:lnTo>
                <a:lnTo>
                  <a:pt x="95779" y="146198"/>
                </a:lnTo>
                <a:close/>
              </a:path>
              <a:path w="151765" h="324485">
                <a:moveTo>
                  <a:pt x="112123" y="141759"/>
                </a:moveTo>
                <a:lnTo>
                  <a:pt x="102186" y="141759"/>
                </a:lnTo>
                <a:lnTo>
                  <a:pt x="104288" y="150000"/>
                </a:lnTo>
                <a:lnTo>
                  <a:pt x="97207" y="151804"/>
                </a:lnTo>
                <a:lnTo>
                  <a:pt x="114683" y="151804"/>
                </a:lnTo>
                <a:lnTo>
                  <a:pt x="112123" y="141759"/>
                </a:lnTo>
                <a:close/>
              </a:path>
              <a:path w="151765" h="324485">
                <a:moveTo>
                  <a:pt x="57261" y="140741"/>
                </a:moveTo>
                <a:lnTo>
                  <a:pt x="48168" y="140741"/>
                </a:lnTo>
                <a:lnTo>
                  <a:pt x="46328" y="149006"/>
                </a:lnTo>
                <a:lnTo>
                  <a:pt x="37242" y="151325"/>
                </a:lnTo>
                <a:lnTo>
                  <a:pt x="64580" y="151325"/>
                </a:lnTo>
                <a:lnTo>
                  <a:pt x="63373" y="146584"/>
                </a:lnTo>
                <a:lnTo>
                  <a:pt x="55835" y="146584"/>
                </a:lnTo>
                <a:lnTo>
                  <a:pt x="57261" y="140741"/>
                </a:lnTo>
                <a:close/>
              </a:path>
              <a:path w="151765" h="324485">
                <a:moveTo>
                  <a:pt x="62913" y="144779"/>
                </a:moveTo>
                <a:lnTo>
                  <a:pt x="55835" y="146584"/>
                </a:lnTo>
                <a:lnTo>
                  <a:pt x="63373" y="146584"/>
                </a:lnTo>
                <a:lnTo>
                  <a:pt x="62913" y="144779"/>
                </a:lnTo>
                <a:close/>
              </a:path>
              <a:path w="151765" h="324485">
                <a:moveTo>
                  <a:pt x="91363" y="128868"/>
                </a:moveTo>
                <a:lnTo>
                  <a:pt x="80355" y="128868"/>
                </a:lnTo>
                <a:lnTo>
                  <a:pt x="82458" y="137113"/>
                </a:lnTo>
                <a:lnTo>
                  <a:pt x="75391" y="138912"/>
                </a:lnTo>
                <a:lnTo>
                  <a:pt x="111398" y="138912"/>
                </a:lnTo>
                <a:lnTo>
                  <a:pt x="110267" y="134477"/>
                </a:lnTo>
                <a:lnTo>
                  <a:pt x="92793" y="134477"/>
                </a:lnTo>
                <a:lnTo>
                  <a:pt x="91363" y="128868"/>
                </a:lnTo>
                <a:close/>
              </a:path>
              <a:path w="151765" h="324485">
                <a:moveTo>
                  <a:pt x="107707" y="124429"/>
                </a:moveTo>
                <a:lnTo>
                  <a:pt x="97772" y="124429"/>
                </a:lnTo>
                <a:lnTo>
                  <a:pt x="99871" y="132674"/>
                </a:lnTo>
                <a:lnTo>
                  <a:pt x="92793" y="134477"/>
                </a:lnTo>
                <a:lnTo>
                  <a:pt x="110267" y="134477"/>
                </a:lnTo>
                <a:lnTo>
                  <a:pt x="107707" y="124429"/>
                </a:lnTo>
                <a:close/>
              </a:path>
              <a:path w="151765" h="324485">
                <a:moveTo>
                  <a:pt x="55860" y="128750"/>
                </a:moveTo>
                <a:lnTo>
                  <a:pt x="42566" y="132137"/>
                </a:lnTo>
                <a:lnTo>
                  <a:pt x="56724" y="132137"/>
                </a:lnTo>
                <a:lnTo>
                  <a:pt x="55860" y="128750"/>
                </a:lnTo>
                <a:close/>
              </a:path>
              <a:path w="151765" h="324485">
                <a:moveTo>
                  <a:pt x="73599" y="280252"/>
                </a:moveTo>
                <a:lnTo>
                  <a:pt x="65185" y="282394"/>
                </a:lnTo>
                <a:lnTo>
                  <a:pt x="72633" y="311630"/>
                </a:lnTo>
                <a:lnTo>
                  <a:pt x="69941" y="312634"/>
                </a:lnTo>
                <a:lnTo>
                  <a:pt x="74203" y="324086"/>
                </a:lnTo>
                <a:lnTo>
                  <a:pt x="107147" y="310676"/>
                </a:lnTo>
                <a:lnTo>
                  <a:pt x="106628" y="308563"/>
                </a:lnTo>
                <a:lnTo>
                  <a:pt x="80812" y="308563"/>
                </a:lnTo>
                <a:lnTo>
                  <a:pt x="73599" y="280252"/>
                </a:lnTo>
                <a:close/>
              </a:path>
              <a:path w="151765" h="324485">
                <a:moveTo>
                  <a:pt x="142772" y="272577"/>
                </a:moveTo>
                <a:lnTo>
                  <a:pt x="103403" y="282610"/>
                </a:lnTo>
                <a:lnTo>
                  <a:pt x="112237" y="317271"/>
                </a:lnTo>
                <a:lnTo>
                  <a:pt x="122831" y="314571"/>
                </a:lnTo>
                <a:lnTo>
                  <a:pt x="121669" y="310017"/>
                </a:lnTo>
                <a:lnTo>
                  <a:pt x="139846" y="305388"/>
                </a:lnTo>
                <a:lnTo>
                  <a:pt x="151133" y="305388"/>
                </a:lnTo>
                <a:lnTo>
                  <a:pt x="149657" y="299595"/>
                </a:lnTo>
                <a:lnTo>
                  <a:pt x="119016" y="299595"/>
                </a:lnTo>
                <a:lnTo>
                  <a:pt x="116654" y="290332"/>
                </a:lnTo>
                <a:lnTo>
                  <a:pt x="134830" y="285703"/>
                </a:lnTo>
                <a:lnTo>
                  <a:pt x="146116" y="285703"/>
                </a:lnTo>
                <a:lnTo>
                  <a:pt x="142772" y="272577"/>
                </a:lnTo>
                <a:close/>
              </a:path>
              <a:path w="151765" h="324485">
                <a:moveTo>
                  <a:pt x="151133" y="305388"/>
                </a:moveTo>
                <a:lnTo>
                  <a:pt x="139846" y="305388"/>
                </a:lnTo>
                <a:lnTo>
                  <a:pt x="140962" y="309764"/>
                </a:lnTo>
                <a:lnTo>
                  <a:pt x="151560" y="307064"/>
                </a:lnTo>
                <a:lnTo>
                  <a:pt x="151133" y="305388"/>
                </a:lnTo>
                <a:close/>
              </a:path>
              <a:path w="151765" h="324485">
                <a:moveTo>
                  <a:pt x="88053" y="273667"/>
                </a:moveTo>
                <a:lnTo>
                  <a:pt x="76935" y="273667"/>
                </a:lnTo>
                <a:lnTo>
                  <a:pt x="85384" y="306820"/>
                </a:lnTo>
                <a:lnTo>
                  <a:pt x="80812" y="308563"/>
                </a:lnTo>
                <a:lnTo>
                  <a:pt x="106628" y="308563"/>
                </a:lnTo>
                <a:lnTo>
                  <a:pt x="105642" y="304548"/>
                </a:lnTo>
                <a:lnTo>
                  <a:pt x="105275" y="302896"/>
                </a:lnTo>
                <a:lnTo>
                  <a:pt x="95501" y="302896"/>
                </a:lnTo>
                <a:lnTo>
                  <a:pt x="92433" y="290865"/>
                </a:lnTo>
                <a:lnTo>
                  <a:pt x="98996" y="289194"/>
                </a:lnTo>
                <a:lnTo>
                  <a:pt x="96934" y="281101"/>
                </a:lnTo>
                <a:lnTo>
                  <a:pt x="89946" y="281101"/>
                </a:lnTo>
                <a:lnTo>
                  <a:pt x="88053" y="273667"/>
                </a:lnTo>
                <a:close/>
              </a:path>
              <a:path w="151765" h="324485">
                <a:moveTo>
                  <a:pt x="104620" y="299317"/>
                </a:moveTo>
                <a:lnTo>
                  <a:pt x="95501" y="302896"/>
                </a:lnTo>
                <a:lnTo>
                  <a:pt x="105275" y="302896"/>
                </a:lnTo>
                <a:lnTo>
                  <a:pt x="104802" y="300769"/>
                </a:lnTo>
                <a:lnTo>
                  <a:pt x="104620" y="299317"/>
                </a:lnTo>
                <a:close/>
              </a:path>
              <a:path w="151765" h="324485">
                <a:moveTo>
                  <a:pt x="146116" y="285703"/>
                </a:moveTo>
                <a:lnTo>
                  <a:pt x="134830" y="285703"/>
                </a:lnTo>
                <a:lnTo>
                  <a:pt x="137189" y="294961"/>
                </a:lnTo>
                <a:lnTo>
                  <a:pt x="119016" y="299595"/>
                </a:lnTo>
                <a:lnTo>
                  <a:pt x="149657" y="299595"/>
                </a:lnTo>
                <a:lnTo>
                  <a:pt x="146116" y="285703"/>
                </a:lnTo>
                <a:close/>
              </a:path>
              <a:path w="151765" h="324485">
                <a:moveTo>
                  <a:pt x="129970" y="259069"/>
                </a:moveTo>
                <a:lnTo>
                  <a:pt x="100674" y="259069"/>
                </a:lnTo>
                <a:lnTo>
                  <a:pt x="103338" y="261528"/>
                </a:lnTo>
                <a:lnTo>
                  <a:pt x="106258" y="263627"/>
                </a:lnTo>
                <a:lnTo>
                  <a:pt x="109458" y="265380"/>
                </a:lnTo>
                <a:lnTo>
                  <a:pt x="105040" y="268692"/>
                </a:lnTo>
                <a:lnTo>
                  <a:pt x="99565" y="271806"/>
                </a:lnTo>
                <a:lnTo>
                  <a:pt x="93388" y="274581"/>
                </a:lnTo>
                <a:lnTo>
                  <a:pt x="95813" y="277314"/>
                </a:lnTo>
                <a:lnTo>
                  <a:pt x="98110" y="280252"/>
                </a:lnTo>
                <a:lnTo>
                  <a:pt x="100134" y="283168"/>
                </a:lnTo>
                <a:lnTo>
                  <a:pt x="108352" y="279286"/>
                </a:lnTo>
                <a:lnTo>
                  <a:pt x="115196" y="274834"/>
                </a:lnTo>
                <a:lnTo>
                  <a:pt x="120708" y="269822"/>
                </a:lnTo>
                <a:lnTo>
                  <a:pt x="145077" y="269822"/>
                </a:lnTo>
                <a:lnTo>
                  <a:pt x="145203" y="263627"/>
                </a:lnTo>
                <a:lnTo>
                  <a:pt x="145435" y="261020"/>
                </a:lnTo>
                <a:lnTo>
                  <a:pt x="134002" y="261020"/>
                </a:lnTo>
                <a:lnTo>
                  <a:pt x="129020" y="260441"/>
                </a:lnTo>
                <a:lnTo>
                  <a:pt x="129970" y="259069"/>
                </a:lnTo>
                <a:close/>
              </a:path>
              <a:path w="151765" h="324485">
                <a:moveTo>
                  <a:pt x="96508" y="279427"/>
                </a:moveTo>
                <a:lnTo>
                  <a:pt x="89946" y="281101"/>
                </a:lnTo>
                <a:lnTo>
                  <a:pt x="96934" y="281101"/>
                </a:lnTo>
                <a:lnTo>
                  <a:pt x="96508" y="279427"/>
                </a:lnTo>
                <a:close/>
              </a:path>
              <a:path w="151765" h="324485">
                <a:moveTo>
                  <a:pt x="87393" y="240195"/>
                </a:moveTo>
                <a:lnTo>
                  <a:pt x="58119" y="247653"/>
                </a:lnTo>
                <a:lnTo>
                  <a:pt x="65491" y="276584"/>
                </a:lnTo>
                <a:lnTo>
                  <a:pt x="76935" y="273667"/>
                </a:lnTo>
                <a:lnTo>
                  <a:pt x="88053" y="273667"/>
                </a:lnTo>
                <a:lnTo>
                  <a:pt x="87375" y="271007"/>
                </a:lnTo>
                <a:lnTo>
                  <a:pt x="94766" y="269124"/>
                </a:lnTo>
                <a:lnTo>
                  <a:pt x="93588" y="264505"/>
                </a:lnTo>
                <a:lnTo>
                  <a:pt x="73530" y="264505"/>
                </a:lnTo>
                <a:lnTo>
                  <a:pt x="71301" y="255761"/>
                </a:lnTo>
                <a:lnTo>
                  <a:pt x="79715" y="253615"/>
                </a:lnTo>
                <a:lnTo>
                  <a:pt x="90814" y="253615"/>
                </a:lnTo>
                <a:lnTo>
                  <a:pt x="87393" y="240195"/>
                </a:lnTo>
                <a:close/>
              </a:path>
              <a:path w="151765" h="324485">
                <a:moveTo>
                  <a:pt x="145077" y="269822"/>
                </a:moveTo>
                <a:lnTo>
                  <a:pt x="120708" y="269822"/>
                </a:lnTo>
                <a:lnTo>
                  <a:pt x="127847" y="271730"/>
                </a:lnTo>
                <a:lnTo>
                  <a:pt x="135982" y="272397"/>
                </a:lnTo>
                <a:lnTo>
                  <a:pt x="145083" y="271806"/>
                </a:lnTo>
                <a:lnTo>
                  <a:pt x="145077" y="269822"/>
                </a:lnTo>
                <a:close/>
              </a:path>
              <a:path w="151765" h="324485">
                <a:moveTo>
                  <a:pt x="90814" y="253615"/>
                </a:moveTo>
                <a:lnTo>
                  <a:pt x="79715" y="253615"/>
                </a:lnTo>
                <a:lnTo>
                  <a:pt x="81942" y="262364"/>
                </a:lnTo>
                <a:lnTo>
                  <a:pt x="73530" y="264505"/>
                </a:lnTo>
                <a:lnTo>
                  <a:pt x="93588" y="264505"/>
                </a:lnTo>
                <a:lnTo>
                  <a:pt x="92224" y="259160"/>
                </a:lnTo>
                <a:lnTo>
                  <a:pt x="100625" y="259160"/>
                </a:lnTo>
                <a:lnTo>
                  <a:pt x="129970" y="259069"/>
                </a:lnTo>
                <a:lnTo>
                  <a:pt x="130989" y="257597"/>
                </a:lnTo>
                <a:lnTo>
                  <a:pt x="117684" y="257597"/>
                </a:lnTo>
                <a:lnTo>
                  <a:pt x="113101" y="255761"/>
                </a:lnTo>
                <a:lnTo>
                  <a:pt x="110946" y="254321"/>
                </a:lnTo>
                <a:lnTo>
                  <a:pt x="90994" y="254321"/>
                </a:lnTo>
                <a:lnTo>
                  <a:pt x="90814" y="253615"/>
                </a:lnTo>
                <a:close/>
              </a:path>
              <a:path w="151765" h="324485">
                <a:moveTo>
                  <a:pt x="100625" y="259160"/>
                </a:moveTo>
                <a:lnTo>
                  <a:pt x="92224" y="259160"/>
                </a:lnTo>
                <a:lnTo>
                  <a:pt x="95025" y="261528"/>
                </a:lnTo>
                <a:lnTo>
                  <a:pt x="96789" y="263086"/>
                </a:lnTo>
                <a:lnTo>
                  <a:pt x="97772" y="264059"/>
                </a:lnTo>
                <a:lnTo>
                  <a:pt x="98829" y="262364"/>
                </a:lnTo>
                <a:lnTo>
                  <a:pt x="99759" y="260757"/>
                </a:lnTo>
                <a:lnTo>
                  <a:pt x="100625" y="259160"/>
                </a:lnTo>
                <a:close/>
              </a:path>
              <a:path w="151765" h="324485">
                <a:moveTo>
                  <a:pt x="145519" y="260131"/>
                </a:moveTo>
                <a:lnTo>
                  <a:pt x="139510" y="260916"/>
                </a:lnTo>
                <a:lnTo>
                  <a:pt x="134002" y="261020"/>
                </a:lnTo>
                <a:lnTo>
                  <a:pt x="145435" y="261020"/>
                </a:lnTo>
                <a:lnTo>
                  <a:pt x="145519" y="260131"/>
                </a:lnTo>
                <a:close/>
              </a:path>
              <a:path w="151765" h="324485">
                <a:moveTo>
                  <a:pt x="136257" y="244996"/>
                </a:moveTo>
                <a:lnTo>
                  <a:pt x="124106" y="244996"/>
                </a:lnTo>
                <a:lnTo>
                  <a:pt x="123088" y="249461"/>
                </a:lnTo>
                <a:lnTo>
                  <a:pt x="120945" y="253659"/>
                </a:lnTo>
                <a:lnTo>
                  <a:pt x="117684" y="257597"/>
                </a:lnTo>
                <a:lnTo>
                  <a:pt x="130989" y="257597"/>
                </a:lnTo>
                <a:lnTo>
                  <a:pt x="133056" y="254613"/>
                </a:lnTo>
                <a:lnTo>
                  <a:pt x="135698" y="248187"/>
                </a:lnTo>
                <a:lnTo>
                  <a:pt x="136257" y="244996"/>
                </a:lnTo>
                <a:close/>
              </a:path>
              <a:path w="151765" h="324485">
                <a:moveTo>
                  <a:pt x="111474" y="229928"/>
                </a:moveTo>
                <a:lnTo>
                  <a:pt x="99079" y="231573"/>
                </a:lnTo>
                <a:lnTo>
                  <a:pt x="97787" y="239457"/>
                </a:lnTo>
                <a:lnTo>
                  <a:pt x="95087" y="247039"/>
                </a:lnTo>
                <a:lnTo>
                  <a:pt x="90994" y="254321"/>
                </a:lnTo>
                <a:lnTo>
                  <a:pt x="110946" y="254321"/>
                </a:lnTo>
                <a:lnTo>
                  <a:pt x="109162" y="253130"/>
                </a:lnTo>
                <a:lnTo>
                  <a:pt x="105801" y="249662"/>
                </a:lnTo>
                <a:lnTo>
                  <a:pt x="124106" y="244996"/>
                </a:lnTo>
                <a:lnTo>
                  <a:pt x="136257" y="244996"/>
                </a:lnTo>
                <a:lnTo>
                  <a:pt x="136926" y="241181"/>
                </a:lnTo>
                <a:lnTo>
                  <a:pt x="136131" y="238064"/>
                </a:lnTo>
                <a:lnTo>
                  <a:pt x="109433" y="238064"/>
                </a:lnTo>
                <a:lnTo>
                  <a:pt x="110214" y="235417"/>
                </a:lnTo>
                <a:lnTo>
                  <a:pt x="110897" y="232703"/>
                </a:lnTo>
                <a:lnTo>
                  <a:pt x="111474" y="229928"/>
                </a:lnTo>
                <a:close/>
              </a:path>
              <a:path w="151765" h="324485">
                <a:moveTo>
                  <a:pt x="134503" y="231673"/>
                </a:moveTo>
                <a:lnTo>
                  <a:pt x="109433" y="238064"/>
                </a:lnTo>
                <a:lnTo>
                  <a:pt x="136131" y="238064"/>
                </a:lnTo>
                <a:lnTo>
                  <a:pt x="134503" y="231673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989054" y="3915760"/>
            <a:ext cx="823342" cy="278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198263" y="5537044"/>
            <a:ext cx="705732" cy="238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653218" y="4907329"/>
            <a:ext cx="705733" cy="238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410708" y="1166368"/>
            <a:ext cx="312420" cy="622300"/>
          </a:xfrm>
          <a:custGeom>
            <a:avLst/>
            <a:gdLst/>
            <a:ahLst/>
            <a:cxnLst/>
            <a:rect l="l" t="t" r="r" b="b"/>
            <a:pathLst>
              <a:path w="312420" h="622300">
                <a:moveTo>
                  <a:pt x="48319" y="86591"/>
                </a:moveTo>
                <a:lnTo>
                  <a:pt x="31277" y="86591"/>
                </a:lnTo>
                <a:lnTo>
                  <a:pt x="40971" y="114681"/>
                </a:lnTo>
                <a:lnTo>
                  <a:pt x="28361" y="122641"/>
                </a:lnTo>
                <a:lnTo>
                  <a:pt x="37382" y="138153"/>
                </a:lnTo>
                <a:lnTo>
                  <a:pt x="45922" y="131843"/>
                </a:lnTo>
                <a:lnTo>
                  <a:pt x="54359" y="125730"/>
                </a:lnTo>
                <a:lnTo>
                  <a:pt x="62796" y="119747"/>
                </a:lnTo>
                <a:lnTo>
                  <a:pt x="70934" y="114101"/>
                </a:lnTo>
                <a:lnTo>
                  <a:pt x="85167" y="114101"/>
                </a:lnTo>
                <a:lnTo>
                  <a:pt x="85582" y="113246"/>
                </a:lnTo>
                <a:lnTo>
                  <a:pt x="88034" y="106959"/>
                </a:lnTo>
                <a:lnTo>
                  <a:pt x="68670" y="106959"/>
                </a:lnTo>
                <a:lnTo>
                  <a:pt x="68183" y="105544"/>
                </a:lnTo>
                <a:lnTo>
                  <a:pt x="54861" y="105544"/>
                </a:lnTo>
                <a:lnTo>
                  <a:pt x="48319" y="86591"/>
                </a:lnTo>
                <a:close/>
              </a:path>
              <a:path w="312420" h="622300">
                <a:moveTo>
                  <a:pt x="85167" y="114101"/>
                </a:moveTo>
                <a:lnTo>
                  <a:pt x="70934" y="114101"/>
                </a:lnTo>
                <a:lnTo>
                  <a:pt x="74513" y="116945"/>
                </a:lnTo>
                <a:lnTo>
                  <a:pt x="77954" y="119816"/>
                </a:lnTo>
                <a:lnTo>
                  <a:pt x="81075" y="122537"/>
                </a:lnTo>
                <a:lnTo>
                  <a:pt x="85167" y="114101"/>
                </a:lnTo>
                <a:close/>
              </a:path>
              <a:path w="312420" h="622300">
                <a:moveTo>
                  <a:pt x="111763" y="83371"/>
                </a:moveTo>
                <a:lnTo>
                  <a:pt x="94590" y="83371"/>
                </a:lnTo>
                <a:lnTo>
                  <a:pt x="107212" y="119947"/>
                </a:lnTo>
                <a:lnTo>
                  <a:pt x="122558" y="114649"/>
                </a:lnTo>
                <a:lnTo>
                  <a:pt x="111763" y="83371"/>
                </a:lnTo>
                <a:close/>
              </a:path>
              <a:path w="312420" h="622300">
                <a:moveTo>
                  <a:pt x="121304" y="70491"/>
                </a:moveTo>
                <a:lnTo>
                  <a:pt x="84032" y="70491"/>
                </a:lnTo>
                <a:lnTo>
                  <a:pt x="81306" y="80318"/>
                </a:lnTo>
                <a:lnTo>
                  <a:pt x="77837" y="89671"/>
                </a:lnTo>
                <a:lnTo>
                  <a:pt x="73625" y="98552"/>
                </a:lnTo>
                <a:lnTo>
                  <a:pt x="68670" y="106959"/>
                </a:lnTo>
                <a:lnTo>
                  <a:pt x="88034" y="106959"/>
                </a:lnTo>
                <a:lnTo>
                  <a:pt x="89338" y="103618"/>
                </a:lnTo>
                <a:lnTo>
                  <a:pt x="92341" y="93659"/>
                </a:lnTo>
                <a:lnTo>
                  <a:pt x="94590" y="83371"/>
                </a:lnTo>
                <a:lnTo>
                  <a:pt x="111763" y="83371"/>
                </a:lnTo>
                <a:lnTo>
                  <a:pt x="109796" y="77673"/>
                </a:lnTo>
                <a:lnTo>
                  <a:pt x="135010" y="77673"/>
                </a:lnTo>
                <a:lnTo>
                  <a:pt x="125839" y="73403"/>
                </a:lnTo>
                <a:lnTo>
                  <a:pt x="121304" y="70491"/>
                </a:lnTo>
                <a:close/>
              </a:path>
              <a:path w="312420" h="622300">
                <a:moveTo>
                  <a:pt x="65909" y="97991"/>
                </a:moveTo>
                <a:lnTo>
                  <a:pt x="62363" y="100490"/>
                </a:lnTo>
                <a:lnTo>
                  <a:pt x="54861" y="105544"/>
                </a:lnTo>
                <a:lnTo>
                  <a:pt x="68183" y="105544"/>
                </a:lnTo>
                <a:lnTo>
                  <a:pt x="67698" y="104137"/>
                </a:lnTo>
                <a:lnTo>
                  <a:pt x="66776" y="101141"/>
                </a:lnTo>
                <a:lnTo>
                  <a:pt x="65909" y="97991"/>
                </a:lnTo>
                <a:close/>
              </a:path>
              <a:path w="312420" h="622300">
                <a:moveTo>
                  <a:pt x="135010" y="77673"/>
                </a:moveTo>
                <a:lnTo>
                  <a:pt x="109796" y="77673"/>
                </a:lnTo>
                <a:lnTo>
                  <a:pt x="117063" y="84533"/>
                </a:lnTo>
                <a:lnTo>
                  <a:pt x="124987" y="90517"/>
                </a:lnTo>
                <a:lnTo>
                  <a:pt x="133466" y="95566"/>
                </a:lnTo>
                <a:lnTo>
                  <a:pt x="142600" y="99741"/>
                </a:lnTo>
                <a:lnTo>
                  <a:pt x="143024" y="94866"/>
                </a:lnTo>
                <a:lnTo>
                  <a:pt x="143737" y="88555"/>
                </a:lnTo>
                <a:lnTo>
                  <a:pt x="144720" y="80759"/>
                </a:lnTo>
                <a:lnTo>
                  <a:pt x="135010" y="77673"/>
                </a:lnTo>
                <a:close/>
              </a:path>
              <a:path w="312420" h="622300">
                <a:moveTo>
                  <a:pt x="35006" y="48013"/>
                </a:moveTo>
                <a:lnTo>
                  <a:pt x="17964" y="48013"/>
                </a:lnTo>
                <a:lnTo>
                  <a:pt x="25697" y="70422"/>
                </a:lnTo>
                <a:lnTo>
                  <a:pt x="14314" y="74350"/>
                </a:lnTo>
                <a:lnTo>
                  <a:pt x="19894" y="90517"/>
                </a:lnTo>
                <a:lnTo>
                  <a:pt x="31277" y="86591"/>
                </a:lnTo>
                <a:lnTo>
                  <a:pt x="48319" y="86591"/>
                </a:lnTo>
                <a:lnTo>
                  <a:pt x="46504" y="81334"/>
                </a:lnTo>
                <a:lnTo>
                  <a:pt x="57409" y="77572"/>
                </a:lnTo>
                <a:lnTo>
                  <a:pt x="53128" y="65167"/>
                </a:lnTo>
                <a:lnTo>
                  <a:pt x="40925" y="65167"/>
                </a:lnTo>
                <a:lnTo>
                  <a:pt x="35006" y="48013"/>
                </a:lnTo>
                <a:close/>
              </a:path>
              <a:path w="312420" h="622300">
                <a:moveTo>
                  <a:pt x="96394" y="38832"/>
                </a:moveTo>
                <a:lnTo>
                  <a:pt x="79218" y="38832"/>
                </a:lnTo>
                <a:lnTo>
                  <a:pt x="84557" y="54298"/>
                </a:lnTo>
                <a:lnTo>
                  <a:pt x="56401" y="64015"/>
                </a:lnTo>
                <a:lnTo>
                  <a:pt x="61341" y="78320"/>
                </a:lnTo>
                <a:lnTo>
                  <a:pt x="84032" y="70491"/>
                </a:lnTo>
                <a:lnTo>
                  <a:pt x="121304" y="70491"/>
                </a:lnTo>
                <a:lnTo>
                  <a:pt x="117495" y="68044"/>
                </a:lnTo>
                <a:lnTo>
                  <a:pt x="109882" y="61567"/>
                </a:lnTo>
                <a:lnTo>
                  <a:pt x="133211" y="53517"/>
                </a:lnTo>
                <a:lnTo>
                  <a:pt x="131653" y="49002"/>
                </a:lnTo>
                <a:lnTo>
                  <a:pt x="99904" y="49002"/>
                </a:lnTo>
                <a:lnTo>
                  <a:pt x="96394" y="38832"/>
                </a:lnTo>
                <a:close/>
              </a:path>
              <a:path w="312420" h="622300">
                <a:moveTo>
                  <a:pt x="51829" y="61404"/>
                </a:moveTo>
                <a:lnTo>
                  <a:pt x="40925" y="65167"/>
                </a:lnTo>
                <a:lnTo>
                  <a:pt x="53128" y="65167"/>
                </a:lnTo>
                <a:lnTo>
                  <a:pt x="51829" y="61404"/>
                </a:lnTo>
                <a:close/>
              </a:path>
              <a:path w="312420" h="622300">
                <a:moveTo>
                  <a:pt x="64253" y="15645"/>
                </a:moveTo>
                <a:lnTo>
                  <a:pt x="49777" y="18536"/>
                </a:lnTo>
                <a:lnTo>
                  <a:pt x="51271" y="28047"/>
                </a:lnTo>
                <a:lnTo>
                  <a:pt x="52298" y="37817"/>
                </a:lnTo>
                <a:lnTo>
                  <a:pt x="52841" y="47595"/>
                </a:lnTo>
                <a:lnTo>
                  <a:pt x="52942" y="58132"/>
                </a:lnTo>
                <a:lnTo>
                  <a:pt x="68579" y="57056"/>
                </a:lnTo>
                <a:lnTo>
                  <a:pt x="68292" y="52301"/>
                </a:lnTo>
                <a:lnTo>
                  <a:pt x="67957" y="47595"/>
                </a:lnTo>
                <a:lnTo>
                  <a:pt x="67551" y="42857"/>
                </a:lnTo>
                <a:lnTo>
                  <a:pt x="79218" y="38832"/>
                </a:lnTo>
                <a:lnTo>
                  <a:pt x="96394" y="38832"/>
                </a:lnTo>
                <a:lnTo>
                  <a:pt x="94565" y="33534"/>
                </a:lnTo>
                <a:lnTo>
                  <a:pt x="112226" y="27439"/>
                </a:lnTo>
                <a:lnTo>
                  <a:pt x="65836" y="27439"/>
                </a:lnTo>
                <a:lnTo>
                  <a:pt x="65361" y="23529"/>
                </a:lnTo>
                <a:lnTo>
                  <a:pt x="64680" y="18536"/>
                </a:lnTo>
                <a:lnTo>
                  <a:pt x="64253" y="15645"/>
                </a:lnTo>
                <a:close/>
              </a:path>
              <a:path w="312420" h="622300">
                <a:moveTo>
                  <a:pt x="40198" y="22381"/>
                </a:moveTo>
                <a:lnTo>
                  <a:pt x="0" y="36252"/>
                </a:lnTo>
                <a:lnTo>
                  <a:pt x="5541" y="52301"/>
                </a:lnTo>
                <a:lnTo>
                  <a:pt x="17964" y="48013"/>
                </a:lnTo>
                <a:lnTo>
                  <a:pt x="35006" y="48013"/>
                </a:lnTo>
                <a:lnTo>
                  <a:pt x="33192" y="42757"/>
                </a:lnTo>
                <a:lnTo>
                  <a:pt x="45735" y="38430"/>
                </a:lnTo>
                <a:lnTo>
                  <a:pt x="40198" y="22381"/>
                </a:lnTo>
                <a:close/>
              </a:path>
              <a:path w="312420" h="622300">
                <a:moveTo>
                  <a:pt x="128275" y="39211"/>
                </a:moveTo>
                <a:lnTo>
                  <a:pt x="99904" y="49002"/>
                </a:lnTo>
                <a:lnTo>
                  <a:pt x="131653" y="49002"/>
                </a:lnTo>
                <a:lnTo>
                  <a:pt x="128275" y="39211"/>
                </a:lnTo>
                <a:close/>
              </a:path>
              <a:path w="312420" h="622300">
                <a:moveTo>
                  <a:pt x="82990" y="0"/>
                </a:moveTo>
                <a:lnTo>
                  <a:pt x="67644" y="5295"/>
                </a:lnTo>
                <a:lnTo>
                  <a:pt x="74279" y="24526"/>
                </a:lnTo>
                <a:lnTo>
                  <a:pt x="65836" y="27439"/>
                </a:lnTo>
                <a:lnTo>
                  <a:pt x="112226" y="27439"/>
                </a:lnTo>
                <a:lnTo>
                  <a:pt x="120135" y="24710"/>
                </a:lnTo>
                <a:lnTo>
                  <a:pt x="118244" y="19227"/>
                </a:lnTo>
                <a:lnTo>
                  <a:pt x="89630" y="19227"/>
                </a:lnTo>
                <a:lnTo>
                  <a:pt x="82990" y="0"/>
                </a:lnTo>
                <a:close/>
              </a:path>
              <a:path w="312420" h="622300">
                <a:moveTo>
                  <a:pt x="115200" y="10403"/>
                </a:moveTo>
                <a:lnTo>
                  <a:pt x="89630" y="19227"/>
                </a:lnTo>
                <a:lnTo>
                  <a:pt x="118244" y="19227"/>
                </a:lnTo>
                <a:lnTo>
                  <a:pt x="115200" y="10403"/>
                </a:lnTo>
                <a:close/>
              </a:path>
              <a:path w="312420" h="622300">
                <a:moveTo>
                  <a:pt x="89265" y="250459"/>
                </a:moveTo>
                <a:lnTo>
                  <a:pt x="90028" y="261475"/>
                </a:lnTo>
                <a:lnTo>
                  <a:pt x="90673" y="273271"/>
                </a:lnTo>
                <a:lnTo>
                  <a:pt x="91209" y="285960"/>
                </a:lnTo>
                <a:lnTo>
                  <a:pt x="91638" y="299509"/>
                </a:lnTo>
                <a:lnTo>
                  <a:pt x="110145" y="298763"/>
                </a:lnTo>
                <a:lnTo>
                  <a:pt x="109108" y="284583"/>
                </a:lnTo>
                <a:lnTo>
                  <a:pt x="108285" y="271819"/>
                </a:lnTo>
                <a:lnTo>
                  <a:pt x="107641" y="259621"/>
                </a:lnTo>
                <a:lnTo>
                  <a:pt x="107290" y="250812"/>
                </a:lnTo>
                <a:lnTo>
                  <a:pt x="95674" y="250804"/>
                </a:lnTo>
                <a:lnTo>
                  <a:pt x="89265" y="250459"/>
                </a:lnTo>
                <a:close/>
              </a:path>
              <a:path w="312420" h="622300">
                <a:moveTo>
                  <a:pt x="144684" y="190903"/>
                </a:moveTo>
                <a:lnTo>
                  <a:pt x="125003" y="190903"/>
                </a:lnTo>
                <a:lnTo>
                  <a:pt x="149357" y="261475"/>
                </a:lnTo>
                <a:lnTo>
                  <a:pt x="116064" y="272966"/>
                </a:lnTo>
                <a:lnTo>
                  <a:pt x="121481" y="288669"/>
                </a:lnTo>
                <a:lnTo>
                  <a:pt x="205661" y="259621"/>
                </a:lnTo>
                <a:lnTo>
                  <a:pt x="204206" y="255405"/>
                </a:lnTo>
                <a:lnTo>
                  <a:pt x="166946" y="255405"/>
                </a:lnTo>
                <a:lnTo>
                  <a:pt x="144684" y="190903"/>
                </a:lnTo>
                <a:close/>
              </a:path>
              <a:path w="312420" h="622300">
                <a:moveTo>
                  <a:pt x="200239" y="243913"/>
                </a:moveTo>
                <a:lnTo>
                  <a:pt x="166946" y="255405"/>
                </a:lnTo>
                <a:lnTo>
                  <a:pt x="204206" y="255405"/>
                </a:lnTo>
                <a:lnTo>
                  <a:pt x="200239" y="243913"/>
                </a:lnTo>
                <a:close/>
              </a:path>
              <a:path w="312420" h="622300">
                <a:moveTo>
                  <a:pt x="107280" y="250555"/>
                </a:moveTo>
                <a:lnTo>
                  <a:pt x="101678" y="250812"/>
                </a:lnTo>
                <a:lnTo>
                  <a:pt x="107290" y="250812"/>
                </a:lnTo>
                <a:lnTo>
                  <a:pt x="107280" y="250555"/>
                </a:lnTo>
                <a:close/>
              </a:path>
              <a:path w="312420" h="622300">
                <a:moveTo>
                  <a:pt x="71705" y="217421"/>
                </a:moveTo>
                <a:lnTo>
                  <a:pt x="65549" y="232671"/>
                </a:lnTo>
                <a:lnTo>
                  <a:pt x="73178" y="235398"/>
                </a:lnTo>
                <a:lnTo>
                  <a:pt x="80407" y="238102"/>
                </a:lnTo>
                <a:lnTo>
                  <a:pt x="87236" y="240781"/>
                </a:lnTo>
                <a:lnTo>
                  <a:pt x="93668" y="243432"/>
                </a:lnTo>
                <a:lnTo>
                  <a:pt x="100782" y="226802"/>
                </a:lnTo>
                <a:lnTo>
                  <a:pt x="93943" y="224359"/>
                </a:lnTo>
                <a:lnTo>
                  <a:pt x="86820" y="221981"/>
                </a:lnTo>
                <a:lnTo>
                  <a:pt x="79409" y="219668"/>
                </a:lnTo>
                <a:lnTo>
                  <a:pt x="71705" y="217421"/>
                </a:lnTo>
                <a:close/>
              </a:path>
              <a:path w="312420" h="622300">
                <a:moveTo>
                  <a:pt x="65750" y="185378"/>
                </a:moveTo>
                <a:lnTo>
                  <a:pt x="58849" y="199961"/>
                </a:lnTo>
                <a:lnTo>
                  <a:pt x="66064" y="202707"/>
                </a:lnTo>
                <a:lnTo>
                  <a:pt x="72940" y="205424"/>
                </a:lnTo>
                <a:lnTo>
                  <a:pt x="79475" y="208112"/>
                </a:lnTo>
                <a:lnTo>
                  <a:pt x="85666" y="210769"/>
                </a:lnTo>
                <a:lnTo>
                  <a:pt x="92962" y="194612"/>
                </a:lnTo>
                <a:lnTo>
                  <a:pt x="86726" y="192303"/>
                </a:lnTo>
                <a:lnTo>
                  <a:pt x="80114" y="189995"/>
                </a:lnTo>
                <a:lnTo>
                  <a:pt x="73123" y="187686"/>
                </a:lnTo>
                <a:lnTo>
                  <a:pt x="65750" y="185378"/>
                </a:lnTo>
                <a:close/>
              </a:path>
              <a:path w="312420" h="622300">
                <a:moveTo>
                  <a:pt x="166004" y="159174"/>
                </a:moveTo>
                <a:lnTo>
                  <a:pt x="93089" y="184337"/>
                </a:lnTo>
                <a:lnTo>
                  <a:pt x="98511" y="200045"/>
                </a:lnTo>
                <a:lnTo>
                  <a:pt x="125003" y="190903"/>
                </a:lnTo>
                <a:lnTo>
                  <a:pt x="144684" y="190903"/>
                </a:lnTo>
                <a:lnTo>
                  <a:pt x="142589" y="184834"/>
                </a:lnTo>
                <a:lnTo>
                  <a:pt x="171425" y="174884"/>
                </a:lnTo>
                <a:lnTo>
                  <a:pt x="166004" y="159174"/>
                </a:lnTo>
                <a:close/>
              </a:path>
              <a:path w="312420" h="622300">
                <a:moveTo>
                  <a:pt x="195951" y="378614"/>
                </a:moveTo>
                <a:lnTo>
                  <a:pt x="169387" y="378614"/>
                </a:lnTo>
                <a:lnTo>
                  <a:pt x="170694" y="396796"/>
                </a:lnTo>
                <a:lnTo>
                  <a:pt x="166487" y="414650"/>
                </a:lnTo>
                <a:lnTo>
                  <a:pt x="156765" y="432178"/>
                </a:lnTo>
                <a:lnTo>
                  <a:pt x="141523" y="449384"/>
                </a:lnTo>
                <a:lnTo>
                  <a:pt x="149303" y="453438"/>
                </a:lnTo>
                <a:lnTo>
                  <a:pt x="155451" y="456915"/>
                </a:lnTo>
                <a:lnTo>
                  <a:pt x="159948" y="459821"/>
                </a:lnTo>
                <a:lnTo>
                  <a:pt x="172499" y="444227"/>
                </a:lnTo>
                <a:lnTo>
                  <a:pt x="181347" y="428247"/>
                </a:lnTo>
                <a:lnTo>
                  <a:pt x="186493" y="411877"/>
                </a:lnTo>
                <a:lnTo>
                  <a:pt x="187934" y="395117"/>
                </a:lnTo>
                <a:lnTo>
                  <a:pt x="214123" y="395117"/>
                </a:lnTo>
                <a:lnTo>
                  <a:pt x="203043" y="387119"/>
                </a:lnTo>
                <a:lnTo>
                  <a:pt x="195951" y="378614"/>
                </a:lnTo>
                <a:close/>
              </a:path>
              <a:path w="312420" h="622300">
                <a:moveTo>
                  <a:pt x="214123" y="395117"/>
                </a:moveTo>
                <a:lnTo>
                  <a:pt x="187934" y="395117"/>
                </a:lnTo>
                <a:lnTo>
                  <a:pt x="200778" y="408064"/>
                </a:lnTo>
                <a:lnTo>
                  <a:pt x="215257" y="417883"/>
                </a:lnTo>
                <a:lnTo>
                  <a:pt x="231372" y="424571"/>
                </a:lnTo>
                <a:lnTo>
                  <a:pt x="249124" y="428125"/>
                </a:lnTo>
                <a:lnTo>
                  <a:pt x="250945" y="422499"/>
                </a:lnTo>
                <a:lnTo>
                  <a:pt x="253530" y="415587"/>
                </a:lnTo>
                <a:lnTo>
                  <a:pt x="256903" y="407325"/>
                </a:lnTo>
                <a:lnTo>
                  <a:pt x="236483" y="405035"/>
                </a:lnTo>
                <a:lnTo>
                  <a:pt x="218531" y="398299"/>
                </a:lnTo>
                <a:lnTo>
                  <a:pt x="214123" y="395117"/>
                </a:lnTo>
                <a:close/>
              </a:path>
              <a:path w="312420" h="622300">
                <a:moveTo>
                  <a:pt x="173816" y="325918"/>
                </a:moveTo>
                <a:lnTo>
                  <a:pt x="156006" y="332064"/>
                </a:lnTo>
                <a:lnTo>
                  <a:pt x="158816" y="340203"/>
                </a:lnTo>
                <a:lnTo>
                  <a:pt x="161335" y="347881"/>
                </a:lnTo>
                <a:lnTo>
                  <a:pt x="163607" y="355248"/>
                </a:lnTo>
                <a:lnTo>
                  <a:pt x="165510" y="361861"/>
                </a:lnTo>
                <a:lnTo>
                  <a:pt x="119185" y="377849"/>
                </a:lnTo>
                <a:lnTo>
                  <a:pt x="124766" y="394016"/>
                </a:lnTo>
                <a:lnTo>
                  <a:pt x="169387" y="378614"/>
                </a:lnTo>
                <a:lnTo>
                  <a:pt x="195951" y="378614"/>
                </a:lnTo>
                <a:lnTo>
                  <a:pt x="190016" y="371497"/>
                </a:lnTo>
                <a:lnTo>
                  <a:pt x="235521" y="355791"/>
                </a:lnTo>
                <a:lnTo>
                  <a:pt x="183095" y="355791"/>
                </a:lnTo>
                <a:lnTo>
                  <a:pt x="181161" y="349300"/>
                </a:lnTo>
                <a:lnTo>
                  <a:pt x="178971" y="342154"/>
                </a:lnTo>
                <a:lnTo>
                  <a:pt x="176524" y="334359"/>
                </a:lnTo>
                <a:lnTo>
                  <a:pt x="173816" y="325918"/>
                </a:lnTo>
                <a:close/>
              </a:path>
              <a:path w="312420" h="622300">
                <a:moveTo>
                  <a:pt x="231515" y="339079"/>
                </a:moveTo>
                <a:lnTo>
                  <a:pt x="183095" y="355791"/>
                </a:lnTo>
                <a:lnTo>
                  <a:pt x="235521" y="355791"/>
                </a:lnTo>
                <a:lnTo>
                  <a:pt x="237096" y="355248"/>
                </a:lnTo>
                <a:lnTo>
                  <a:pt x="231515" y="339079"/>
                </a:lnTo>
                <a:close/>
              </a:path>
              <a:path w="312420" h="622300">
                <a:moveTo>
                  <a:pt x="208816" y="560735"/>
                </a:moveTo>
                <a:lnTo>
                  <a:pt x="192402" y="560735"/>
                </a:lnTo>
                <a:lnTo>
                  <a:pt x="203504" y="592909"/>
                </a:lnTo>
                <a:lnTo>
                  <a:pt x="195681" y="606315"/>
                </a:lnTo>
                <a:lnTo>
                  <a:pt x="208634" y="622173"/>
                </a:lnTo>
                <a:lnTo>
                  <a:pt x="216345" y="603125"/>
                </a:lnTo>
                <a:lnTo>
                  <a:pt x="253258" y="603125"/>
                </a:lnTo>
                <a:lnTo>
                  <a:pt x="286544" y="592167"/>
                </a:lnTo>
                <a:lnTo>
                  <a:pt x="230911" y="592167"/>
                </a:lnTo>
                <a:lnTo>
                  <a:pt x="224090" y="591057"/>
                </a:lnTo>
                <a:lnTo>
                  <a:pt x="218297" y="588208"/>
                </a:lnTo>
                <a:lnTo>
                  <a:pt x="208816" y="560735"/>
                </a:lnTo>
                <a:close/>
              </a:path>
              <a:path w="312420" h="622300">
                <a:moveTo>
                  <a:pt x="253258" y="603125"/>
                </a:moveTo>
                <a:lnTo>
                  <a:pt x="216345" y="603125"/>
                </a:lnTo>
                <a:lnTo>
                  <a:pt x="220943" y="605678"/>
                </a:lnTo>
                <a:lnTo>
                  <a:pt x="225846" y="607100"/>
                </a:lnTo>
                <a:lnTo>
                  <a:pt x="236174" y="607628"/>
                </a:lnTo>
                <a:lnTo>
                  <a:pt x="241092" y="607035"/>
                </a:lnTo>
                <a:lnTo>
                  <a:pt x="253258" y="603125"/>
                </a:lnTo>
                <a:close/>
              </a:path>
              <a:path w="312420" h="622300">
                <a:moveTo>
                  <a:pt x="312171" y="565978"/>
                </a:moveTo>
                <a:lnTo>
                  <a:pt x="247625" y="589168"/>
                </a:lnTo>
                <a:lnTo>
                  <a:pt x="230911" y="592167"/>
                </a:lnTo>
                <a:lnTo>
                  <a:pt x="286544" y="592167"/>
                </a:lnTo>
                <a:lnTo>
                  <a:pt x="311807" y="583548"/>
                </a:lnTo>
                <a:lnTo>
                  <a:pt x="312171" y="565978"/>
                </a:lnTo>
                <a:close/>
              </a:path>
              <a:path w="312420" h="622300">
                <a:moveTo>
                  <a:pt x="248969" y="511016"/>
                </a:moveTo>
                <a:lnTo>
                  <a:pt x="232653" y="511016"/>
                </a:lnTo>
                <a:lnTo>
                  <a:pt x="233460" y="518086"/>
                </a:lnTo>
                <a:lnTo>
                  <a:pt x="209307" y="526420"/>
                </a:lnTo>
                <a:lnTo>
                  <a:pt x="230350" y="587386"/>
                </a:lnTo>
                <a:lnTo>
                  <a:pt x="277568" y="571089"/>
                </a:lnTo>
                <a:lnTo>
                  <a:pt x="240710" y="571089"/>
                </a:lnTo>
                <a:lnTo>
                  <a:pt x="238446" y="564526"/>
                </a:lnTo>
                <a:lnTo>
                  <a:pt x="265647" y="555141"/>
                </a:lnTo>
                <a:lnTo>
                  <a:pt x="235210" y="555141"/>
                </a:lnTo>
                <a:lnTo>
                  <a:pt x="232985" y="548700"/>
                </a:lnTo>
                <a:lnTo>
                  <a:pt x="260168" y="539319"/>
                </a:lnTo>
                <a:lnTo>
                  <a:pt x="229749" y="539319"/>
                </a:lnTo>
                <a:lnTo>
                  <a:pt x="227524" y="532871"/>
                </a:lnTo>
                <a:lnTo>
                  <a:pt x="270205" y="518144"/>
                </a:lnTo>
                <a:lnTo>
                  <a:pt x="286217" y="518144"/>
                </a:lnTo>
                <a:lnTo>
                  <a:pt x="284340" y="512704"/>
                </a:lnTo>
                <a:lnTo>
                  <a:pt x="249044" y="512704"/>
                </a:lnTo>
                <a:lnTo>
                  <a:pt x="248969" y="511016"/>
                </a:lnTo>
                <a:close/>
              </a:path>
              <a:path w="312420" h="622300">
                <a:moveTo>
                  <a:pt x="297140" y="549799"/>
                </a:moveTo>
                <a:lnTo>
                  <a:pt x="281128" y="549799"/>
                </a:lnTo>
                <a:lnTo>
                  <a:pt x="283392" y="556357"/>
                </a:lnTo>
                <a:lnTo>
                  <a:pt x="240710" y="571089"/>
                </a:lnTo>
                <a:lnTo>
                  <a:pt x="277568" y="571089"/>
                </a:lnTo>
                <a:lnTo>
                  <a:pt x="301622" y="562787"/>
                </a:lnTo>
                <a:lnTo>
                  <a:pt x="297140" y="549799"/>
                </a:lnTo>
                <a:close/>
              </a:path>
              <a:path w="312420" h="622300">
                <a:moveTo>
                  <a:pt x="201733" y="540208"/>
                </a:moveTo>
                <a:lnTo>
                  <a:pt x="176641" y="548866"/>
                </a:lnTo>
                <a:lnTo>
                  <a:pt x="181980" y="564335"/>
                </a:lnTo>
                <a:lnTo>
                  <a:pt x="192402" y="560735"/>
                </a:lnTo>
                <a:lnTo>
                  <a:pt x="208816" y="560735"/>
                </a:lnTo>
                <a:lnTo>
                  <a:pt x="201733" y="540208"/>
                </a:lnTo>
                <a:close/>
              </a:path>
              <a:path w="312420" h="622300">
                <a:moveTo>
                  <a:pt x="291678" y="533970"/>
                </a:moveTo>
                <a:lnTo>
                  <a:pt x="275667" y="533970"/>
                </a:lnTo>
                <a:lnTo>
                  <a:pt x="277891" y="540414"/>
                </a:lnTo>
                <a:lnTo>
                  <a:pt x="235210" y="555141"/>
                </a:lnTo>
                <a:lnTo>
                  <a:pt x="265647" y="555141"/>
                </a:lnTo>
                <a:lnTo>
                  <a:pt x="281128" y="549799"/>
                </a:lnTo>
                <a:lnTo>
                  <a:pt x="297140" y="549799"/>
                </a:lnTo>
                <a:lnTo>
                  <a:pt x="291678" y="533970"/>
                </a:lnTo>
                <a:close/>
              </a:path>
              <a:path w="312420" h="622300">
                <a:moveTo>
                  <a:pt x="286217" y="518144"/>
                </a:moveTo>
                <a:lnTo>
                  <a:pt x="270205" y="518144"/>
                </a:lnTo>
                <a:lnTo>
                  <a:pt x="272430" y="524588"/>
                </a:lnTo>
                <a:lnTo>
                  <a:pt x="229749" y="539319"/>
                </a:lnTo>
                <a:lnTo>
                  <a:pt x="260168" y="539319"/>
                </a:lnTo>
                <a:lnTo>
                  <a:pt x="275667" y="533970"/>
                </a:lnTo>
                <a:lnTo>
                  <a:pt x="291678" y="533970"/>
                </a:lnTo>
                <a:lnTo>
                  <a:pt x="286217" y="518144"/>
                </a:lnTo>
                <a:close/>
              </a:path>
              <a:path w="312420" h="622300">
                <a:moveTo>
                  <a:pt x="175842" y="503218"/>
                </a:moveTo>
                <a:lnTo>
                  <a:pt x="166173" y="515868"/>
                </a:lnTo>
                <a:lnTo>
                  <a:pt x="171434" y="519540"/>
                </a:lnTo>
                <a:lnTo>
                  <a:pt x="176970" y="523613"/>
                </a:lnTo>
                <a:lnTo>
                  <a:pt x="182778" y="528086"/>
                </a:lnTo>
                <a:lnTo>
                  <a:pt x="188860" y="532961"/>
                </a:lnTo>
                <a:lnTo>
                  <a:pt x="191715" y="529088"/>
                </a:lnTo>
                <a:lnTo>
                  <a:pt x="195325" y="524437"/>
                </a:lnTo>
                <a:lnTo>
                  <a:pt x="199652" y="519004"/>
                </a:lnTo>
                <a:lnTo>
                  <a:pt x="195009" y="515706"/>
                </a:lnTo>
                <a:lnTo>
                  <a:pt x="189491" y="511978"/>
                </a:lnTo>
                <a:lnTo>
                  <a:pt x="183101" y="507816"/>
                </a:lnTo>
                <a:lnTo>
                  <a:pt x="175842" y="503218"/>
                </a:lnTo>
                <a:close/>
              </a:path>
              <a:path w="312420" h="622300">
                <a:moveTo>
                  <a:pt x="219196" y="487069"/>
                </a:moveTo>
                <a:lnTo>
                  <a:pt x="205304" y="495802"/>
                </a:lnTo>
                <a:lnTo>
                  <a:pt x="215240" y="503121"/>
                </a:lnTo>
                <a:lnTo>
                  <a:pt x="198295" y="508971"/>
                </a:lnTo>
                <a:lnTo>
                  <a:pt x="202582" y="521394"/>
                </a:lnTo>
                <a:lnTo>
                  <a:pt x="232653" y="511016"/>
                </a:lnTo>
                <a:lnTo>
                  <a:pt x="248969" y="511016"/>
                </a:lnTo>
                <a:lnTo>
                  <a:pt x="248724" y="505472"/>
                </a:lnTo>
                <a:lnTo>
                  <a:pt x="271295" y="497682"/>
                </a:lnTo>
                <a:lnTo>
                  <a:pt x="231009" y="497682"/>
                </a:lnTo>
                <a:lnTo>
                  <a:pt x="219196" y="487069"/>
                </a:lnTo>
                <a:close/>
              </a:path>
              <a:path w="312420" h="622300">
                <a:moveTo>
                  <a:pt x="280584" y="501821"/>
                </a:moveTo>
                <a:lnTo>
                  <a:pt x="249044" y="512704"/>
                </a:lnTo>
                <a:lnTo>
                  <a:pt x="284340" y="512704"/>
                </a:lnTo>
                <a:lnTo>
                  <a:pt x="280584" y="501821"/>
                </a:lnTo>
                <a:close/>
              </a:path>
              <a:path w="312420" h="622300">
                <a:moveTo>
                  <a:pt x="263246" y="475538"/>
                </a:moveTo>
                <a:lnTo>
                  <a:pt x="245751" y="478036"/>
                </a:lnTo>
                <a:lnTo>
                  <a:pt x="245394" y="482842"/>
                </a:lnTo>
                <a:lnTo>
                  <a:pt x="244789" y="487907"/>
                </a:lnTo>
                <a:lnTo>
                  <a:pt x="243958" y="493210"/>
                </a:lnTo>
                <a:lnTo>
                  <a:pt x="231009" y="497682"/>
                </a:lnTo>
                <a:lnTo>
                  <a:pt x="271295" y="497682"/>
                </a:lnTo>
                <a:lnTo>
                  <a:pt x="283000" y="493642"/>
                </a:lnTo>
                <a:lnTo>
                  <a:pt x="280995" y="487832"/>
                </a:lnTo>
                <a:lnTo>
                  <a:pt x="259542" y="487832"/>
                </a:lnTo>
                <a:lnTo>
                  <a:pt x="260968" y="483335"/>
                </a:lnTo>
                <a:lnTo>
                  <a:pt x="262195" y="479235"/>
                </a:lnTo>
                <a:lnTo>
                  <a:pt x="263246" y="475538"/>
                </a:lnTo>
                <a:close/>
              </a:path>
              <a:path w="312420" h="622300">
                <a:moveTo>
                  <a:pt x="278712" y="481219"/>
                </a:moveTo>
                <a:lnTo>
                  <a:pt x="259542" y="487832"/>
                </a:lnTo>
                <a:lnTo>
                  <a:pt x="280995" y="487832"/>
                </a:lnTo>
                <a:lnTo>
                  <a:pt x="278712" y="481219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443826" y="2836010"/>
            <a:ext cx="2241550" cy="1877695"/>
          </a:xfrm>
          <a:custGeom>
            <a:avLst/>
            <a:gdLst/>
            <a:ahLst/>
            <a:cxnLst/>
            <a:rect l="l" t="t" r="r" b="b"/>
            <a:pathLst>
              <a:path w="2241550" h="1877695">
                <a:moveTo>
                  <a:pt x="516603" y="192142"/>
                </a:moveTo>
                <a:lnTo>
                  <a:pt x="636914" y="531559"/>
                </a:lnTo>
                <a:lnTo>
                  <a:pt x="196341" y="574659"/>
                </a:lnTo>
                <a:lnTo>
                  <a:pt x="0" y="1786233"/>
                </a:lnTo>
                <a:lnTo>
                  <a:pt x="90984" y="1877224"/>
                </a:lnTo>
                <a:lnTo>
                  <a:pt x="2183705" y="1364815"/>
                </a:lnTo>
                <a:lnTo>
                  <a:pt x="2241171" y="1249883"/>
                </a:lnTo>
                <a:lnTo>
                  <a:pt x="2073559" y="555503"/>
                </a:lnTo>
                <a:lnTo>
                  <a:pt x="1819753" y="617758"/>
                </a:lnTo>
                <a:lnTo>
                  <a:pt x="1797056" y="510663"/>
                </a:lnTo>
                <a:lnTo>
                  <a:pt x="1240306" y="634984"/>
                </a:lnTo>
                <a:lnTo>
                  <a:pt x="1217518" y="543299"/>
                </a:lnTo>
                <a:lnTo>
                  <a:pt x="1165171" y="337575"/>
                </a:lnTo>
                <a:lnTo>
                  <a:pt x="1107292" y="121809"/>
                </a:lnTo>
                <a:lnTo>
                  <a:pt x="1067907" y="0"/>
                </a:lnTo>
                <a:lnTo>
                  <a:pt x="973204" y="19179"/>
                </a:lnTo>
                <a:lnTo>
                  <a:pt x="829233" y="46460"/>
                </a:lnTo>
                <a:lnTo>
                  <a:pt x="697643" y="70872"/>
                </a:lnTo>
                <a:lnTo>
                  <a:pt x="640080" y="81447"/>
                </a:lnTo>
                <a:lnTo>
                  <a:pt x="516603" y="192142"/>
                </a:lnTo>
                <a:close/>
              </a:path>
            </a:pathLst>
          </a:custGeom>
          <a:ln w="23824">
            <a:solidFill>
              <a:srgbClr val="D927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 txBox="1">
            <a:spLocks noGrp="1"/>
          </p:cNvSpPr>
          <p:nvPr>
            <p:ph type="title"/>
          </p:nvPr>
        </p:nvSpPr>
        <p:spPr>
          <a:xfrm>
            <a:off x="1230364" y="473905"/>
            <a:ext cx="143663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i="0" spc="200" dirty="0">
                <a:solidFill>
                  <a:srgbClr val="1F1A17"/>
                </a:solidFill>
                <a:latin typeface="微软雅黑"/>
                <a:cs typeface="微软雅黑"/>
              </a:rPr>
              <a:t>招商地</a:t>
            </a:r>
            <a:r>
              <a:rPr sz="2000" i="0" dirty="0">
                <a:solidFill>
                  <a:srgbClr val="1F1A17"/>
                </a:solidFill>
                <a:latin typeface="微软雅黑"/>
                <a:cs typeface="微软雅黑"/>
              </a:rPr>
              <a:t>块5</a:t>
            </a:r>
            <a:endParaRPr sz="2000" dirty="0">
              <a:latin typeface="微软雅黑"/>
              <a:cs typeface="微软雅黑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8480163" y="727671"/>
            <a:ext cx="1039608" cy="190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30410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183132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3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3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62161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29" y="0"/>
                </a:lnTo>
                <a:lnTo>
                  <a:pt x="0" y="92605"/>
                </a:lnTo>
                <a:lnTo>
                  <a:pt x="96263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41189" y="6445440"/>
            <a:ext cx="109855" cy="92710"/>
          </a:xfrm>
          <a:custGeom>
            <a:avLst/>
            <a:gdLst/>
            <a:ahLst/>
            <a:cxnLst/>
            <a:rect l="l" t="t" r="r" b="b"/>
            <a:pathLst>
              <a:path w="109854" h="92709">
                <a:moveTo>
                  <a:pt x="109494" y="0"/>
                </a:moveTo>
                <a:lnTo>
                  <a:pt x="13230" y="0"/>
                </a:lnTo>
                <a:lnTo>
                  <a:pt x="0" y="92605"/>
                </a:lnTo>
                <a:lnTo>
                  <a:pt x="96264" y="92605"/>
                </a:lnTo>
                <a:lnTo>
                  <a:pt x="109494" y="0"/>
                </a:lnTo>
                <a:close/>
              </a:path>
            </a:pathLst>
          </a:custGeom>
          <a:solidFill>
            <a:srgbClr val="B5DE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1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8" y="122866"/>
                </a:lnTo>
                <a:lnTo>
                  <a:pt x="0" y="167349"/>
                </a:lnTo>
                <a:lnTo>
                  <a:pt x="5978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1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9043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1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8" y="211831"/>
                </a:lnTo>
                <a:lnTo>
                  <a:pt x="0" y="167349"/>
                </a:lnTo>
                <a:lnTo>
                  <a:pt x="5978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1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391375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122866" y="5979"/>
                </a:lnTo>
                <a:lnTo>
                  <a:pt x="82892" y="22851"/>
                </a:lnTo>
                <a:lnTo>
                  <a:pt x="49021" y="49021"/>
                </a:lnTo>
                <a:lnTo>
                  <a:pt x="22851" y="82892"/>
                </a:lnTo>
                <a:lnTo>
                  <a:pt x="5979" y="122866"/>
                </a:lnTo>
                <a:lnTo>
                  <a:pt x="0" y="167349"/>
                </a:lnTo>
                <a:lnTo>
                  <a:pt x="5979" y="211831"/>
                </a:lnTo>
                <a:lnTo>
                  <a:pt x="22851" y="251806"/>
                </a:lnTo>
                <a:lnTo>
                  <a:pt x="49021" y="285677"/>
                </a:lnTo>
                <a:lnTo>
                  <a:pt x="82892" y="311847"/>
                </a:lnTo>
                <a:lnTo>
                  <a:pt x="122866" y="328720"/>
                </a:lnTo>
                <a:lnTo>
                  <a:pt x="167349" y="334699"/>
                </a:lnTo>
                <a:lnTo>
                  <a:pt x="211831" y="328720"/>
                </a:lnTo>
                <a:lnTo>
                  <a:pt x="251806" y="311847"/>
                </a:lnTo>
                <a:lnTo>
                  <a:pt x="285677" y="285677"/>
                </a:lnTo>
                <a:lnTo>
                  <a:pt x="311846" y="251806"/>
                </a:lnTo>
                <a:lnTo>
                  <a:pt x="328719" y="211831"/>
                </a:lnTo>
                <a:lnTo>
                  <a:pt x="334698" y="167349"/>
                </a:lnTo>
                <a:lnTo>
                  <a:pt x="328719" y="122866"/>
                </a:lnTo>
                <a:lnTo>
                  <a:pt x="311846" y="82892"/>
                </a:lnTo>
                <a:lnTo>
                  <a:pt x="285677" y="49021"/>
                </a:lnTo>
                <a:lnTo>
                  <a:pt x="251806" y="22851"/>
                </a:lnTo>
                <a:lnTo>
                  <a:pt x="211831" y="5979"/>
                </a:lnTo>
                <a:lnTo>
                  <a:pt x="167349" y="0"/>
                </a:lnTo>
                <a:close/>
              </a:path>
            </a:pathLst>
          </a:custGeom>
          <a:solidFill>
            <a:srgbClr val="67AB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923707" y="5249142"/>
            <a:ext cx="335280" cy="335280"/>
          </a:xfrm>
          <a:custGeom>
            <a:avLst/>
            <a:gdLst/>
            <a:ahLst/>
            <a:cxnLst/>
            <a:rect l="l" t="t" r="r" b="b"/>
            <a:pathLst>
              <a:path w="335280" h="335279">
                <a:moveTo>
                  <a:pt x="167349" y="0"/>
                </a:moveTo>
                <a:lnTo>
                  <a:pt x="211831" y="5979"/>
                </a:lnTo>
                <a:lnTo>
                  <a:pt x="251806" y="22851"/>
                </a:lnTo>
                <a:lnTo>
                  <a:pt x="285677" y="49021"/>
                </a:lnTo>
                <a:lnTo>
                  <a:pt x="311846" y="82892"/>
                </a:lnTo>
                <a:lnTo>
                  <a:pt x="328719" y="122866"/>
                </a:lnTo>
                <a:lnTo>
                  <a:pt x="334698" y="167349"/>
                </a:lnTo>
                <a:lnTo>
                  <a:pt x="328719" y="211831"/>
                </a:lnTo>
                <a:lnTo>
                  <a:pt x="311846" y="251806"/>
                </a:lnTo>
                <a:lnTo>
                  <a:pt x="285677" y="285677"/>
                </a:lnTo>
                <a:lnTo>
                  <a:pt x="251806" y="311847"/>
                </a:lnTo>
                <a:lnTo>
                  <a:pt x="211831" y="328720"/>
                </a:lnTo>
                <a:lnTo>
                  <a:pt x="167349" y="334699"/>
                </a:lnTo>
                <a:lnTo>
                  <a:pt x="122866" y="328720"/>
                </a:lnTo>
                <a:lnTo>
                  <a:pt x="82892" y="311847"/>
                </a:lnTo>
                <a:lnTo>
                  <a:pt x="49021" y="285677"/>
                </a:lnTo>
                <a:lnTo>
                  <a:pt x="22851" y="251806"/>
                </a:lnTo>
                <a:lnTo>
                  <a:pt x="5979" y="211831"/>
                </a:lnTo>
                <a:lnTo>
                  <a:pt x="0" y="167349"/>
                </a:lnTo>
                <a:lnTo>
                  <a:pt x="5979" y="122866"/>
                </a:lnTo>
                <a:lnTo>
                  <a:pt x="22851" y="82892"/>
                </a:lnTo>
                <a:lnTo>
                  <a:pt x="49021" y="49021"/>
                </a:lnTo>
                <a:lnTo>
                  <a:pt x="82892" y="22851"/>
                </a:lnTo>
                <a:lnTo>
                  <a:pt x="122866" y="5979"/>
                </a:lnTo>
                <a:lnTo>
                  <a:pt x="167349" y="0"/>
                </a:lnTo>
                <a:close/>
              </a:path>
            </a:pathLst>
          </a:custGeom>
          <a:ln w="25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40658" y="5315644"/>
            <a:ext cx="204470" cy="215265"/>
          </a:xfrm>
          <a:custGeom>
            <a:avLst/>
            <a:gdLst/>
            <a:ahLst/>
            <a:cxnLst/>
            <a:rect l="l" t="t" r="r" b="b"/>
            <a:pathLst>
              <a:path w="204469" h="215264">
                <a:moveTo>
                  <a:pt x="168173" y="79046"/>
                </a:moveTo>
                <a:lnTo>
                  <a:pt x="132906" y="108307"/>
                </a:lnTo>
                <a:lnTo>
                  <a:pt x="132364" y="118623"/>
                </a:lnTo>
                <a:lnTo>
                  <a:pt x="134424" y="129059"/>
                </a:lnTo>
                <a:lnTo>
                  <a:pt x="76654" y="187355"/>
                </a:lnTo>
                <a:lnTo>
                  <a:pt x="75983" y="193122"/>
                </a:lnTo>
                <a:lnTo>
                  <a:pt x="74991" y="200913"/>
                </a:lnTo>
                <a:lnTo>
                  <a:pt x="73328" y="213641"/>
                </a:lnTo>
                <a:lnTo>
                  <a:pt x="74437" y="214750"/>
                </a:lnTo>
                <a:lnTo>
                  <a:pt x="97754" y="210204"/>
                </a:lnTo>
                <a:lnTo>
                  <a:pt x="98863" y="210204"/>
                </a:lnTo>
                <a:lnTo>
                  <a:pt x="104461" y="204491"/>
                </a:lnTo>
                <a:lnTo>
                  <a:pt x="116643" y="204491"/>
                </a:lnTo>
                <a:lnTo>
                  <a:pt x="117748" y="203324"/>
                </a:lnTo>
                <a:lnTo>
                  <a:pt x="117748" y="193065"/>
                </a:lnTo>
                <a:lnTo>
                  <a:pt x="85514" y="193065"/>
                </a:lnTo>
                <a:lnTo>
                  <a:pt x="84405" y="191898"/>
                </a:lnTo>
                <a:lnTo>
                  <a:pt x="82300" y="190793"/>
                </a:lnTo>
                <a:lnTo>
                  <a:pt x="82191" y="188460"/>
                </a:lnTo>
                <a:lnTo>
                  <a:pt x="84405" y="186185"/>
                </a:lnTo>
                <a:lnTo>
                  <a:pt x="135529" y="132440"/>
                </a:lnTo>
                <a:lnTo>
                  <a:pt x="200036" y="132440"/>
                </a:lnTo>
                <a:lnTo>
                  <a:pt x="201488" y="130198"/>
                </a:lnTo>
                <a:lnTo>
                  <a:pt x="204116" y="116467"/>
                </a:lnTo>
                <a:lnTo>
                  <a:pt x="177793" y="116467"/>
                </a:lnTo>
                <a:lnTo>
                  <a:pt x="172252" y="111862"/>
                </a:lnTo>
                <a:lnTo>
                  <a:pt x="167763" y="106150"/>
                </a:lnTo>
                <a:lnTo>
                  <a:pt x="167763" y="98164"/>
                </a:lnTo>
                <a:lnTo>
                  <a:pt x="172252" y="92452"/>
                </a:lnTo>
                <a:lnTo>
                  <a:pt x="174992" y="90180"/>
                </a:lnTo>
                <a:lnTo>
                  <a:pt x="178315" y="89014"/>
                </a:lnTo>
                <a:lnTo>
                  <a:pt x="192056" y="89014"/>
                </a:lnTo>
                <a:lnTo>
                  <a:pt x="187905" y="85292"/>
                </a:lnTo>
                <a:lnTo>
                  <a:pt x="181749" y="81814"/>
                </a:lnTo>
                <a:lnTo>
                  <a:pt x="175100" y="79736"/>
                </a:lnTo>
                <a:lnTo>
                  <a:pt x="168173" y="79046"/>
                </a:lnTo>
                <a:close/>
              </a:path>
              <a:path w="204469" h="215264">
                <a:moveTo>
                  <a:pt x="82191" y="0"/>
                </a:moveTo>
                <a:lnTo>
                  <a:pt x="53291" y="1924"/>
                </a:lnTo>
                <a:lnTo>
                  <a:pt x="27621" y="7702"/>
                </a:lnTo>
                <a:lnTo>
                  <a:pt x="9242" y="17338"/>
                </a:lnTo>
                <a:lnTo>
                  <a:pt x="2213" y="30838"/>
                </a:lnTo>
                <a:lnTo>
                  <a:pt x="2213" y="32000"/>
                </a:lnTo>
                <a:lnTo>
                  <a:pt x="0" y="42260"/>
                </a:lnTo>
                <a:lnTo>
                  <a:pt x="0" y="73155"/>
                </a:lnTo>
                <a:lnTo>
                  <a:pt x="1104" y="77702"/>
                </a:lnTo>
                <a:lnTo>
                  <a:pt x="3322" y="81144"/>
                </a:lnTo>
                <a:lnTo>
                  <a:pt x="1104" y="84582"/>
                </a:lnTo>
                <a:lnTo>
                  <a:pt x="0" y="87962"/>
                </a:lnTo>
                <a:lnTo>
                  <a:pt x="0" y="119966"/>
                </a:lnTo>
                <a:lnTo>
                  <a:pt x="1104" y="123404"/>
                </a:lnTo>
                <a:lnTo>
                  <a:pt x="3322" y="126842"/>
                </a:lnTo>
                <a:lnTo>
                  <a:pt x="1104" y="130284"/>
                </a:lnTo>
                <a:lnTo>
                  <a:pt x="0" y="133664"/>
                </a:lnTo>
                <a:lnTo>
                  <a:pt x="0" y="161122"/>
                </a:lnTo>
                <a:lnTo>
                  <a:pt x="4752" y="174720"/>
                </a:lnTo>
                <a:lnTo>
                  <a:pt x="18041" y="185968"/>
                </a:lnTo>
                <a:lnTo>
                  <a:pt x="38411" y="194223"/>
                </a:lnTo>
                <a:lnTo>
                  <a:pt x="64410" y="198838"/>
                </a:lnTo>
                <a:lnTo>
                  <a:pt x="64410" y="195397"/>
                </a:lnTo>
                <a:lnTo>
                  <a:pt x="65519" y="193122"/>
                </a:lnTo>
                <a:lnTo>
                  <a:pt x="65519" y="190793"/>
                </a:lnTo>
                <a:lnTo>
                  <a:pt x="42132" y="186493"/>
                </a:lnTo>
                <a:lnTo>
                  <a:pt x="24270" y="179389"/>
                </a:lnTo>
                <a:lnTo>
                  <a:pt x="12867" y="170569"/>
                </a:lnTo>
                <a:lnTo>
                  <a:pt x="8859" y="161122"/>
                </a:lnTo>
                <a:lnTo>
                  <a:pt x="8859" y="138268"/>
                </a:lnTo>
                <a:lnTo>
                  <a:pt x="37370" y="138268"/>
                </a:lnTo>
                <a:lnTo>
                  <a:pt x="29283" y="135967"/>
                </a:lnTo>
                <a:lnTo>
                  <a:pt x="14226" y="126793"/>
                </a:lnTo>
                <a:lnTo>
                  <a:pt x="8859" y="116525"/>
                </a:lnTo>
                <a:lnTo>
                  <a:pt x="8859" y="92567"/>
                </a:lnTo>
                <a:lnTo>
                  <a:pt x="38826" y="92567"/>
                </a:lnTo>
                <a:lnTo>
                  <a:pt x="29283" y="89690"/>
                </a:lnTo>
                <a:lnTo>
                  <a:pt x="14226" y="80132"/>
                </a:lnTo>
                <a:lnTo>
                  <a:pt x="8859" y="69717"/>
                </a:lnTo>
                <a:lnTo>
                  <a:pt x="8859" y="49140"/>
                </a:lnTo>
                <a:lnTo>
                  <a:pt x="164382" y="49140"/>
                </a:lnTo>
                <a:lnTo>
                  <a:pt x="164382" y="42260"/>
                </a:lnTo>
                <a:lnTo>
                  <a:pt x="163277" y="32000"/>
                </a:lnTo>
                <a:lnTo>
                  <a:pt x="163277" y="30838"/>
                </a:lnTo>
                <a:lnTo>
                  <a:pt x="156075" y="17338"/>
                </a:lnTo>
                <a:lnTo>
                  <a:pt x="137314" y="7702"/>
                </a:lnTo>
                <a:lnTo>
                  <a:pt x="111263" y="1924"/>
                </a:lnTo>
                <a:lnTo>
                  <a:pt x="82191" y="0"/>
                </a:lnTo>
                <a:close/>
              </a:path>
              <a:path w="204469" h="215264">
                <a:moveTo>
                  <a:pt x="200036" y="132440"/>
                </a:moveTo>
                <a:lnTo>
                  <a:pt x="135529" y="132440"/>
                </a:lnTo>
                <a:lnTo>
                  <a:pt x="136638" y="134773"/>
                </a:lnTo>
                <a:lnTo>
                  <a:pt x="138910" y="137045"/>
                </a:lnTo>
                <a:lnTo>
                  <a:pt x="140018" y="139320"/>
                </a:lnTo>
                <a:lnTo>
                  <a:pt x="88865" y="191928"/>
                </a:lnTo>
                <a:lnTo>
                  <a:pt x="87786" y="193065"/>
                </a:lnTo>
                <a:lnTo>
                  <a:pt x="117748" y="193065"/>
                </a:lnTo>
                <a:lnTo>
                  <a:pt x="117748" y="190736"/>
                </a:lnTo>
                <a:lnTo>
                  <a:pt x="125561" y="190736"/>
                </a:lnTo>
                <a:lnTo>
                  <a:pt x="126669" y="189626"/>
                </a:lnTo>
                <a:lnTo>
                  <a:pt x="126669" y="180475"/>
                </a:lnTo>
                <a:lnTo>
                  <a:pt x="137803" y="180475"/>
                </a:lnTo>
                <a:lnTo>
                  <a:pt x="138833" y="179389"/>
                </a:lnTo>
                <a:lnTo>
                  <a:pt x="138910" y="169049"/>
                </a:lnTo>
                <a:lnTo>
                  <a:pt x="155581" y="150742"/>
                </a:lnTo>
                <a:lnTo>
                  <a:pt x="180144" y="150742"/>
                </a:lnTo>
                <a:lnTo>
                  <a:pt x="185092" y="148982"/>
                </a:lnTo>
                <a:lnTo>
                  <a:pt x="193356" y="142758"/>
                </a:lnTo>
                <a:lnTo>
                  <a:pt x="200036" y="132440"/>
                </a:lnTo>
                <a:close/>
              </a:path>
              <a:path w="204469" h="215264">
                <a:moveTo>
                  <a:pt x="37370" y="138268"/>
                </a:moveTo>
                <a:lnTo>
                  <a:pt x="8859" y="138268"/>
                </a:lnTo>
                <a:lnTo>
                  <a:pt x="21415" y="146945"/>
                </a:lnTo>
                <a:lnTo>
                  <a:pt x="38441" y="153813"/>
                </a:lnTo>
                <a:lnTo>
                  <a:pt x="59010" y="158329"/>
                </a:lnTo>
                <a:lnTo>
                  <a:pt x="82191" y="159955"/>
                </a:lnTo>
                <a:lnTo>
                  <a:pt x="85514" y="159955"/>
                </a:lnTo>
                <a:lnTo>
                  <a:pt x="88836" y="158846"/>
                </a:lnTo>
                <a:lnTo>
                  <a:pt x="92160" y="158846"/>
                </a:lnTo>
                <a:lnTo>
                  <a:pt x="105539" y="145091"/>
                </a:lnTo>
                <a:lnTo>
                  <a:pt x="82191" y="145091"/>
                </a:lnTo>
                <a:lnTo>
                  <a:pt x="52461" y="142562"/>
                </a:lnTo>
                <a:lnTo>
                  <a:pt x="37370" y="138268"/>
                </a:lnTo>
                <a:close/>
              </a:path>
              <a:path w="204469" h="215264">
                <a:moveTo>
                  <a:pt x="180144" y="150742"/>
                </a:moveTo>
                <a:lnTo>
                  <a:pt x="155581" y="150742"/>
                </a:lnTo>
                <a:lnTo>
                  <a:pt x="165680" y="152882"/>
                </a:lnTo>
                <a:lnTo>
                  <a:pt x="175692" y="152326"/>
                </a:lnTo>
                <a:lnTo>
                  <a:pt x="180144" y="150742"/>
                </a:lnTo>
                <a:close/>
              </a:path>
              <a:path w="204469" h="215264">
                <a:moveTo>
                  <a:pt x="106617" y="143982"/>
                </a:moveTo>
                <a:lnTo>
                  <a:pt x="98863" y="145091"/>
                </a:lnTo>
                <a:lnTo>
                  <a:pt x="105539" y="145091"/>
                </a:lnTo>
                <a:lnTo>
                  <a:pt x="106617" y="143982"/>
                </a:lnTo>
                <a:close/>
              </a:path>
              <a:path w="204469" h="215264">
                <a:moveTo>
                  <a:pt x="192056" y="89014"/>
                </a:moveTo>
                <a:lnTo>
                  <a:pt x="185022" y="89014"/>
                </a:lnTo>
                <a:lnTo>
                  <a:pt x="188344" y="90180"/>
                </a:lnTo>
                <a:lnTo>
                  <a:pt x="191141" y="92452"/>
                </a:lnTo>
                <a:lnTo>
                  <a:pt x="195569" y="98164"/>
                </a:lnTo>
                <a:lnTo>
                  <a:pt x="195569" y="106150"/>
                </a:lnTo>
                <a:lnTo>
                  <a:pt x="191141" y="111862"/>
                </a:lnTo>
                <a:lnTo>
                  <a:pt x="185544" y="116467"/>
                </a:lnTo>
                <a:lnTo>
                  <a:pt x="204116" y="116467"/>
                </a:lnTo>
                <a:lnTo>
                  <a:pt x="204199" y="116031"/>
                </a:lnTo>
                <a:lnTo>
                  <a:pt x="201488" y="102084"/>
                </a:lnTo>
                <a:lnTo>
                  <a:pt x="193356" y="90180"/>
                </a:lnTo>
                <a:lnTo>
                  <a:pt x="192056" y="89014"/>
                </a:lnTo>
                <a:close/>
              </a:path>
              <a:path w="204469" h="215264">
                <a:moveTo>
                  <a:pt x="38826" y="92567"/>
                </a:moveTo>
                <a:lnTo>
                  <a:pt x="8859" y="92567"/>
                </a:lnTo>
                <a:lnTo>
                  <a:pt x="21415" y="101734"/>
                </a:lnTo>
                <a:lnTo>
                  <a:pt x="38441" y="108546"/>
                </a:lnTo>
                <a:lnTo>
                  <a:pt x="59010" y="112790"/>
                </a:lnTo>
                <a:lnTo>
                  <a:pt x="82191" y="114253"/>
                </a:lnTo>
                <a:lnTo>
                  <a:pt x="92791" y="113862"/>
                </a:lnTo>
                <a:lnTo>
                  <a:pt x="102994" y="112833"/>
                </a:lnTo>
                <a:lnTo>
                  <a:pt x="112792" y="111376"/>
                </a:lnTo>
                <a:lnTo>
                  <a:pt x="122180" y="109706"/>
                </a:lnTo>
                <a:lnTo>
                  <a:pt x="123289" y="102826"/>
                </a:lnTo>
                <a:lnTo>
                  <a:pt x="124622" y="99388"/>
                </a:lnTo>
                <a:lnTo>
                  <a:pt x="82191" y="99388"/>
                </a:lnTo>
                <a:lnTo>
                  <a:pt x="52461" y="96679"/>
                </a:lnTo>
                <a:lnTo>
                  <a:pt x="38826" y="92567"/>
                </a:lnTo>
                <a:close/>
              </a:path>
              <a:path w="204469" h="215264">
                <a:moveTo>
                  <a:pt x="128826" y="92567"/>
                </a:moveTo>
                <a:lnTo>
                  <a:pt x="119055" y="95553"/>
                </a:lnTo>
                <a:lnTo>
                  <a:pt x="108022" y="97684"/>
                </a:lnTo>
                <a:lnTo>
                  <a:pt x="95732" y="98963"/>
                </a:lnTo>
                <a:lnTo>
                  <a:pt x="82191" y="99388"/>
                </a:lnTo>
                <a:lnTo>
                  <a:pt x="124622" y="99388"/>
                </a:lnTo>
                <a:lnTo>
                  <a:pt x="125502" y="97118"/>
                </a:lnTo>
                <a:lnTo>
                  <a:pt x="128826" y="92567"/>
                </a:lnTo>
                <a:close/>
              </a:path>
              <a:path w="204469" h="215264">
                <a:moveTo>
                  <a:pt x="164382" y="49140"/>
                </a:moveTo>
                <a:lnTo>
                  <a:pt x="156632" y="49140"/>
                </a:lnTo>
                <a:lnTo>
                  <a:pt x="156632" y="69717"/>
                </a:lnTo>
                <a:lnTo>
                  <a:pt x="158846" y="68552"/>
                </a:lnTo>
                <a:lnTo>
                  <a:pt x="162168" y="67443"/>
                </a:lnTo>
                <a:lnTo>
                  <a:pt x="164382" y="66280"/>
                </a:lnTo>
                <a:lnTo>
                  <a:pt x="164382" y="49140"/>
                </a:lnTo>
                <a:close/>
              </a:path>
              <a:path w="204469" h="215264">
                <a:moveTo>
                  <a:pt x="156632" y="49140"/>
                </a:moveTo>
                <a:lnTo>
                  <a:pt x="8859" y="49140"/>
                </a:lnTo>
                <a:lnTo>
                  <a:pt x="21727" y="56820"/>
                </a:lnTo>
                <a:lnTo>
                  <a:pt x="39273" y="62576"/>
                </a:lnTo>
                <a:lnTo>
                  <a:pt x="59946" y="66190"/>
                </a:lnTo>
                <a:lnTo>
                  <a:pt x="82191" y="67443"/>
                </a:lnTo>
                <a:lnTo>
                  <a:pt x="104586" y="66190"/>
                </a:lnTo>
                <a:lnTo>
                  <a:pt x="125642" y="62576"/>
                </a:lnTo>
                <a:lnTo>
                  <a:pt x="143583" y="56820"/>
                </a:lnTo>
                <a:lnTo>
                  <a:pt x="156632" y="49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459523" y="5348170"/>
            <a:ext cx="209550" cy="156210"/>
          </a:xfrm>
          <a:custGeom>
            <a:avLst/>
            <a:gdLst/>
            <a:ahLst/>
            <a:cxnLst/>
            <a:rect l="l" t="t" r="r" b="b"/>
            <a:pathLst>
              <a:path w="209550" h="156210">
                <a:moveTo>
                  <a:pt x="111980" y="119736"/>
                </a:moveTo>
                <a:lnTo>
                  <a:pt x="63305" y="119736"/>
                </a:lnTo>
                <a:lnTo>
                  <a:pt x="62245" y="125458"/>
                </a:lnTo>
                <a:lnTo>
                  <a:pt x="60558" y="132596"/>
                </a:lnTo>
                <a:lnTo>
                  <a:pt x="58117" y="140663"/>
                </a:lnTo>
                <a:lnTo>
                  <a:pt x="54795" y="149174"/>
                </a:lnTo>
                <a:lnTo>
                  <a:pt x="54154" y="150689"/>
                </a:lnTo>
                <a:lnTo>
                  <a:pt x="54269" y="152435"/>
                </a:lnTo>
                <a:lnTo>
                  <a:pt x="55125" y="153893"/>
                </a:lnTo>
                <a:lnTo>
                  <a:pt x="56018" y="155235"/>
                </a:lnTo>
                <a:lnTo>
                  <a:pt x="57477" y="156110"/>
                </a:lnTo>
                <a:lnTo>
                  <a:pt x="112273" y="156110"/>
                </a:lnTo>
                <a:lnTo>
                  <a:pt x="111804" y="154595"/>
                </a:lnTo>
                <a:lnTo>
                  <a:pt x="111684" y="153544"/>
                </a:lnTo>
                <a:lnTo>
                  <a:pt x="111732" y="152435"/>
                </a:lnTo>
                <a:lnTo>
                  <a:pt x="112736" y="146023"/>
                </a:lnTo>
                <a:lnTo>
                  <a:pt x="113788" y="139961"/>
                </a:lnTo>
                <a:lnTo>
                  <a:pt x="115128" y="134018"/>
                </a:lnTo>
                <a:lnTo>
                  <a:pt x="113496" y="128304"/>
                </a:lnTo>
                <a:lnTo>
                  <a:pt x="112563" y="123289"/>
                </a:lnTo>
                <a:lnTo>
                  <a:pt x="111980" y="119736"/>
                </a:lnTo>
                <a:close/>
              </a:path>
              <a:path w="209550" h="156210">
                <a:moveTo>
                  <a:pt x="150627" y="97815"/>
                </a:moveTo>
                <a:lnTo>
                  <a:pt x="150047" y="98164"/>
                </a:lnTo>
                <a:lnTo>
                  <a:pt x="147595" y="99449"/>
                </a:lnTo>
                <a:lnTo>
                  <a:pt x="135413" y="106326"/>
                </a:lnTo>
                <a:lnTo>
                  <a:pt x="122242" y="142856"/>
                </a:lnTo>
                <a:lnTo>
                  <a:pt x="120606" y="153544"/>
                </a:lnTo>
                <a:lnTo>
                  <a:pt x="120956" y="153893"/>
                </a:lnTo>
                <a:lnTo>
                  <a:pt x="121246" y="154303"/>
                </a:lnTo>
                <a:lnTo>
                  <a:pt x="121715" y="154476"/>
                </a:lnTo>
                <a:lnTo>
                  <a:pt x="208281" y="154476"/>
                </a:lnTo>
                <a:lnTo>
                  <a:pt x="208744" y="154303"/>
                </a:lnTo>
                <a:lnTo>
                  <a:pt x="209386" y="153544"/>
                </a:lnTo>
                <a:lnTo>
                  <a:pt x="209436" y="152435"/>
                </a:lnTo>
                <a:lnTo>
                  <a:pt x="207786" y="142856"/>
                </a:lnTo>
                <a:lnTo>
                  <a:pt x="205220" y="130767"/>
                </a:lnTo>
                <a:lnTo>
                  <a:pt x="201823" y="119050"/>
                </a:lnTo>
                <a:lnTo>
                  <a:pt x="198579" y="112388"/>
                </a:lnTo>
                <a:lnTo>
                  <a:pt x="164969" y="112388"/>
                </a:lnTo>
                <a:lnTo>
                  <a:pt x="161880" y="103762"/>
                </a:lnTo>
                <a:lnTo>
                  <a:pt x="161646" y="103179"/>
                </a:lnTo>
                <a:lnTo>
                  <a:pt x="161178" y="102773"/>
                </a:lnTo>
                <a:lnTo>
                  <a:pt x="157506" y="101955"/>
                </a:lnTo>
                <a:lnTo>
                  <a:pt x="154533" y="100440"/>
                </a:lnTo>
                <a:lnTo>
                  <a:pt x="151851" y="98341"/>
                </a:lnTo>
                <a:lnTo>
                  <a:pt x="151329" y="97873"/>
                </a:lnTo>
                <a:lnTo>
                  <a:pt x="150627" y="97815"/>
                </a:lnTo>
                <a:close/>
              </a:path>
              <a:path w="209550" h="156210">
                <a:moveTo>
                  <a:pt x="173188" y="0"/>
                </a:moveTo>
                <a:lnTo>
                  <a:pt x="2098" y="0"/>
                </a:lnTo>
                <a:lnTo>
                  <a:pt x="0" y="2217"/>
                </a:lnTo>
                <a:lnTo>
                  <a:pt x="0" y="117519"/>
                </a:lnTo>
                <a:lnTo>
                  <a:pt x="2098" y="119736"/>
                </a:lnTo>
                <a:lnTo>
                  <a:pt x="118860" y="119736"/>
                </a:lnTo>
                <a:lnTo>
                  <a:pt x="120606" y="114195"/>
                </a:lnTo>
                <a:lnTo>
                  <a:pt x="122647" y="109415"/>
                </a:lnTo>
                <a:lnTo>
                  <a:pt x="124923" y="106211"/>
                </a:lnTo>
                <a:lnTo>
                  <a:pt x="15270" y="106211"/>
                </a:lnTo>
                <a:lnTo>
                  <a:pt x="15270" y="13525"/>
                </a:lnTo>
                <a:lnTo>
                  <a:pt x="175286" y="13525"/>
                </a:lnTo>
                <a:lnTo>
                  <a:pt x="175286" y="2217"/>
                </a:lnTo>
                <a:lnTo>
                  <a:pt x="173188" y="0"/>
                </a:lnTo>
                <a:close/>
              </a:path>
              <a:path w="209550" h="156210">
                <a:moveTo>
                  <a:pt x="179365" y="97815"/>
                </a:moveTo>
                <a:lnTo>
                  <a:pt x="178667" y="97873"/>
                </a:lnTo>
                <a:lnTo>
                  <a:pt x="178141" y="98341"/>
                </a:lnTo>
                <a:lnTo>
                  <a:pt x="175463" y="100440"/>
                </a:lnTo>
                <a:lnTo>
                  <a:pt x="172547" y="101955"/>
                </a:lnTo>
                <a:lnTo>
                  <a:pt x="168814" y="102773"/>
                </a:lnTo>
                <a:lnTo>
                  <a:pt x="168349" y="103179"/>
                </a:lnTo>
                <a:lnTo>
                  <a:pt x="168173" y="103762"/>
                </a:lnTo>
                <a:lnTo>
                  <a:pt x="164969" y="112388"/>
                </a:lnTo>
                <a:lnTo>
                  <a:pt x="198579" y="112388"/>
                </a:lnTo>
                <a:lnTo>
                  <a:pt x="197671" y="110524"/>
                </a:lnTo>
                <a:lnTo>
                  <a:pt x="194583" y="106326"/>
                </a:lnTo>
                <a:lnTo>
                  <a:pt x="182397" y="99449"/>
                </a:lnTo>
                <a:lnTo>
                  <a:pt x="179948" y="98164"/>
                </a:lnTo>
                <a:lnTo>
                  <a:pt x="179365" y="97815"/>
                </a:lnTo>
                <a:close/>
              </a:path>
              <a:path w="209550" h="156210">
                <a:moveTo>
                  <a:pt x="188820" y="69134"/>
                </a:moveTo>
                <a:lnTo>
                  <a:pt x="141069" y="69134"/>
                </a:lnTo>
                <a:lnTo>
                  <a:pt x="141011" y="71758"/>
                </a:lnTo>
                <a:lnTo>
                  <a:pt x="142903" y="82647"/>
                </a:lnTo>
                <a:lnTo>
                  <a:pt x="148056" y="91541"/>
                </a:lnTo>
                <a:lnTo>
                  <a:pt x="155691" y="97538"/>
                </a:lnTo>
                <a:lnTo>
                  <a:pt x="165027" y="99738"/>
                </a:lnTo>
                <a:lnTo>
                  <a:pt x="174353" y="97538"/>
                </a:lnTo>
                <a:lnTo>
                  <a:pt x="181968" y="91541"/>
                </a:lnTo>
                <a:lnTo>
                  <a:pt x="187102" y="82647"/>
                </a:lnTo>
                <a:lnTo>
                  <a:pt x="188984" y="71758"/>
                </a:lnTo>
                <a:lnTo>
                  <a:pt x="188820" y="69134"/>
                </a:lnTo>
                <a:close/>
              </a:path>
              <a:path w="209550" h="156210">
                <a:moveTo>
                  <a:pt x="165027" y="43895"/>
                </a:moveTo>
                <a:lnTo>
                  <a:pt x="153900" y="45397"/>
                </a:lnTo>
                <a:lnTo>
                  <a:pt x="146852" y="49571"/>
                </a:lnTo>
                <a:lnTo>
                  <a:pt x="142975" y="55920"/>
                </a:lnTo>
                <a:lnTo>
                  <a:pt x="141361" y="63947"/>
                </a:lnTo>
                <a:lnTo>
                  <a:pt x="138678" y="65405"/>
                </a:lnTo>
                <a:lnTo>
                  <a:pt x="135528" y="67795"/>
                </a:lnTo>
                <a:lnTo>
                  <a:pt x="132788" y="75139"/>
                </a:lnTo>
                <a:lnTo>
                  <a:pt x="133372" y="79218"/>
                </a:lnTo>
                <a:lnTo>
                  <a:pt x="135823" y="83477"/>
                </a:lnTo>
                <a:lnTo>
                  <a:pt x="135717" y="84582"/>
                </a:lnTo>
                <a:lnTo>
                  <a:pt x="135823" y="85107"/>
                </a:lnTo>
                <a:lnTo>
                  <a:pt x="136230" y="85810"/>
                </a:lnTo>
                <a:lnTo>
                  <a:pt x="137278" y="87264"/>
                </a:lnTo>
                <a:lnTo>
                  <a:pt x="137803" y="88082"/>
                </a:lnTo>
                <a:lnTo>
                  <a:pt x="138620" y="88549"/>
                </a:lnTo>
                <a:lnTo>
                  <a:pt x="140136" y="88549"/>
                </a:lnTo>
                <a:lnTo>
                  <a:pt x="140719" y="88372"/>
                </a:lnTo>
                <a:lnTo>
                  <a:pt x="141767" y="87556"/>
                </a:lnTo>
                <a:lnTo>
                  <a:pt x="142234" y="86914"/>
                </a:lnTo>
                <a:lnTo>
                  <a:pt x="142397" y="85810"/>
                </a:lnTo>
                <a:lnTo>
                  <a:pt x="142293" y="84582"/>
                </a:lnTo>
                <a:lnTo>
                  <a:pt x="141885" y="83941"/>
                </a:lnTo>
                <a:lnTo>
                  <a:pt x="140892" y="82483"/>
                </a:lnTo>
                <a:lnTo>
                  <a:pt x="140543" y="81901"/>
                </a:lnTo>
                <a:lnTo>
                  <a:pt x="139960" y="81493"/>
                </a:lnTo>
                <a:lnTo>
                  <a:pt x="139319" y="81379"/>
                </a:lnTo>
                <a:lnTo>
                  <a:pt x="137570" y="78171"/>
                </a:lnTo>
                <a:lnTo>
                  <a:pt x="137270" y="76597"/>
                </a:lnTo>
                <a:lnTo>
                  <a:pt x="137164" y="75139"/>
                </a:lnTo>
                <a:lnTo>
                  <a:pt x="137980" y="73098"/>
                </a:lnTo>
                <a:lnTo>
                  <a:pt x="138563" y="71467"/>
                </a:lnTo>
                <a:lnTo>
                  <a:pt x="139726" y="70128"/>
                </a:lnTo>
                <a:lnTo>
                  <a:pt x="141069" y="69134"/>
                </a:lnTo>
                <a:lnTo>
                  <a:pt x="188820" y="69134"/>
                </a:lnTo>
                <a:lnTo>
                  <a:pt x="188307" y="60938"/>
                </a:lnTo>
                <a:lnTo>
                  <a:pt x="185181" y="52078"/>
                </a:lnTo>
                <a:lnTo>
                  <a:pt x="177968" y="46093"/>
                </a:lnTo>
                <a:lnTo>
                  <a:pt x="165027" y="43895"/>
                </a:lnTo>
                <a:close/>
              </a:path>
              <a:path w="209550" h="156210">
                <a:moveTo>
                  <a:pt x="53863" y="53629"/>
                </a:moveTo>
                <a:lnTo>
                  <a:pt x="24190" y="53629"/>
                </a:lnTo>
                <a:lnTo>
                  <a:pt x="22618" y="55260"/>
                </a:lnTo>
                <a:lnTo>
                  <a:pt x="22618" y="59343"/>
                </a:lnTo>
                <a:lnTo>
                  <a:pt x="24190" y="60977"/>
                </a:lnTo>
                <a:lnTo>
                  <a:pt x="51065" y="60977"/>
                </a:lnTo>
                <a:lnTo>
                  <a:pt x="63596" y="77180"/>
                </a:lnTo>
                <a:lnTo>
                  <a:pt x="64295" y="78112"/>
                </a:lnTo>
                <a:lnTo>
                  <a:pt x="65289" y="78577"/>
                </a:lnTo>
                <a:lnTo>
                  <a:pt x="66747" y="78577"/>
                </a:lnTo>
                <a:lnTo>
                  <a:pt x="67909" y="78404"/>
                </a:lnTo>
                <a:lnTo>
                  <a:pt x="68960" y="77706"/>
                </a:lnTo>
                <a:lnTo>
                  <a:pt x="69486" y="76597"/>
                </a:lnTo>
                <a:lnTo>
                  <a:pt x="73704" y="68259"/>
                </a:lnTo>
                <a:lnTo>
                  <a:pt x="65752" y="68259"/>
                </a:lnTo>
                <a:lnTo>
                  <a:pt x="55551" y="55030"/>
                </a:lnTo>
                <a:lnTo>
                  <a:pt x="54852" y="54155"/>
                </a:lnTo>
                <a:lnTo>
                  <a:pt x="53863" y="53629"/>
                </a:lnTo>
                <a:close/>
              </a:path>
              <a:path w="209550" h="156210">
                <a:moveTo>
                  <a:pt x="87847" y="31071"/>
                </a:moveTo>
                <a:lnTo>
                  <a:pt x="86622" y="31130"/>
                </a:lnTo>
                <a:lnTo>
                  <a:pt x="85283" y="31130"/>
                </a:lnTo>
                <a:lnTo>
                  <a:pt x="84174" y="31885"/>
                </a:lnTo>
                <a:lnTo>
                  <a:pt x="83534" y="33051"/>
                </a:lnTo>
                <a:lnTo>
                  <a:pt x="65752" y="68259"/>
                </a:lnTo>
                <a:lnTo>
                  <a:pt x="73704" y="68259"/>
                </a:lnTo>
                <a:lnTo>
                  <a:pt x="86856" y="42264"/>
                </a:lnTo>
                <a:lnTo>
                  <a:pt x="95063" y="42264"/>
                </a:lnTo>
                <a:lnTo>
                  <a:pt x="89711" y="32879"/>
                </a:lnTo>
                <a:lnTo>
                  <a:pt x="89070" y="31713"/>
                </a:lnTo>
                <a:lnTo>
                  <a:pt x="87847" y="31071"/>
                </a:lnTo>
                <a:close/>
              </a:path>
              <a:path w="209550" h="156210">
                <a:moveTo>
                  <a:pt x="95063" y="42264"/>
                </a:moveTo>
                <a:lnTo>
                  <a:pt x="86856" y="42264"/>
                </a:lnTo>
                <a:lnTo>
                  <a:pt x="96625" y="59343"/>
                </a:lnTo>
                <a:lnTo>
                  <a:pt x="97116" y="60275"/>
                </a:lnTo>
                <a:lnTo>
                  <a:pt x="98282" y="60977"/>
                </a:lnTo>
                <a:lnTo>
                  <a:pt x="130575" y="60977"/>
                </a:lnTo>
                <a:lnTo>
                  <a:pt x="132209" y="59343"/>
                </a:lnTo>
                <a:lnTo>
                  <a:pt x="132209" y="55260"/>
                </a:lnTo>
                <a:lnTo>
                  <a:pt x="130575" y="53629"/>
                </a:lnTo>
                <a:lnTo>
                  <a:pt x="101544" y="53629"/>
                </a:lnTo>
                <a:lnTo>
                  <a:pt x="95063" y="42264"/>
                </a:lnTo>
                <a:close/>
              </a:path>
              <a:path w="209550" h="156210">
                <a:moveTo>
                  <a:pt x="175286" y="36026"/>
                </a:moveTo>
                <a:lnTo>
                  <a:pt x="168230" y="36026"/>
                </a:lnTo>
                <a:lnTo>
                  <a:pt x="171964" y="36493"/>
                </a:lnTo>
                <a:lnTo>
                  <a:pt x="175286" y="37307"/>
                </a:lnTo>
                <a:lnTo>
                  <a:pt x="175286" y="36026"/>
                </a:lnTo>
                <a:close/>
              </a:path>
              <a:path w="209550" h="156210">
                <a:moveTo>
                  <a:pt x="175286" y="13525"/>
                </a:moveTo>
                <a:lnTo>
                  <a:pt x="159955" y="13525"/>
                </a:lnTo>
                <a:lnTo>
                  <a:pt x="159955" y="36202"/>
                </a:lnTo>
                <a:lnTo>
                  <a:pt x="168230" y="36026"/>
                </a:lnTo>
                <a:lnTo>
                  <a:pt x="175286" y="36026"/>
                </a:lnTo>
                <a:lnTo>
                  <a:pt x="175286" y="135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984783" y="5319551"/>
            <a:ext cx="212725" cy="189865"/>
          </a:xfrm>
          <a:custGeom>
            <a:avLst/>
            <a:gdLst/>
            <a:ahLst/>
            <a:cxnLst/>
            <a:rect l="l" t="t" r="r" b="b"/>
            <a:pathLst>
              <a:path w="212725" h="189864">
                <a:moveTo>
                  <a:pt x="31827" y="133139"/>
                </a:moveTo>
                <a:lnTo>
                  <a:pt x="16323" y="133139"/>
                </a:lnTo>
                <a:lnTo>
                  <a:pt x="16323" y="150862"/>
                </a:lnTo>
                <a:lnTo>
                  <a:pt x="19699" y="165866"/>
                </a:lnTo>
                <a:lnTo>
                  <a:pt x="28906" y="178134"/>
                </a:lnTo>
                <a:lnTo>
                  <a:pt x="42562" y="186412"/>
                </a:lnTo>
                <a:lnTo>
                  <a:pt x="59284" y="189449"/>
                </a:lnTo>
                <a:lnTo>
                  <a:pt x="81958" y="189449"/>
                </a:lnTo>
                <a:lnTo>
                  <a:pt x="85281" y="186412"/>
                </a:lnTo>
                <a:lnTo>
                  <a:pt x="85399" y="178610"/>
                </a:lnTo>
                <a:lnTo>
                  <a:pt x="81958" y="175517"/>
                </a:lnTo>
                <a:lnTo>
                  <a:pt x="59284" y="175517"/>
                </a:lnTo>
                <a:lnTo>
                  <a:pt x="48600" y="173575"/>
                </a:lnTo>
                <a:lnTo>
                  <a:pt x="39872" y="168283"/>
                </a:lnTo>
                <a:lnTo>
                  <a:pt x="33986" y="160444"/>
                </a:lnTo>
                <a:lnTo>
                  <a:pt x="31827" y="150862"/>
                </a:lnTo>
                <a:lnTo>
                  <a:pt x="31827" y="133139"/>
                </a:lnTo>
                <a:close/>
              </a:path>
              <a:path w="212725" h="189864">
                <a:moveTo>
                  <a:pt x="26057" y="109296"/>
                </a:moveTo>
                <a:lnTo>
                  <a:pt x="22094" y="109296"/>
                </a:lnTo>
                <a:lnTo>
                  <a:pt x="20052" y="109998"/>
                </a:lnTo>
                <a:lnTo>
                  <a:pt x="18536" y="111337"/>
                </a:lnTo>
                <a:lnTo>
                  <a:pt x="0" y="128069"/>
                </a:lnTo>
                <a:lnTo>
                  <a:pt x="61" y="132497"/>
                </a:lnTo>
                <a:lnTo>
                  <a:pt x="3031" y="135237"/>
                </a:lnTo>
                <a:lnTo>
                  <a:pt x="6005" y="137919"/>
                </a:lnTo>
                <a:lnTo>
                  <a:pt x="10958" y="137919"/>
                </a:lnTo>
                <a:lnTo>
                  <a:pt x="13990" y="135237"/>
                </a:lnTo>
                <a:lnTo>
                  <a:pt x="16323" y="133139"/>
                </a:lnTo>
                <a:lnTo>
                  <a:pt x="47441" y="133139"/>
                </a:lnTo>
                <a:lnTo>
                  <a:pt x="48150" y="132497"/>
                </a:lnTo>
                <a:lnTo>
                  <a:pt x="48150" y="128069"/>
                </a:lnTo>
                <a:lnTo>
                  <a:pt x="29556" y="111337"/>
                </a:lnTo>
                <a:lnTo>
                  <a:pt x="28040" y="109998"/>
                </a:lnTo>
                <a:lnTo>
                  <a:pt x="26057" y="109296"/>
                </a:lnTo>
                <a:close/>
              </a:path>
              <a:path w="212725" h="189864">
                <a:moveTo>
                  <a:pt x="47441" y="133139"/>
                </a:moveTo>
                <a:lnTo>
                  <a:pt x="31827" y="133139"/>
                </a:lnTo>
                <a:lnTo>
                  <a:pt x="35676" y="136577"/>
                </a:lnTo>
                <a:lnTo>
                  <a:pt x="37656" y="137278"/>
                </a:lnTo>
                <a:lnTo>
                  <a:pt x="41620" y="137278"/>
                </a:lnTo>
                <a:lnTo>
                  <a:pt x="43604" y="136577"/>
                </a:lnTo>
                <a:lnTo>
                  <a:pt x="45119" y="135237"/>
                </a:lnTo>
                <a:lnTo>
                  <a:pt x="47441" y="133139"/>
                </a:lnTo>
                <a:close/>
              </a:path>
              <a:path w="212725" h="189864">
                <a:moveTo>
                  <a:pt x="208282" y="103409"/>
                </a:moveTo>
                <a:lnTo>
                  <a:pt x="119966" y="103409"/>
                </a:lnTo>
                <a:lnTo>
                  <a:pt x="116471" y="106556"/>
                </a:lnTo>
                <a:lnTo>
                  <a:pt x="116471" y="185954"/>
                </a:lnTo>
                <a:lnTo>
                  <a:pt x="119966" y="189043"/>
                </a:lnTo>
                <a:lnTo>
                  <a:pt x="208282" y="189043"/>
                </a:lnTo>
                <a:lnTo>
                  <a:pt x="211777" y="185954"/>
                </a:lnTo>
                <a:lnTo>
                  <a:pt x="211777" y="175111"/>
                </a:lnTo>
                <a:lnTo>
                  <a:pt x="131975" y="175111"/>
                </a:lnTo>
                <a:lnTo>
                  <a:pt x="131975" y="117341"/>
                </a:lnTo>
                <a:lnTo>
                  <a:pt x="208282" y="117341"/>
                </a:lnTo>
                <a:lnTo>
                  <a:pt x="211777" y="114195"/>
                </a:lnTo>
                <a:lnTo>
                  <a:pt x="211777" y="106556"/>
                </a:lnTo>
                <a:lnTo>
                  <a:pt x="208282" y="103409"/>
                </a:lnTo>
                <a:close/>
              </a:path>
              <a:path w="212725" h="189864">
                <a:moveTo>
                  <a:pt x="208282" y="134773"/>
                </a:moveTo>
                <a:lnTo>
                  <a:pt x="199772" y="134773"/>
                </a:lnTo>
                <a:lnTo>
                  <a:pt x="196272" y="137919"/>
                </a:lnTo>
                <a:lnTo>
                  <a:pt x="196272" y="175111"/>
                </a:lnTo>
                <a:lnTo>
                  <a:pt x="211777" y="175111"/>
                </a:lnTo>
                <a:lnTo>
                  <a:pt x="211777" y="137919"/>
                </a:lnTo>
                <a:lnTo>
                  <a:pt x="208282" y="134773"/>
                </a:lnTo>
                <a:close/>
              </a:path>
              <a:path w="212725" h="189864">
                <a:moveTo>
                  <a:pt x="94143" y="814"/>
                </a:moveTo>
                <a:lnTo>
                  <a:pt x="5829" y="814"/>
                </a:lnTo>
                <a:lnTo>
                  <a:pt x="2332" y="3963"/>
                </a:lnTo>
                <a:lnTo>
                  <a:pt x="2332" y="83300"/>
                </a:lnTo>
                <a:lnTo>
                  <a:pt x="5829" y="86446"/>
                </a:lnTo>
                <a:lnTo>
                  <a:pt x="94143" y="86446"/>
                </a:lnTo>
                <a:lnTo>
                  <a:pt x="97640" y="83300"/>
                </a:lnTo>
                <a:lnTo>
                  <a:pt x="97640" y="72514"/>
                </a:lnTo>
                <a:lnTo>
                  <a:pt x="17838" y="72514"/>
                </a:lnTo>
                <a:lnTo>
                  <a:pt x="17838" y="14745"/>
                </a:lnTo>
                <a:lnTo>
                  <a:pt x="94143" y="14745"/>
                </a:lnTo>
                <a:lnTo>
                  <a:pt x="97640" y="11598"/>
                </a:lnTo>
                <a:lnTo>
                  <a:pt x="97640" y="3963"/>
                </a:lnTo>
                <a:lnTo>
                  <a:pt x="94143" y="814"/>
                </a:lnTo>
                <a:close/>
              </a:path>
              <a:path w="212725" h="189864">
                <a:moveTo>
                  <a:pt x="94143" y="32119"/>
                </a:moveTo>
                <a:lnTo>
                  <a:pt x="85576" y="32119"/>
                </a:lnTo>
                <a:lnTo>
                  <a:pt x="82076" y="35265"/>
                </a:lnTo>
                <a:lnTo>
                  <a:pt x="82076" y="72514"/>
                </a:lnTo>
                <a:lnTo>
                  <a:pt x="97640" y="72514"/>
                </a:lnTo>
                <a:lnTo>
                  <a:pt x="97640" y="35265"/>
                </a:lnTo>
                <a:lnTo>
                  <a:pt x="94143" y="32119"/>
                </a:lnTo>
                <a:close/>
              </a:path>
              <a:path w="212725" h="189864">
                <a:moveTo>
                  <a:pt x="175345" y="51530"/>
                </a:moveTo>
                <a:lnTo>
                  <a:pt x="170392" y="51530"/>
                </a:lnTo>
                <a:lnTo>
                  <a:pt x="164329" y="56894"/>
                </a:lnTo>
                <a:lnTo>
                  <a:pt x="164394" y="61380"/>
                </a:lnTo>
                <a:lnTo>
                  <a:pt x="182923" y="78055"/>
                </a:lnTo>
                <a:lnTo>
                  <a:pt x="184439" y="79452"/>
                </a:lnTo>
                <a:lnTo>
                  <a:pt x="186423" y="80149"/>
                </a:lnTo>
                <a:lnTo>
                  <a:pt x="190386" y="80149"/>
                </a:lnTo>
                <a:lnTo>
                  <a:pt x="192366" y="79452"/>
                </a:lnTo>
                <a:lnTo>
                  <a:pt x="193882" y="78055"/>
                </a:lnTo>
                <a:lnTo>
                  <a:pt x="209448" y="64061"/>
                </a:lnTo>
                <a:lnTo>
                  <a:pt x="212479" y="61380"/>
                </a:lnTo>
                <a:lnTo>
                  <a:pt x="212416" y="56894"/>
                </a:lnTo>
                <a:lnTo>
                  <a:pt x="211769" y="56310"/>
                </a:lnTo>
                <a:lnTo>
                  <a:pt x="180652" y="56310"/>
                </a:lnTo>
                <a:lnTo>
                  <a:pt x="175345" y="51530"/>
                </a:lnTo>
                <a:close/>
              </a:path>
              <a:path w="212725" h="189864">
                <a:moveTo>
                  <a:pt x="153252" y="0"/>
                </a:moveTo>
                <a:lnTo>
                  <a:pt x="130576" y="0"/>
                </a:lnTo>
                <a:lnTo>
                  <a:pt x="127197" y="3037"/>
                </a:lnTo>
                <a:lnTo>
                  <a:pt x="127077" y="10782"/>
                </a:lnTo>
                <a:lnTo>
                  <a:pt x="130576" y="13931"/>
                </a:lnTo>
                <a:lnTo>
                  <a:pt x="153252" y="13931"/>
                </a:lnTo>
                <a:lnTo>
                  <a:pt x="163903" y="15874"/>
                </a:lnTo>
                <a:lnTo>
                  <a:pt x="172614" y="21166"/>
                </a:lnTo>
                <a:lnTo>
                  <a:pt x="178494" y="29005"/>
                </a:lnTo>
                <a:lnTo>
                  <a:pt x="180652" y="38587"/>
                </a:lnTo>
                <a:lnTo>
                  <a:pt x="180652" y="56310"/>
                </a:lnTo>
                <a:lnTo>
                  <a:pt x="196215" y="56310"/>
                </a:lnTo>
                <a:lnTo>
                  <a:pt x="196215" y="38587"/>
                </a:lnTo>
                <a:lnTo>
                  <a:pt x="192830" y="23582"/>
                </a:lnTo>
                <a:lnTo>
                  <a:pt x="183608" y="11315"/>
                </a:lnTo>
                <a:lnTo>
                  <a:pt x="169949" y="3037"/>
                </a:lnTo>
                <a:lnTo>
                  <a:pt x="153252" y="0"/>
                </a:lnTo>
                <a:close/>
              </a:path>
              <a:path w="212725" h="189864">
                <a:moveTo>
                  <a:pt x="206475" y="51530"/>
                </a:moveTo>
                <a:lnTo>
                  <a:pt x="201575" y="51530"/>
                </a:lnTo>
                <a:lnTo>
                  <a:pt x="198547" y="54212"/>
                </a:lnTo>
                <a:lnTo>
                  <a:pt x="196215" y="56310"/>
                </a:lnTo>
                <a:lnTo>
                  <a:pt x="211769" y="56310"/>
                </a:lnTo>
                <a:lnTo>
                  <a:pt x="206475" y="51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69322" y="504050"/>
            <a:ext cx="609600" cy="264160"/>
          </a:xfrm>
          <a:custGeom>
            <a:avLst/>
            <a:gdLst/>
            <a:ahLst/>
            <a:cxnLst/>
            <a:rect l="l" t="t" r="r" b="b"/>
            <a:pathLst>
              <a:path w="609600" h="264159">
                <a:moveTo>
                  <a:pt x="577922" y="0"/>
                </a:moveTo>
                <a:lnTo>
                  <a:pt x="86875" y="0"/>
                </a:lnTo>
                <a:lnTo>
                  <a:pt x="70842" y="3124"/>
                </a:lnTo>
                <a:lnTo>
                  <a:pt x="38952" y="39599"/>
                </a:lnTo>
                <a:lnTo>
                  <a:pt x="107" y="224402"/>
                </a:lnTo>
                <a:lnTo>
                  <a:pt x="0" y="239780"/>
                </a:lnTo>
                <a:lnTo>
                  <a:pt x="5861" y="252371"/>
                </a:lnTo>
                <a:lnTo>
                  <a:pt x="16665" y="260878"/>
                </a:lnTo>
                <a:lnTo>
                  <a:pt x="31384" y="264002"/>
                </a:lnTo>
                <a:lnTo>
                  <a:pt x="522432" y="264002"/>
                </a:lnTo>
                <a:lnTo>
                  <a:pt x="563999" y="239778"/>
                </a:lnTo>
                <a:lnTo>
                  <a:pt x="609198" y="39599"/>
                </a:lnTo>
                <a:lnTo>
                  <a:pt x="609304" y="24224"/>
                </a:lnTo>
                <a:lnTo>
                  <a:pt x="603444" y="11632"/>
                </a:lnTo>
                <a:lnTo>
                  <a:pt x="592641" y="3124"/>
                </a:lnTo>
                <a:lnTo>
                  <a:pt x="577922" y="0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46440" y="479412"/>
            <a:ext cx="447384" cy="2640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35313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83790" y="0"/>
                </a:moveTo>
                <a:lnTo>
                  <a:pt x="0" y="391024"/>
                </a:lnTo>
                <a:lnTo>
                  <a:pt x="83790" y="298853"/>
                </a:lnTo>
                <a:lnTo>
                  <a:pt x="8379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919104" y="1493403"/>
            <a:ext cx="83820" cy="391160"/>
          </a:xfrm>
          <a:custGeom>
            <a:avLst/>
            <a:gdLst/>
            <a:ahLst/>
            <a:cxnLst/>
            <a:rect l="l" t="t" r="r" b="b"/>
            <a:pathLst>
              <a:path w="83820" h="391160">
                <a:moveTo>
                  <a:pt x="0" y="0"/>
                </a:moveTo>
                <a:lnTo>
                  <a:pt x="0" y="298853"/>
                </a:lnTo>
                <a:lnTo>
                  <a:pt x="83793" y="39102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924594" y="1545196"/>
            <a:ext cx="69215" cy="320675"/>
          </a:xfrm>
          <a:custGeom>
            <a:avLst/>
            <a:gdLst/>
            <a:ahLst/>
            <a:cxnLst/>
            <a:rect l="l" t="t" r="r" b="b"/>
            <a:pathLst>
              <a:path w="69215" h="320675">
                <a:moveTo>
                  <a:pt x="0" y="0"/>
                </a:moveTo>
                <a:lnTo>
                  <a:pt x="0" y="244936"/>
                </a:lnTo>
                <a:lnTo>
                  <a:pt x="68670" y="3204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878568" y="1329333"/>
            <a:ext cx="85090" cy="107314"/>
          </a:xfrm>
          <a:custGeom>
            <a:avLst/>
            <a:gdLst/>
            <a:ahLst/>
            <a:cxnLst/>
            <a:rect l="l" t="t" r="r" b="b"/>
            <a:pathLst>
              <a:path w="85090" h="107315">
                <a:moveTo>
                  <a:pt x="14565" y="0"/>
                </a:moveTo>
                <a:lnTo>
                  <a:pt x="0" y="0"/>
                </a:lnTo>
                <a:lnTo>
                  <a:pt x="0" y="107314"/>
                </a:lnTo>
                <a:lnTo>
                  <a:pt x="13614" y="107314"/>
                </a:lnTo>
                <a:lnTo>
                  <a:pt x="13614" y="22985"/>
                </a:lnTo>
                <a:lnTo>
                  <a:pt x="29943" y="22985"/>
                </a:lnTo>
                <a:lnTo>
                  <a:pt x="14565" y="0"/>
                </a:lnTo>
                <a:close/>
              </a:path>
              <a:path w="85090" h="107315">
                <a:moveTo>
                  <a:pt x="29943" y="22985"/>
                </a:moveTo>
                <a:lnTo>
                  <a:pt x="13614" y="22985"/>
                </a:lnTo>
                <a:lnTo>
                  <a:pt x="69983" y="107314"/>
                </a:lnTo>
                <a:lnTo>
                  <a:pt x="84552" y="107314"/>
                </a:lnTo>
                <a:lnTo>
                  <a:pt x="84552" y="84254"/>
                </a:lnTo>
                <a:lnTo>
                  <a:pt x="70934" y="84254"/>
                </a:lnTo>
                <a:lnTo>
                  <a:pt x="29943" y="22985"/>
                </a:lnTo>
                <a:close/>
              </a:path>
              <a:path w="85090" h="107315">
                <a:moveTo>
                  <a:pt x="84552" y="0"/>
                </a:moveTo>
                <a:lnTo>
                  <a:pt x="70934" y="0"/>
                </a:lnTo>
                <a:lnTo>
                  <a:pt x="70934" y="84254"/>
                </a:lnTo>
                <a:lnTo>
                  <a:pt x="84552" y="84254"/>
                </a:lnTo>
                <a:lnTo>
                  <a:pt x="8455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 txBox="1"/>
          <p:nvPr/>
        </p:nvSpPr>
        <p:spPr>
          <a:xfrm>
            <a:off x="601776" y="504648"/>
            <a:ext cx="337820" cy="231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i="1" spc="70" dirty="0">
                <a:solidFill>
                  <a:srgbClr val="FFFFFF"/>
                </a:solidFill>
                <a:latin typeface="Arial MT"/>
                <a:cs typeface="Arial MT"/>
              </a:rPr>
              <a:t>P0</a:t>
            </a:r>
            <a:r>
              <a:rPr sz="1300" i="1" dirty="0">
                <a:solidFill>
                  <a:srgbClr val="FFFFFF"/>
                </a:solidFill>
                <a:latin typeface="Arial MT"/>
                <a:cs typeface="Arial MT"/>
              </a:rPr>
              <a:t>8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3358842" y="0"/>
                </a:moveTo>
                <a:lnTo>
                  <a:pt x="159097" y="0"/>
                </a:lnTo>
                <a:lnTo>
                  <a:pt x="108948" y="8146"/>
                </a:lnTo>
                <a:lnTo>
                  <a:pt x="65290" y="30802"/>
                </a:lnTo>
                <a:lnTo>
                  <a:pt x="30799" y="65294"/>
                </a:lnTo>
                <a:lnTo>
                  <a:pt x="8145" y="108950"/>
                </a:lnTo>
                <a:lnTo>
                  <a:pt x="0" y="159095"/>
                </a:lnTo>
                <a:lnTo>
                  <a:pt x="0" y="3022815"/>
                </a:lnTo>
                <a:lnTo>
                  <a:pt x="8146" y="3072963"/>
                </a:lnTo>
                <a:lnTo>
                  <a:pt x="30803" y="3116619"/>
                </a:lnTo>
                <a:lnTo>
                  <a:pt x="65296" y="3151111"/>
                </a:lnTo>
                <a:lnTo>
                  <a:pt x="108952" y="3173765"/>
                </a:lnTo>
                <a:lnTo>
                  <a:pt x="159097" y="3181911"/>
                </a:lnTo>
                <a:lnTo>
                  <a:pt x="3358842" y="3181911"/>
                </a:lnTo>
                <a:lnTo>
                  <a:pt x="3408987" y="3173765"/>
                </a:lnTo>
                <a:lnTo>
                  <a:pt x="3452643" y="3151109"/>
                </a:lnTo>
                <a:lnTo>
                  <a:pt x="3487135" y="3116616"/>
                </a:lnTo>
                <a:lnTo>
                  <a:pt x="3509791" y="3072961"/>
                </a:lnTo>
                <a:lnTo>
                  <a:pt x="3517938" y="3022815"/>
                </a:lnTo>
                <a:lnTo>
                  <a:pt x="3517938" y="159095"/>
                </a:lnTo>
                <a:lnTo>
                  <a:pt x="3509791" y="108947"/>
                </a:lnTo>
                <a:lnTo>
                  <a:pt x="3487134" y="65291"/>
                </a:lnTo>
                <a:lnTo>
                  <a:pt x="3452642" y="30799"/>
                </a:lnTo>
                <a:lnTo>
                  <a:pt x="3408986" y="8145"/>
                </a:lnTo>
                <a:lnTo>
                  <a:pt x="3358842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92888" y="1659744"/>
            <a:ext cx="3518535" cy="3181985"/>
          </a:xfrm>
          <a:custGeom>
            <a:avLst/>
            <a:gdLst/>
            <a:ahLst/>
            <a:cxnLst/>
            <a:rect l="l" t="t" r="r" b="b"/>
            <a:pathLst>
              <a:path w="3518535" h="3181985">
                <a:moveTo>
                  <a:pt x="159097" y="0"/>
                </a:moveTo>
                <a:lnTo>
                  <a:pt x="3358842" y="0"/>
                </a:lnTo>
                <a:lnTo>
                  <a:pt x="3408990" y="8146"/>
                </a:lnTo>
                <a:lnTo>
                  <a:pt x="3452646" y="30802"/>
                </a:lnTo>
                <a:lnTo>
                  <a:pt x="3487138" y="65294"/>
                </a:lnTo>
                <a:lnTo>
                  <a:pt x="3509792" y="108950"/>
                </a:lnTo>
                <a:lnTo>
                  <a:pt x="3517938" y="159095"/>
                </a:lnTo>
                <a:lnTo>
                  <a:pt x="3517938" y="3022815"/>
                </a:lnTo>
                <a:lnTo>
                  <a:pt x="3509791" y="3072961"/>
                </a:lnTo>
                <a:lnTo>
                  <a:pt x="3487135" y="3116616"/>
                </a:lnTo>
                <a:lnTo>
                  <a:pt x="3452643" y="3151109"/>
                </a:lnTo>
                <a:lnTo>
                  <a:pt x="3408987" y="3173765"/>
                </a:lnTo>
                <a:lnTo>
                  <a:pt x="3358842" y="3181911"/>
                </a:lnTo>
                <a:lnTo>
                  <a:pt x="159097" y="3181911"/>
                </a:lnTo>
                <a:lnTo>
                  <a:pt x="108952" y="3173765"/>
                </a:lnTo>
                <a:lnTo>
                  <a:pt x="65296" y="3151111"/>
                </a:lnTo>
                <a:lnTo>
                  <a:pt x="30803" y="3116619"/>
                </a:lnTo>
                <a:lnTo>
                  <a:pt x="8146" y="3072963"/>
                </a:lnTo>
                <a:lnTo>
                  <a:pt x="0" y="3022815"/>
                </a:lnTo>
                <a:lnTo>
                  <a:pt x="0" y="159095"/>
                </a:lnTo>
                <a:lnTo>
                  <a:pt x="8145" y="108947"/>
                </a:lnTo>
                <a:lnTo>
                  <a:pt x="30800" y="65291"/>
                </a:lnTo>
                <a:lnTo>
                  <a:pt x="65293" y="30799"/>
                </a:lnTo>
                <a:lnTo>
                  <a:pt x="108949" y="8145"/>
                </a:lnTo>
                <a:lnTo>
                  <a:pt x="159097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340144" y="4555469"/>
            <a:ext cx="686160" cy="709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656255" y="1132434"/>
            <a:ext cx="1039608" cy="190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 txBox="1"/>
          <p:nvPr/>
        </p:nvSpPr>
        <p:spPr>
          <a:xfrm>
            <a:off x="760124" y="1861605"/>
            <a:ext cx="1441450" cy="1210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30" dirty="0">
                <a:solidFill>
                  <a:srgbClr val="017DC4"/>
                </a:solidFill>
                <a:latin typeface="微软雅黑"/>
                <a:cs typeface="微软雅黑"/>
              </a:rPr>
              <a:t>基本信息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面积:</a:t>
            </a:r>
            <a:r>
              <a:rPr sz="1100" b="1" spc="-3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137亩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地类: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仓储物流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b="1" spc="10" dirty="0">
                <a:solidFill>
                  <a:srgbClr val="828282"/>
                </a:solidFill>
                <a:latin typeface="微软雅黑"/>
                <a:cs typeface="微软雅黑"/>
              </a:rPr>
              <a:t>位置:</a:t>
            </a:r>
            <a:r>
              <a:rPr sz="1100" b="1" spc="-5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中德金属生态城.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60111" y="3223747"/>
            <a:ext cx="2139950" cy="87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9890">
              <a:lnSpc>
                <a:spcPct val="100000"/>
              </a:lnSpc>
            </a:pPr>
            <a:r>
              <a:rPr sz="1100" spc="35" dirty="0">
                <a:latin typeface="微软雅黑"/>
                <a:cs typeface="微软雅黑"/>
              </a:rPr>
              <a:t>中德大道与中环西路交界处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20" dirty="0">
                <a:solidFill>
                  <a:srgbClr val="828282"/>
                </a:solidFill>
                <a:latin typeface="微软雅黑"/>
                <a:cs typeface="微软雅黑"/>
              </a:rPr>
              <a:t>招商意向:</a:t>
            </a:r>
            <a:r>
              <a:rPr sz="1100" b="1" spc="-40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30" dirty="0">
                <a:latin typeface="微软雅黑"/>
                <a:cs typeface="微软雅黑"/>
              </a:rPr>
              <a:t>仓储物流</a:t>
            </a:r>
            <a:endParaRPr sz="1100">
              <a:latin typeface="微软雅黑"/>
              <a:cs typeface="微软雅黑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25" dirty="0">
                <a:solidFill>
                  <a:srgbClr val="828282"/>
                </a:solidFill>
                <a:latin typeface="微软雅黑"/>
                <a:cs typeface="微软雅黑"/>
              </a:rPr>
              <a:t>预计出让时间:</a:t>
            </a:r>
            <a:r>
              <a:rPr sz="1100" b="1" spc="-15" dirty="0">
                <a:solidFill>
                  <a:srgbClr val="828282"/>
                </a:solidFill>
                <a:latin typeface="微软雅黑"/>
                <a:cs typeface="微软雅黑"/>
              </a:rPr>
              <a:t> </a:t>
            </a:r>
            <a:r>
              <a:rPr sz="1100" spc="15" dirty="0">
                <a:latin typeface="微软雅黑"/>
                <a:cs typeface="微软雅黑"/>
              </a:rPr>
              <a:t>2023年11月10日</a:t>
            </a:r>
            <a:endParaRPr sz="1100">
              <a:latin typeface="微软雅黑"/>
              <a:cs typeface="微软雅黑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5160104" y="3728006"/>
            <a:ext cx="57658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45" dirty="0">
                <a:solidFill>
                  <a:srgbClr val="1F1A17"/>
                </a:solidFill>
                <a:latin typeface="微软雅黑"/>
                <a:cs typeface="微软雅黑"/>
              </a:rPr>
              <a:t>137亩</a:t>
            </a:r>
            <a:endParaRPr sz="15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375</Words>
  <Application>Microsoft Office PowerPoint</Application>
  <PresentationFormat>自定义</PresentationFormat>
  <Paragraphs>131</Paragraphs>
  <Slides>13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Theme</vt:lpstr>
      <vt:lpstr>揭东区招商重点地块介绍</vt:lpstr>
      <vt:lpstr>揭东区位</vt:lpstr>
      <vt:lpstr>揭东概况</vt:lpstr>
      <vt:lpstr>揭东全域经济功能区规划图</vt:lpstr>
      <vt:lpstr>招商地块1</vt:lpstr>
      <vt:lpstr>招商地块2</vt:lpstr>
      <vt:lpstr>招商地块3</vt:lpstr>
      <vt:lpstr>招商地块4</vt:lpstr>
      <vt:lpstr>招商地块5</vt:lpstr>
      <vt:lpstr>招商地块6</vt:lpstr>
      <vt:lpstr>招商地块7</vt:lpstr>
      <vt:lpstr>招商地块8</vt:lpstr>
      <vt:lpstr>联系我们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2023揭东区可供招商地块-新-0822.cdr</dc:title>
  <dc:creator>Administrator</dc:creator>
  <cp:lastModifiedBy>Administrator</cp:lastModifiedBy>
  <cp:revision>7</cp:revision>
  <dcterms:created xsi:type="dcterms:W3CDTF">2023-08-22T22:47:05Z</dcterms:created>
  <dcterms:modified xsi:type="dcterms:W3CDTF">2023-08-22T15:26:42Z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2023-08-22T00:00:00Z</vt:filetime>
  </property>
  <property fmtid="{D5CDD505-2E9C-101B-9397-08002B2CF9AE}" pid="3" name="Creator">
    <vt:lpwstr>CorelDRAW</vt:lpwstr>
  </property>
  <property fmtid="{D5CDD505-2E9C-101B-9397-08002B2CF9AE}" pid="4" name="LastSaved">
    <vt:filetime>2023-08-22T00:00:00Z</vt:filetime>
  </property>
</Properties>
</file>