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63" r:id="rId3"/>
  </p:sldIdLst>
  <p:sldSz cx="18288000" cy="13716000"/>
  <p:notesSz cx="6858000" cy="9979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D7FC"/>
    <a:srgbClr val="5FB3FC"/>
    <a:srgbClr val="FF00FF"/>
    <a:srgbClr val="808080"/>
    <a:srgbClr val="FE003E"/>
    <a:srgbClr val="B98A5C"/>
    <a:srgbClr val="B75C00"/>
    <a:srgbClr val="008AB8"/>
    <a:srgbClr val="907C67"/>
    <a:srgbClr val="6958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75" d="100"/>
          <a:sy n="75" d="100"/>
        </p:scale>
        <p:origin x="1374" y="222"/>
      </p:cViewPr>
      <p:guideLst>
        <p:guide orient="horz" pos="4636"/>
        <p:guide pos="6130"/>
        <p:guide pos="10618"/>
        <p:guide pos="10280"/>
        <p:guide pos="965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50068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500684"/>
          </a:xfrm>
          <a:prstGeom prst="rect">
            <a:avLst/>
          </a:prstGeom>
        </p:spPr>
        <p:txBody>
          <a:bodyPr vert="horz" lIns="91440" tIns="45720" rIns="91440" bIns="45720" rtlCol="0"/>
          <a:lstStyle>
            <a:lvl1pPr algn="r">
              <a:defRPr sz="1200"/>
            </a:lvl1pPr>
          </a:lstStyle>
          <a:p>
            <a:fld id="{0F5F6A16-87BA-4CCC-9025-B376E5E5133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84275" y="1247775"/>
            <a:ext cx="4489450" cy="336708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802406"/>
            <a:ext cx="5486400" cy="3929241"/>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9478342"/>
            <a:ext cx="2971800" cy="50068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9478342"/>
            <a:ext cx="2971800" cy="500683"/>
          </a:xfrm>
          <a:prstGeom prst="rect">
            <a:avLst/>
          </a:prstGeom>
        </p:spPr>
        <p:txBody>
          <a:bodyPr vert="horz" lIns="91440" tIns="45720" rIns="91440" bIns="45720" rtlCol="0" anchor="b"/>
          <a:lstStyle>
            <a:lvl1pPr algn="r">
              <a:defRPr sz="1200"/>
            </a:lvl1pPr>
          </a:lstStyle>
          <a:p>
            <a:fld id="{63D8B870-275B-4C3D-9828-B9BC1147892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D8690F8-031C-4BB9-8AFF-FCC9AA7E2F8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244726"/>
            <a:ext cx="15544800" cy="4775200"/>
          </a:xfrm>
        </p:spPr>
        <p:txBody>
          <a:bodyPr anchor="b"/>
          <a:lstStyle>
            <a:lvl1pPr algn="ctr">
              <a:defRPr sz="12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7204076"/>
            <a:ext cx="13716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730250"/>
            <a:ext cx="3943350" cy="11623676"/>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1" y="730250"/>
            <a:ext cx="11601450" cy="11623676"/>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6" y="3419479"/>
            <a:ext cx="15773400" cy="5705474"/>
          </a:xfrm>
        </p:spPr>
        <p:txBody>
          <a:bodyPr anchor="b"/>
          <a:lstStyle>
            <a:lvl1pPr>
              <a:defRPr sz="12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6" y="9178929"/>
            <a:ext cx="15773400" cy="3000374"/>
          </a:xfrm>
        </p:spPr>
        <p:txBody>
          <a:bodyPr/>
          <a:lstStyle>
            <a:lvl1pPr marL="0" indent="0">
              <a:buNone/>
              <a:defRPr sz="480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3651250"/>
            <a:ext cx="7772400" cy="87026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9258300" y="3651250"/>
            <a:ext cx="7772400" cy="87026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730253"/>
            <a:ext cx="15773400" cy="265112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3362326"/>
            <a:ext cx="7736680"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259684" y="5010150"/>
            <a:ext cx="7736680" cy="73691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9258301" y="3362326"/>
            <a:ext cx="7774782"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9258301" y="5010150"/>
            <a:ext cx="7774782" cy="7369176"/>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914400"/>
            <a:ext cx="5898356" cy="3200400"/>
          </a:xfrm>
        </p:spPr>
        <p:txBody>
          <a:bodyPr anchor="b"/>
          <a:lstStyle>
            <a:lvl1pPr>
              <a:defRPr sz="64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974853"/>
            <a:ext cx="92583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1259682" y="4114800"/>
            <a:ext cx="5898356"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2" y="914400"/>
            <a:ext cx="5898356" cy="3200400"/>
          </a:xfrm>
        </p:spPr>
        <p:txBody>
          <a:bodyPr anchor="b"/>
          <a:lstStyle>
            <a:lvl1pPr>
              <a:defRPr sz="6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974853"/>
            <a:ext cx="92583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zh-CN" altLang="en-US"/>
              <a:t>单击图标添加图片</a:t>
            </a:r>
            <a:endParaRPr lang="en-US" dirty="0"/>
          </a:p>
        </p:txBody>
      </p:sp>
      <p:sp>
        <p:nvSpPr>
          <p:cNvPr id="4" name="Text Placeholder 3"/>
          <p:cNvSpPr>
            <a:spLocks noGrp="1"/>
          </p:cNvSpPr>
          <p:nvPr>
            <p:ph type="body" sz="half" idx="2"/>
          </p:nvPr>
        </p:nvSpPr>
        <p:spPr>
          <a:xfrm>
            <a:off x="1259682" y="4114800"/>
            <a:ext cx="5898356"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730253"/>
            <a:ext cx="15773400" cy="265112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3651250"/>
            <a:ext cx="15773400" cy="8702676"/>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1257300" y="12712703"/>
            <a:ext cx="41148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30820CF-B880-4189-942D-D702A7CBA730}" type="datetimeFigureOut">
              <a:rPr lang="zh-CN" altLang="en-US" smtClean="0"/>
            </a:fld>
            <a:endParaRPr lang="zh-CN" altLang="en-US"/>
          </a:p>
        </p:txBody>
      </p:sp>
      <p:sp>
        <p:nvSpPr>
          <p:cNvPr id="5" name="Footer Placeholder 4"/>
          <p:cNvSpPr>
            <a:spLocks noGrp="1"/>
          </p:cNvSpPr>
          <p:nvPr>
            <p:ph type="ftr" sz="quarter" idx="3"/>
          </p:nvPr>
        </p:nvSpPr>
        <p:spPr>
          <a:xfrm>
            <a:off x="6057900" y="12712703"/>
            <a:ext cx="61722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12712703"/>
            <a:ext cx="41148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10718" y="4841817"/>
            <a:ext cx="9039599" cy="6393957"/>
          </a:xfrm>
          <a:prstGeom prst="rect">
            <a:avLst/>
          </a:prstGeom>
        </p:spPr>
      </p:pic>
      <p:pic>
        <p:nvPicPr>
          <p:cNvPr id="207" name="图片 206"/>
          <p:cNvPicPr>
            <a:picLocks noChangeAspect="1"/>
          </p:cNvPicPr>
          <p:nvPr/>
        </p:nvPicPr>
        <p:blipFill rotWithShape="1">
          <a:blip r:embed="rId2">
            <a:extLst>
              <a:ext uri="{28A0092B-C50C-407E-A947-70E740481C1C}">
                <a14:useLocalDpi xmlns:a14="http://schemas.microsoft.com/office/drawing/2010/main" val="0"/>
              </a:ext>
            </a:extLst>
          </a:blip>
          <a:srcRect b="16306"/>
          <a:stretch>
            <a:fillRect/>
          </a:stretch>
        </p:blipFill>
        <p:spPr>
          <a:xfrm>
            <a:off x="5110718" y="426516"/>
            <a:ext cx="9039599" cy="5351364"/>
          </a:xfrm>
          <a:prstGeom prst="rect">
            <a:avLst/>
          </a:prstGeom>
        </p:spPr>
      </p:pic>
      <p:sp>
        <p:nvSpPr>
          <p:cNvPr id="208" name="任意多边形 207"/>
          <p:cNvSpPr/>
          <p:nvPr/>
        </p:nvSpPr>
        <p:spPr>
          <a:xfrm>
            <a:off x="5110046" y="1481980"/>
            <a:ext cx="9040270" cy="4274805"/>
          </a:xfrm>
          <a:custGeom>
            <a:avLst/>
            <a:gdLst>
              <a:gd name="connsiteX0" fmla="*/ 6129914 w 9040270"/>
              <a:gd name="connsiteY0" fmla="*/ 840558 h 4274805"/>
              <a:gd name="connsiteX1" fmla="*/ 5456020 w 9040270"/>
              <a:gd name="connsiteY1" fmla="*/ 1395389 h 4274805"/>
              <a:gd name="connsiteX2" fmla="*/ 4417795 w 9040270"/>
              <a:gd name="connsiteY2" fmla="*/ 2253433 h 4274805"/>
              <a:gd name="connsiteX3" fmla="*/ 2812832 w 9040270"/>
              <a:gd name="connsiteY3" fmla="*/ 3598045 h 4274805"/>
              <a:gd name="connsiteX4" fmla="*/ 3256539 w 9040270"/>
              <a:gd name="connsiteY4" fmla="*/ 4113189 h 4274805"/>
              <a:gd name="connsiteX5" fmla="*/ 5384583 w 9040270"/>
              <a:gd name="connsiteY5" fmla="*/ 2320108 h 4274805"/>
              <a:gd name="connsiteX6" fmla="*/ 6585526 w 9040270"/>
              <a:gd name="connsiteY6" fmla="*/ 1338239 h 4274805"/>
              <a:gd name="connsiteX7" fmla="*/ 0 w 9040270"/>
              <a:gd name="connsiteY7" fmla="*/ 0 h 4274805"/>
              <a:gd name="connsiteX8" fmla="*/ 9040270 w 9040270"/>
              <a:gd name="connsiteY8" fmla="*/ 0 h 4274805"/>
              <a:gd name="connsiteX9" fmla="*/ 9040270 w 9040270"/>
              <a:gd name="connsiteY9" fmla="*/ 4274805 h 4274805"/>
              <a:gd name="connsiteX10" fmla="*/ 0 w 9040270"/>
              <a:gd name="connsiteY10" fmla="*/ 4274805 h 427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0270" h="4274805">
                <a:moveTo>
                  <a:pt x="6129914" y="840558"/>
                </a:moveTo>
                <a:cubicBezTo>
                  <a:pt x="5907664" y="1030265"/>
                  <a:pt x="5680651" y="1210445"/>
                  <a:pt x="5456020" y="1395389"/>
                </a:cubicBezTo>
                <a:lnTo>
                  <a:pt x="4417795" y="2253433"/>
                </a:lnTo>
                <a:lnTo>
                  <a:pt x="2812832" y="3598045"/>
                </a:lnTo>
                <a:cubicBezTo>
                  <a:pt x="2988251" y="3798070"/>
                  <a:pt x="3090645" y="3896495"/>
                  <a:pt x="3256539" y="4113189"/>
                </a:cubicBezTo>
                <a:lnTo>
                  <a:pt x="5384583" y="2320108"/>
                </a:lnTo>
                <a:lnTo>
                  <a:pt x="6585526" y="1338239"/>
                </a:lnTo>
                <a:close/>
                <a:moveTo>
                  <a:pt x="0" y="0"/>
                </a:moveTo>
                <a:lnTo>
                  <a:pt x="9040270" y="0"/>
                </a:lnTo>
                <a:lnTo>
                  <a:pt x="9040270" y="4274805"/>
                </a:lnTo>
                <a:lnTo>
                  <a:pt x="0" y="4274805"/>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8" name="任意多边形 217"/>
          <p:cNvSpPr/>
          <p:nvPr/>
        </p:nvSpPr>
        <p:spPr>
          <a:xfrm>
            <a:off x="5110046" y="5895563"/>
            <a:ext cx="9040270" cy="4274805"/>
          </a:xfrm>
          <a:custGeom>
            <a:avLst/>
            <a:gdLst>
              <a:gd name="connsiteX0" fmla="*/ 6129914 w 9040270"/>
              <a:gd name="connsiteY0" fmla="*/ 840558 h 4274805"/>
              <a:gd name="connsiteX1" fmla="*/ 5456020 w 9040270"/>
              <a:gd name="connsiteY1" fmla="*/ 1395389 h 4274805"/>
              <a:gd name="connsiteX2" fmla="*/ 4417795 w 9040270"/>
              <a:gd name="connsiteY2" fmla="*/ 2253433 h 4274805"/>
              <a:gd name="connsiteX3" fmla="*/ 2812832 w 9040270"/>
              <a:gd name="connsiteY3" fmla="*/ 3598045 h 4274805"/>
              <a:gd name="connsiteX4" fmla="*/ 3256539 w 9040270"/>
              <a:gd name="connsiteY4" fmla="*/ 4113189 h 4274805"/>
              <a:gd name="connsiteX5" fmla="*/ 5384583 w 9040270"/>
              <a:gd name="connsiteY5" fmla="*/ 2320108 h 4274805"/>
              <a:gd name="connsiteX6" fmla="*/ 6585526 w 9040270"/>
              <a:gd name="connsiteY6" fmla="*/ 1338239 h 4274805"/>
              <a:gd name="connsiteX7" fmla="*/ 0 w 9040270"/>
              <a:gd name="connsiteY7" fmla="*/ 0 h 4274805"/>
              <a:gd name="connsiteX8" fmla="*/ 9040270 w 9040270"/>
              <a:gd name="connsiteY8" fmla="*/ 0 h 4274805"/>
              <a:gd name="connsiteX9" fmla="*/ 9040270 w 9040270"/>
              <a:gd name="connsiteY9" fmla="*/ 4274805 h 4274805"/>
              <a:gd name="connsiteX10" fmla="*/ 0 w 9040270"/>
              <a:gd name="connsiteY10" fmla="*/ 4274805 h 427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0270" h="4274805">
                <a:moveTo>
                  <a:pt x="6129914" y="840558"/>
                </a:moveTo>
                <a:cubicBezTo>
                  <a:pt x="5907664" y="1030265"/>
                  <a:pt x="5680651" y="1210445"/>
                  <a:pt x="5456020" y="1395389"/>
                </a:cubicBezTo>
                <a:lnTo>
                  <a:pt x="4417795" y="2253433"/>
                </a:lnTo>
                <a:lnTo>
                  <a:pt x="2812832" y="3598045"/>
                </a:lnTo>
                <a:cubicBezTo>
                  <a:pt x="2988251" y="3798070"/>
                  <a:pt x="3090645" y="3896495"/>
                  <a:pt x="3256539" y="4113189"/>
                </a:cubicBezTo>
                <a:lnTo>
                  <a:pt x="5384583" y="2320108"/>
                </a:lnTo>
                <a:lnTo>
                  <a:pt x="6585526" y="1338239"/>
                </a:lnTo>
                <a:close/>
                <a:moveTo>
                  <a:pt x="0" y="0"/>
                </a:moveTo>
                <a:lnTo>
                  <a:pt x="9040270" y="0"/>
                </a:lnTo>
                <a:lnTo>
                  <a:pt x="9040270" y="4274805"/>
                </a:lnTo>
                <a:lnTo>
                  <a:pt x="0" y="4274805"/>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4" name="任意多边形 253"/>
          <p:cNvSpPr/>
          <p:nvPr/>
        </p:nvSpPr>
        <p:spPr>
          <a:xfrm>
            <a:off x="7922878" y="6736121"/>
            <a:ext cx="3772694" cy="3272631"/>
          </a:xfrm>
          <a:custGeom>
            <a:avLst/>
            <a:gdLst>
              <a:gd name="connsiteX0" fmla="*/ 3079750 w 4394200"/>
              <a:gd name="connsiteY0" fmla="*/ 0 h 3879850"/>
              <a:gd name="connsiteX1" fmla="*/ 2444750 w 4394200"/>
              <a:gd name="connsiteY1" fmla="*/ 203200 h 3879850"/>
              <a:gd name="connsiteX2" fmla="*/ 3270250 w 4394200"/>
              <a:gd name="connsiteY2" fmla="*/ 1193800 h 3879850"/>
              <a:gd name="connsiteX3" fmla="*/ 2241550 w 4394200"/>
              <a:gd name="connsiteY3" fmla="*/ 2063750 h 3879850"/>
              <a:gd name="connsiteX4" fmla="*/ 1765300 w 4394200"/>
              <a:gd name="connsiteY4" fmla="*/ 1479550 h 3879850"/>
              <a:gd name="connsiteX5" fmla="*/ 0 w 4394200"/>
              <a:gd name="connsiteY5" fmla="*/ 2908300 h 3879850"/>
              <a:gd name="connsiteX6" fmla="*/ 374650 w 4394200"/>
              <a:gd name="connsiteY6" fmla="*/ 3175000 h 3879850"/>
              <a:gd name="connsiteX7" fmla="*/ 1060450 w 4394200"/>
              <a:gd name="connsiteY7" fmla="*/ 3879850 h 3879850"/>
              <a:gd name="connsiteX8" fmla="*/ 4337050 w 4394200"/>
              <a:gd name="connsiteY8" fmla="*/ 1168400 h 3879850"/>
              <a:gd name="connsiteX9" fmla="*/ 4394200 w 4394200"/>
              <a:gd name="connsiteY9" fmla="*/ 1104900 h 3879850"/>
              <a:gd name="connsiteX10" fmla="*/ 3956050 w 4394200"/>
              <a:gd name="connsiteY10" fmla="*/ 660400 h 3879850"/>
              <a:gd name="connsiteX11" fmla="*/ 3079750 w 4394200"/>
              <a:gd name="connsiteY11" fmla="*/ 0 h 3879850"/>
              <a:gd name="connsiteX0-1" fmla="*/ 3079750 w 4394200"/>
              <a:gd name="connsiteY0-2" fmla="*/ 0 h 3879850"/>
              <a:gd name="connsiteX1-3" fmla="*/ 2444750 w 4394200"/>
              <a:gd name="connsiteY1-4" fmla="*/ 203200 h 3879850"/>
              <a:gd name="connsiteX2-5" fmla="*/ 3270250 w 4394200"/>
              <a:gd name="connsiteY2-6" fmla="*/ 1193800 h 3879850"/>
              <a:gd name="connsiteX3-7" fmla="*/ 2241550 w 4394200"/>
              <a:gd name="connsiteY3-8" fmla="*/ 2063750 h 3879850"/>
              <a:gd name="connsiteX4-9" fmla="*/ 1751013 w 4394200"/>
              <a:gd name="connsiteY4-10" fmla="*/ 1465263 h 3879850"/>
              <a:gd name="connsiteX5-11" fmla="*/ 0 w 4394200"/>
              <a:gd name="connsiteY5-12" fmla="*/ 2908300 h 3879850"/>
              <a:gd name="connsiteX6-13" fmla="*/ 374650 w 4394200"/>
              <a:gd name="connsiteY6-14" fmla="*/ 3175000 h 3879850"/>
              <a:gd name="connsiteX7-15" fmla="*/ 1060450 w 4394200"/>
              <a:gd name="connsiteY7-16" fmla="*/ 3879850 h 3879850"/>
              <a:gd name="connsiteX8-17" fmla="*/ 4337050 w 4394200"/>
              <a:gd name="connsiteY8-18" fmla="*/ 1168400 h 3879850"/>
              <a:gd name="connsiteX9-19" fmla="*/ 4394200 w 4394200"/>
              <a:gd name="connsiteY9-20" fmla="*/ 1104900 h 3879850"/>
              <a:gd name="connsiteX10-21" fmla="*/ 3956050 w 4394200"/>
              <a:gd name="connsiteY10-22" fmla="*/ 660400 h 3879850"/>
              <a:gd name="connsiteX11-23" fmla="*/ 3079750 w 4394200"/>
              <a:gd name="connsiteY11-24" fmla="*/ 0 h 3879850"/>
              <a:gd name="connsiteX0-25" fmla="*/ 3079750 w 4394200"/>
              <a:gd name="connsiteY0-26" fmla="*/ 0 h 3879850"/>
              <a:gd name="connsiteX1-27" fmla="*/ 2444750 w 4394200"/>
              <a:gd name="connsiteY1-28" fmla="*/ 203200 h 3879850"/>
              <a:gd name="connsiteX2-29" fmla="*/ 3270250 w 4394200"/>
              <a:gd name="connsiteY2-30" fmla="*/ 1193800 h 3879850"/>
              <a:gd name="connsiteX3-31" fmla="*/ 2241550 w 4394200"/>
              <a:gd name="connsiteY3-32" fmla="*/ 2063750 h 3879850"/>
              <a:gd name="connsiteX4-33" fmla="*/ 1751013 w 4394200"/>
              <a:gd name="connsiteY4-34" fmla="*/ 1465263 h 3879850"/>
              <a:gd name="connsiteX5-35" fmla="*/ 0 w 4394200"/>
              <a:gd name="connsiteY5-36" fmla="*/ 2908300 h 3879850"/>
              <a:gd name="connsiteX6-37" fmla="*/ 522287 w 4394200"/>
              <a:gd name="connsiteY6-38" fmla="*/ 3279775 h 3879850"/>
              <a:gd name="connsiteX7-39" fmla="*/ 1060450 w 4394200"/>
              <a:gd name="connsiteY7-40" fmla="*/ 3879850 h 3879850"/>
              <a:gd name="connsiteX8-41" fmla="*/ 4337050 w 4394200"/>
              <a:gd name="connsiteY8-42" fmla="*/ 1168400 h 3879850"/>
              <a:gd name="connsiteX9-43" fmla="*/ 4394200 w 4394200"/>
              <a:gd name="connsiteY9-44" fmla="*/ 1104900 h 3879850"/>
              <a:gd name="connsiteX10-45" fmla="*/ 3956050 w 4394200"/>
              <a:gd name="connsiteY10-46" fmla="*/ 660400 h 3879850"/>
              <a:gd name="connsiteX11-47" fmla="*/ 3079750 w 4394200"/>
              <a:gd name="connsiteY11-48" fmla="*/ 0 h 3879850"/>
              <a:gd name="connsiteX0-49" fmla="*/ 3079750 w 4394200"/>
              <a:gd name="connsiteY0-50" fmla="*/ 0 h 3879850"/>
              <a:gd name="connsiteX1-51" fmla="*/ 2444750 w 4394200"/>
              <a:gd name="connsiteY1-52" fmla="*/ 203200 h 3879850"/>
              <a:gd name="connsiteX2-53" fmla="*/ 3270250 w 4394200"/>
              <a:gd name="connsiteY2-54" fmla="*/ 1193800 h 3879850"/>
              <a:gd name="connsiteX3-55" fmla="*/ 2241550 w 4394200"/>
              <a:gd name="connsiteY3-56" fmla="*/ 2063750 h 3879850"/>
              <a:gd name="connsiteX4-57" fmla="*/ 1751013 w 4394200"/>
              <a:gd name="connsiteY4-58" fmla="*/ 1465263 h 3879850"/>
              <a:gd name="connsiteX5-59" fmla="*/ 0 w 4394200"/>
              <a:gd name="connsiteY5-60" fmla="*/ 2908300 h 3879850"/>
              <a:gd name="connsiteX6-61" fmla="*/ 522287 w 4394200"/>
              <a:gd name="connsiteY6-62" fmla="*/ 3279775 h 3879850"/>
              <a:gd name="connsiteX7-63" fmla="*/ 1060450 w 4394200"/>
              <a:gd name="connsiteY7-64" fmla="*/ 3879850 h 3879850"/>
              <a:gd name="connsiteX8-65" fmla="*/ 4337050 w 4394200"/>
              <a:gd name="connsiteY8-66" fmla="*/ 1168400 h 3879850"/>
              <a:gd name="connsiteX9-67" fmla="*/ 4394200 w 4394200"/>
              <a:gd name="connsiteY9-68" fmla="*/ 1104900 h 3879850"/>
              <a:gd name="connsiteX10-69" fmla="*/ 3956050 w 4394200"/>
              <a:gd name="connsiteY10-70" fmla="*/ 660400 h 3879850"/>
              <a:gd name="connsiteX11-71" fmla="*/ 3079750 w 4394200"/>
              <a:gd name="connsiteY11-72" fmla="*/ 0 h 3879850"/>
              <a:gd name="connsiteX0-73" fmla="*/ 3165475 w 4479925"/>
              <a:gd name="connsiteY0-74" fmla="*/ 0 h 3879850"/>
              <a:gd name="connsiteX1-75" fmla="*/ 2530475 w 4479925"/>
              <a:gd name="connsiteY1-76" fmla="*/ 203200 h 3879850"/>
              <a:gd name="connsiteX2-77" fmla="*/ 3355975 w 4479925"/>
              <a:gd name="connsiteY2-78" fmla="*/ 1193800 h 3879850"/>
              <a:gd name="connsiteX3-79" fmla="*/ 2327275 w 4479925"/>
              <a:gd name="connsiteY3-80" fmla="*/ 2063750 h 3879850"/>
              <a:gd name="connsiteX4-81" fmla="*/ 1836738 w 4479925"/>
              <a:gd name="connsiteY4-82" fmla="*/ 1465263 h 3879850"/>
              <a:gd name="connsiteX5-83" fmla="*/ 0 w 4479925"/>
              <a:gd name="connsiteY5-84" fmla="*/ 2915444 h 3879850"/>
              <a:gd name="connsiteX6-85" fmla="*/ 608012 w 4479925"/>
              <a:gd name="connsiteY6-86" fmla="*/ 3279775 h 3879850"/>
              <a:gd name="connsiteX7-87" fmla="*/ 1146175 w 4479925"/>
              <a:gd name="connsiteY7-88" fmla="*/ 3879850 h 3879850"/>
              <a:gd name="connsiteX8-89" fmla="*/ 4422775 w 4479925"/>
              <a:gd name="connsiteY8-90" fmla="*/ 1168400 h 3879850"/>
              <a:gd name="connsiteX9-91" fmla="*/ 4479925 w 4479925"/>
              <a:gd name="connsiteY9-92" fmla="*/ 1104900 h 3879850"/>
              <a:gd name="connsiteX10-93" fmla="*/ 4041775 w 4479925"/>
              <a:gd name="connsiteY10-94" fmla="*/ 660400 h 3879850"/>
              <a:gd name="connsiteX11-95" fmla="*/ 3165475 w 4479925"/>
              <a:gd name="connsiteY11-96" fmla="*/ 0 h 3879850"/>
              <a:gd name="connsiteX0-97" fmla="*/ 3086893 w 4401343"/>
              <a:gd name="connsiteY0-98" fmla="*/ 0 h 3879850"/>
              <a:gd name="connsiteX1-99" fmla="*/ 2451893 w 4401343"/>
              <a:gd name="connsiteY1-100" fmla="*/ 203200 h 3879850"/>
              <a:gd name="connsiteX2-101" fmla="*/ 3277393 w 4401343"/>
              <a:gd name="connsiteY2-102" fmla="*/ 1193800 h 3879850"/>
              <a:gd name="connsiteX3-103" fmla="*/ 2248693 w 4401343"/>
              <a:gd name="connsiteY3-104" fmla="*/ 2063750 h 3879850"/>
              <a:gd name="connsiteX4-105" fmla="*/ 1758156 w 4401343"/>
              <a:gd name="connsiteY4-106" fmla="*/ 1465263 h 3879850"/>
              <a:gd name="connsiteX5-107" fmla="*/ 0 w 4401343"/>
              <a:gd name="connsiteY5-108" fmla="*/ 2922587 h 3879850"/>
              <a:gd name="connsiteX6-109" fmla="*/ 529430 w 4401343"/>
              <a:gd name="connsiteY6-110" fmla="*/ 3279775 h 3879850"/>
              <a:gd name="connsiteX7-111" fmla="*/ 1067593 w 4401343"/>
              <a:gd name="connsiteY7-112" fmla="*/ 3879850 h 3879850"/>
              <a:gd name="connsiteX8-113" fmla="*/ 4344193 w 4401343"/>
              <a:gd name="connsiteY8-114" fmla="*/ 1168400 h 3879850"/>
              <a:gd name="connsiteX9-115" fmla="*/ 4401343 w 4401343"/>
              <a:gd name="connsiteY9-116" fmla="*/ 1104900 h 3879850"/>
              <a:gd name="connsiteX10-117" fmla="*/ 3963193 w 4401343"/>
              <a:gd name="connsiteY10-118" fmla="*/ 660400 h 3879850"/>
              <a:gd name="connsiteX11-119" fmla="*/ 3086893 w 4401343"/>
              <a:gd name="connsiteY11-120" fmla="*/ 0 h 3879850"/>
              <a:gd name="connsiteX0-121" fmla="*/ 3086893 w 4401343"/>
              <a:gd name="connsiteY0-122" fmla="*/ 0 h 3879850"/>
              <a:gd name="connsiteX1-123" fmla="*/ 2451893 w 4401343"/>
              <a:gd name="connsiteY1-124" fmla="*/ 203200 h 3879850"/>
              <a:gd name="connsiteX2-125" fmla="*/ 3277393 w 4401343"/>
              <a:gd name="connsiteY2-126" fmla="*/ 1193800 h 3879850"/>
              <a:gd name="connsiteX3-127" fmla="*/ 2248693 w 4401343"/>
              <a:gd name="connsiteY3-128" fmla="*/ 2063750 h 3879850"/>
              <a:gd name="connsiteX4-129" fmla="*/ 1758156 w 4401343"/>
              <a:gd name="connsiteY4-130" fmla="*/ 1465263 h 3879850"/>
              <a:gd name="connsiteX5-131" fmla="*/ 0 w 4401343"/>
              <a:gd name="connsiteY5-132" fmla="*/ 2922587 h 3879850"/>
              <a:gd name="connsiteX6-133" fmla="*/ 529430 w 4401343"/>
              <a:gd name="connsiteY6-134" fmla="*/ 3279775 h 3879850"/>
              <a:gd name="connsiteX7-135" fmla="*/ 1067593 w 4401343"/>
              <a:gd name="connsiteY7-136" fmla="*/ 3879850 h 3879850"/>
              <a:gd name="connsiteX8-137" fmla="*/ 4344193 w 4401343"/>
              <a:gd name="connsiteY8-138" fmla="*/ 1168400 h 3879850"/>
              <a:gd name="connsiteX9-139" fmla="*/ 4401343 w 4401343"/>
              <a:gd name="connsiteY9-140" fmla="*/ 1104900 h 3879850"/>
              <a:gd name="connsiteX10-141" fmla="*/ 3963193 w 4401343"/>
              <a:gd name="connsiteY10-142" fmla="*/ 660400 h 3879850"/>
              <a:gd name="connsiteX11-143" fmla="*/ 3086893 w 4401343"/>
              <a:gd name="connsiteY11-144" fmla="*/ 0 h 3879850"/>
              <a:gd name="connsiteX0-145" fmla="*/ 3086893 w 4401343"/>
              <a:gd name="connsiteY0-146" fmla="*/ 0 h 3879850"/>
              <a:gd name="connsiteX1-147" fmla="*/ 2451893 w 4401343"/>
              <a:gd name="connsiteY1-148" fmla="*/ 203200 h 3879850"/>
              <a:gd name="connsiteX2-149" fmla="*/ 3277393 w 4401343"/>
              <a:gd name="connsiteY2-150" fmla="*/ 1193800 h 3879850"/>
              <a:gd name="connsiteX3-151" fmla="*/ 2248693 w 4401343"/>
              <a:gd name="connsiteY3-152" fmla="*/ 2063750 h 3879850"/>
              <a:gd name="connsiteX4-153" fmla="*/ 1758156 w 4401343"/>
              <a:gd name="connsiteY4-154" fmla="*/ 1465263 h 3879850"/>
              <a:gd name="connsiteX5-155" fmla="*/ 0 w 4401343"/>
              <a:gd name="connsiteY5-156" fmla="*/ 2922587 h 3879850"/>
              <a:gd name="connsiteX6-157" fmla="*/ 529430 w 4401343"/>
              <a:gd name="connsiteY6-158" fmla="*/ 3279775 h 3879850"/>
              <a:gd name="connsiteX7-159" fmla="*/ 1055687 w 4401343"/>
              <a:gd name="connsiteY7-160" fmla="*/ 3879850 h 3879850"/>
              <a:gd name="connsiteX8-161" fmla="*/ 4344193 w 4401343"/>
              <a:gd name="connsiteY8-162" fmla="*/ 1168400 h 3879850"/>
              <a:gd name="connsiteX9-163" fmla="*/ 4401343 w 4401343"/>
              <a:gd name="connsiteY9-164" fmla="*/ 1104900 h 3879850"/>
              <a:gd name="connsiteX10-165" fmla="*/ 3963193 w 4401343"/>
              <a:gd name="connsiteY10-166" fmla="*/ 660400 h 3879850"/>
              <a:gd name="connsiteX11-167" fmla="*/ 3086893 w 4401343"/>
              <a:gd name="connsiteY11-168" fmla="*/ 0 h 3879850"/>
              <a:gd name="connsiteX0-169" fmla="*/ 3086893 w 4401343"/>
              <a:gd name="connsiteY0-170" fmla="*/ 0 h 3879850"/>
              <a:gd name="connsiteX1-171" fmla="*/ 2451893 w 4401343"/>
              <a:gd name="connsiteY1-172" fmla="*/ 203200 h 3879850"/>
              <a:gd name="connsiteX2-173" fmla="*/ 3277393 w 4401343"/>
              <a:gd name="connsiteY2-174" fmla="*/ 1193800 h 3879850"/>
              <a:gd name="connsiteX3-175" fmla="*/ 2248693 w 4401343"/>
              <a:gd name="connsiteY3-176" fmla="*/ 2063750 h 3879850"/>
              <a:gd name="connsiteX4-177" fmla="*/ 1758156 w 4401343"/>
              <a:gd name="connsiteY4-178" fmla="*/ 1465263 h 3879850"/>
              <a:gd name="connsiteX5-179" fmla="*/ 0 w 4401343"/>
              <a:gd name="connsiteY5-180" fmla="*/ 2922587 h 3879850"/>
              <a:gd name="connsiteX6-181" fmla="*/ 529430 w 4401343"/>
              <a:gd name="connsiteY6-182" fmla="*/ 3279775 h 3879850"/>
              <a:gd name="connsiteX7-183" fmla="*/ 1055687 w 4401343"/>
              <a:gd name="connsiteY7-184" fmla="*/ 3879850 h 3879850"/>
              <a:gd name="connsiteX8-185" fmla="*/ 1092994 w 4401343"/>
              <a:gd name="connsiteY8-186" fmla="*/ 3871119 h 3879850"/>
              <a:gd name="connsiteX9-187" fmla="*/ 4344193 w 4401343"/>
              <a:gd name="connsiteY9-188" fmla="*/ 1168400 h 3879850"/>
              <a:gd name="connsiteX10-189" fmla="*/ 4401343 w 4401343"/>
              <a:gd name="connsiteY10-190" fmla="*/ 1104900 h 3879850"/>
              <a:gd name="connsiteX11-191" fmla="*/ 3963193 w 4401343"/>
              <a:gd name="connsiteY11-192" fmla="*/ 660400 h 3879850"/>
              <a:gd name="connsiteX12" fmla="*/ 3086893 w 4401343"/>
              <a:gd name="connsiteY12" fmla="*/ 0 h 3879850"/>
              <a:gd name="connsiteX0-193" fmla="*/ 3086893 w 4401343"/>
              <a:gd name="connsiteY0-194" fmla="*/ 0 h 3879850"/>
              <a:gd name="connsiteX1-195" fmla="*/ 2451893 w 4401343"/>
              <a:gd name="connsiteY1-196" fmla="*/ 203200 h 3879850"/>
              <a:gd name="connsiteX2-197" fmla="*/ 3277393 w 4401343"/>
              <a:gd name="connsiteY2-198" fmla="*/ 1193800 h 3879850"/>
              <a:gd name="connsiteX3-199" fmla="*/ 2248693 w 4401343"/>
              <a:gd name="connsiteY3-200" fmla="*/ 2063750 h 3879850"/>
              <a:gd name="connsiteX4-201" fmla="*/ 1758156 w 4401343"/>
              <a:gd name="connsiteY4-202" fmla="*/ 1465263 h 3879850"/>
              <a:gd name="connsiteX5-203" fmla="*/ 0 w 4401343"/>
              <a:gd name="connsiteY5-204" fmla="*/ 2922587 h 3879850"/>
              <a:gd name="connsiteX6-205" fmla="*/ 529430 w 4401343"/>
              <a:gd name="connsiteY6-206" fmla="*/ 3279775 h 3879850"/>
              <a:gd name="connsiteX7-207" fmla="*/ 1055687 w 4401343"/>
              <a:gd name="connsiteY7-208" fmla="*/ 3879850 h 3879850"/>
              <a:gd name="connsiteX8-209" fmla="*/ 1092994 w 4401343"/>
              <a:gd name="connsiteY8-210" fmla="*/ 3871119 h 3879850"/>
              <a:gd name="connsiteX9-211" fmla="*/ 4344193 w 4401343"/>
              <a:gd name="connsiteY9-212" fmla="*/ 1168400 h 3879850"/>
              <a:gd name="connsiteX10-213" fmla="*/ 4401343 w 4401343"/>
              <a:gd name="connsiteY10-214" fmla="*/ 1104900 h 3879850"/>
              <a:gd name="connsiteX11-215" fmla="*/ 3963193 w 4401343"/>
              <a:gd name="connsiteY11-216" fmla="*/ 660400 h 3879850"/>
              <a:gd name="connsiteX12-217" fmla="*/ 3086893 w 4401343"/>
              <a:gd name="connsiteY12-218" fmla="*/ 0 h 3879850"/>
              <a:gd name="connsiteX0-219" fmla="*/ 3086893 w 4401343"/>
              <a:gd name="connsiteY0-220" fmla="*/ 0 h 3879850"/>
              <a:gd name="connsiteX1-221" fmla="*/ 2451893 w 4401343"/>
              <a:gd name="connsiteY1-222" fmla="*/ 203200 h 3879850"/>
              <a:gd name="connsiteX2-223" fmla="*/ 3277393 w 4401343"/>
              <a:gd name="connsiteY2-224" fmla="*/ 1193800 h 3879850"/>
              <a:gd name="connsiteX3-225" fmla="*/ 2248693 w 4401343"/>
              <a:gd name="connsiteY3-226" fmla="*/ 2063750 h 3879850"/>
              <a:gd name="connsiteX4-227" fmla="*/ 1758156 w 4401343"/>
              <a:gd name="connsiteY4-228" fmla="*/ 1465263 h 3879850"/>
              <a:gd name="connsiteX5-229" fmla="*/ 0 w 4401343"/>
              <a:gd name="connsiteY5-230" fmla="*/ 2922587 h 3879850"/>
              <a:gd name="connsiteX6-231" fmla="*/ 627061 w 4401343"/>
              <a:gd name="connsiteY6-232" fmla="*/ 3379787 h 3879850"/>
              <a:gd name="connsiteX7-233" fmla="*/ 1055687 w 4401343"/>
              <a:gd name="connsiteY7-234" fmla="*/ 3879850 h 3879850"/>
              <a:gd name="connsiteX8-235" fmla="*/ 1092994 w 4401343"/>
              <a:gd name="connsiteY8-236" fmla="*/ 3871119 h 3879850"/>
              <a:gd name="connsiteX9-237" fmla="*/ 4344193 w 4401343"/>
              <a:gd name="connsiteY9-238" fmla="*/ 1168400 h 3879850"/>
              <a:gd name="connsiteX10-239" fmla="*/ 4401343 w 4401343"/>
              <a:gd name="connsiteY10-240" fmla="*/ 1104900 h 3879850"/>
              <a:gd name="connsiteX11-241" fmla="*/ 3963193 w 4401343"/>
              <a:gd name="connsiteY11-242" fmla="*/ 660400 h 3879850"/>
              <a:gd name="connsiteX12-243" fmla="*/ 3086893 w 4401343"/>
              <a:gd name="connsiteY12-244" fmla="*/ 0 h 3879850"/>
              <a:gd name="connsiteX0-245" fmla="*/ 3086893 w 4401343"/>
              <a:gd name="connsiteY0-246" fmla="*/ 0 h 3879850"/>
              <a:gd name="connsiteX1-247" fmla="*/ 2451893 w 4401343"/>
              <a:gd name="connsiteY1-248" fmla="*/ 203200 h 3879850"/>
              <a:gd name="connsiteX2-249" fmla="*/ 3277393 w 4401343"/>
              <a:gd name="connsiteY2-250" fmla="*/ 1193800 h 3879850"/>
              <a:gd name="connsiteX3-251" fmla="*/ 2248693 w 4401343"/>
              <a:gd name="connsiteY3-252" fmla="*/ 2063750 h 3879850"/>
              <a:gd name="connsiteX4-253" fmla="*/ 1758156 w 4401343"/>
              <a:gd name="connsiteY4-254" fmla="*/ 1465263 h 3879850"/>
              <a:gd name="connsiteX5-255" fmla="*/ 0 w 4401343"/>
              <a:gd name="connsiteY5-256" fmla="*/ 2922587 h 3879850"/>
              <a:gd name="connsiteX6-257" fmla="*/ 627061 w 4401343"/>
              <a:gd name="connsiteY6-258" fmla="*/ 3379787 h 3879850"/>
              <a:gd name="connsiteX7-259" fmla="*/ 1055687 w 4401343"/>
              <a:gd name="connsiteY7-260" fmla="*/ 3879850 h 3879850"/>
              <a:gd name="connsiteX8-261" fmla="*/ 1092994 w 4401343"/>
              <a:gd name="connsiteY8-262" fmla="*/ 3871119 h 3879850"/>
              <a:gd name="connsiteX9-263" fmla="*/ 4344193 w 4401343"/>
              <a:gd name="connsiteY9-264" fmla="*/ 1168400 h 3879850"/>
              <a:gd name="connsiteX10-265" fmla="*/ 4401343 w 4401343"/>
              <a:gd name="connsiteY10-266" fmla="*/ 1104900 h 3879850"/>
              <a:gd name="connsiteX11-267" fmla="*/ 3963193 w 4401343"/>
              <a:gd name="connsiteY11-268" fmla="*/ 660400 h 3879850"/>
              <a:gd name="connsiteX12-269" fmla="*/ 3086893 w 4401343"/>
              <a:gd name="connsiteY12-270" fmla="*/ 0 h 3879850"/>
              <a:gd name="connsiteX0-271" fmla="*/ 3086893 w 4401343"/>
              <a:gd name="connsiteY0-272" fmla="*/ 0 h 3879850"/>
              <a:gd name="connsiteX1-273" fmla="*/ 2451893 w 4401343"/>
              <a:gd name="connsiteY1-274" fmla="*/ 203200 h 3879850"/>
              <a:gd name="connsiteX2-275" fmla="*/ 3277393 w 4401343"/>
              <a:gd name="connsiteY2-276" fmla="*/ 1193800 h 3879850"/>
              <a:gd name="connsiteX3-277" fmla="*/ 2248693 w 4401343"/>
              <a:gd name="connsiteY3-278" fmla="*/ 2063750 h 3879850"/>
              <a:gd name="connsiteX4-279" fmla="*/ 1758156 w 4401343"/>
              <a:gd name="connsiteY4-280" fmla="*/ 1465263 h 3879850"/>
              <a:gd name="connsiteX5-281" fmla="*/ 0 w 4401343"/>
              <a:gd name="connsiteY5-282" fmla="*/ 2922587 h 3879850"/>
              <a:gd name="connsiteX6-283" fmla="*/ 627061 w 4401343"/>
              <a:gd name="connsiteY6-284" fmla="*/ 3379787 h 3879850"/>
              <a:gd name="connsiteX7-285" fmla="*/ 1055687 w 4401343"/>
              <a:gd name="connsiteY7-286" fmla="*/ 3879850 h 3879850"/>
              <a:gd name="connsiteX8-287" fmla="*/ 1092994 w 4401343"/>
              <a:gd name="connsiteY8-288" fmla="*/ 3871119 h 3879850"/>
              <a:gd name="connsiteX9-289" fmla="*/ 4344193 w 4401343"/>
              <a:gd name="connsiteY9-290" fmla="*/ 1168400 h 3879850"/>
              <a:gd name="connsiteX10-291" fmla="*/ 4401343 w 4401343"/>
              <a:gd name="connsiteY10-292" fmla="*/ 1104900 h 3879850"/>
              <a:gd name="connsiteX11-293" fmla="*/ 3963193 w 4401343"/>
              <a:gd name="connsiteY11-294" fmla="*/ 660400 h 3879850"/>
              <a:gd name="connsiteX12-295" fmla="*/ 3086893 w 4401343"/>
              <a:gd name="connsiteY12-296" fmla="*/ 0 h 3879850"/>
              <a:gd name="connsiteX0-297" fmla="*/ 3086893 w 4401343"/>
              <a:gd name="connsiteY0-298" fmla="*/ 0 h 3879850"/>
              <a:gd name="connsiteX1-299" fmla="*/ 2451893 w 4401343"/>
              <a:gd name="connsiteY1-300" fmla="*/ 203200 h 3879850"/>
              <a:gd name="connsiteX2-301" fmla="*/ 3277393 w 4401343"/>
              <a:gd name="connsiteY2-302" fmla="*/ 1193800 h 3879850"/>
              <a:gd name="connsiteX3-303" fmla="*/ 2239168 w 4401343"/>
              <a:gd name="connsiteY3-304" fmla="*/ 2051844 h 3879850"/>
              <a:gd name="connsiteX4-305" fmla="*/ 1758156 w 4401343"/>
              <a:gd name="connsiteY4-306" fmla="*/ 1465263 h 3879850"/>
              <a:gd name="connsiteX5-307" fmla="*/ 0 w 4401343"/>
              <a:gd name="connsiteY5-308" fmla="*/ 2922587 h 3879850"/>
              <a:gd name="connsiteX6-309" fmla="*/ 627061 w 4401343"/>
              <a:gd name="connsiteY6-310" fmla="*/ 3379787 h 3879850"/>
              <a:gd name="connsiteX7-311" fmla="*/ 1055687 w 4401343"/>
              <a:gd name="connsiteY7-312" fmla="*/ 3879850 h 3879850"/>
              <a:gd name="connsiteX8-313" fmla="*/ 1092994 w 4401343"/>
              <a:gd name="connsiteY8-314" fmla="*/ 3871119 h 3879850"/>
              <a:gd name="connsiteX9-315" fmla="*/ 4344193 w 4401343"/>
              <a:gd name="connsiteY9-316" fmla="*/ 1168400 h 3879850"/>
              <a:gd name="connsiteX10-317" fmla="*/ 4401343 w 4401343"/>
              <a:gd name="connsiteY10-318" fmla="*/ 1104900 h 3879850"/>
              <a:gd name="connsiteX11-319" fmla="*/ 3963193 w 4401343"/>
              <a:gd name="connsiteY11-320" fmla="*/ 660400 h 3879850"/>
              <a:gd name="connsiteX12-321" fmla="*/ 3086893 w 4401343"/>
              <a:gd name="connsiteY12-322" fmla="*/ 0 h 3879850"/>
              <a:gd name="connsiteX0-323" fmla="*/ 3086893 w 4418012"/>
              <a:gd name="connsiteY0-324" fmla="*/ 0 h 3879850"/>
              <a:gd name="connsiteX1-325" fmla="*/ 2451893 w 4418012"/>
              <a:gd name="connsiteY1-326" fmla="*/ 203200 h 3879850"/>
              <a:gd name="connsiteX2-327" fmla="*/ 3277393 w 4418012"/>
              <a:gd name="connsiteY2-328" fmla="*/ 1193800 h 3879850"/>
              <a:gd name="connsiteX3-329" fmla="*/ 2239168 w 4418012"/>
              <a:gd name="connsiteY3-330" fmla="*/ 2051844 h 3879850"/>
              <a:gd name="connsiteX4-331" fmla="*/ 1758156 w 4418012"/>
              <a:gd name="connsiteY4-332" fmla="*/ 1465263 h 3879850"/>
              <a:gd name="connsiteX5-333" fmla="*/ 0 w 4418012"/>
              <a:gd name="connsiteY5-334" fmla="*/ 2922587 h 3879850"/>
              <a:gd name="connsiteX6-335" fmla="*/ 627061 w 4418012"/>
              <a:gd name="connsiteY6-336" fmla="*/ 3379787 h 3879850"/>
              <a:gd name="connsiteX7-337" fmla="*/ 1055687 w 4418012"/>
              <a:gd name="connsiteY7-338" fmla="*/ 3879850 h 3879850"/>
              <a:gd name="connsiteX8-339" fmla="*/ 1092994 w 4418012"/>
              <a:gd name="connsiteY8-340" fmla="*/ 3871119 h 3879850"/>
              <a:gd name="connsiteX9-341" fmla="*/ 4344193 w 4418012"/>
              <a:gd name="connsiteY9-342" fmla="*/ 1168400 h 3879850"/>
              <a:gd name="connsiteX10-343" fmla="*/ 4418012 w 4418012"/>
              <a:gd name="connsiteY10-344" fmla="*/ 1112044 h 3879850"/>
              <a:gd name="connsiteX11-345" fmla="*/ 3963193 w 4418012"/>
              <a:gd name="connsiteY11-346" fmla="*/ 660400 h 3879850"/>
              <a:gd name="connsiteX12-347" fmla="*/ 3086893 w 4418012"/>
              <a:gd name="connsiteY12-348" fmla="*/ 0 h 3879850"/>
              <a:gd name="connsiteX0-349" fmla="*/ 3086893 w 4418012"/>
              <a:gd name="connsiteY0-350" fmla="*/ 0 h 3879850"/>
              <a:gd name="connsiteX1-351" fmla="*/ 2451893 w 4418012"/>
              <a:gd name="connsiteY1-352" fmla="*/ 203200 h 3879850"/>
              <a:gd name="connsiteX2-353" fmla="*/ 3277393 w 4418012"/>
              <a:gd name="connsiteY2-354" fmla="*/ 1193800 h 3879850"/>
              <a:gd name="connsiteX3-355" fmla="*/ 2239168 w 4418012"/>
              <a:gd name="connsiteY3-356" fmla="*/ 2051844 h 3879850"/>
              <a:gd name="connsiteX4-357" fmla="*/ 1758156 w 4418012"/>
              <a:gd name="connsiteY4-358" fmla="*/ 1465263 h 3879850"/>
              <a:gd name="connsiteX5-359" fmla="*/ 0 w 4418012"/>
              <a:gd name="connsiteY5-360" fmla="*/ 2922587 h 3879850"/>
              <a:gd name="connsiteX6-361" fmla="*/ 627061 w 4418012"/>
              <a:gd name="connsiteY6-362" fmla="*/ 3379787 h 3879850"/>
              <a:gd name="connsiteX7-363" fmla="*/ 1055687 w 4418012"/>
              <a:gd name="connsiteY7-364" fmla="*/ 3879850 h 3879850"/>
              <a:gd name="connsiteX8-365" fmla="*/ 1092994 w 4418012"/>
              <a:gd name="connsiteY8-366" fmla="*/ 3871119 h 3879850"/>
              <a:gd name="connsiteX9-367" fmla="*/ 4344193 w 4418012"/>
              <a:gd name="connsiteY9-368" fmla="*/ 1168400 h 3879850"/>
              <a:gd name="connsiteX10-369" fmla="*/ 4418012 w 4418012"/>
              <a:gd name="connsiteY10-370" fmla="*/ 1112044 h 3879850"/>
              <a:gd name="connsiteX11-371" fmla="*/ 4379118 w 4418012"/>
              <a:gd name="connsiteY11-372" fmla="*/ 1111250 h 3879850"/>
              <a:gd name="connsiteX12-373" fmla="*/ 3963193 w 4418012"/>
              <a:gd name="connsiteY12-374" fmla="*/ 660400 h 3879850"/>
              <a:gd name="connsiteX13" fmla="*/ 3086893 w 4418012"/>
              <a:gd name="connsiteY13" fmla="*/ 0 h 3879850"/>
              <a:gd name="connsiteX0-375" fmla="*/ 3086893 w 4418012"/>
              <a:gd name="connsiteY0-376" fmla="*/ 0 h 3879850"/>
              <a:gd name="connsiteX1-377" fmla="*/ 2470943 w 4418012"/>
              <a:gd name="connsiteY1-378" fmla="*/ 191294 h 3879850"/>
              <a:gd name="connsiteX2-379" fmla="*/ 3277393 w 4418012"/>
              <a:gd name="connsiteY2-380" fmla="*/ 1193800 h 3879850"/>
              <a:gd name="connsiteX3-381" fmla="*/ 2239168 w 4418012"/>
              <a:gd name="connsiteY3-382" fmla="*/ 2051844 h 3879850"/>
              <a:gd name="connsiteX4-383" fmla="*/ 1758156 w 4418012"/>
              <a:gd name="connsiteY4-384" fmla="*/ 1465263 h 3879850"/>
              <a:gd name="connsiteX5-385" fmla="*/ 0 w 4418012"/>
              <a:gd name="connsiteY5-386" fmla="*/ 2922587 h 3879850"/>
              <a:gd name="connsiteX6-387" fmla="*/ 627061 w 4418012"/>
              <a:gd name="connsiteY6-388" fmla="*/ 3379787 h 3879850"/>
              <a:gd name="connsiteX7-389" fmla="*/ 1055687 w 4418012"/>
              <a:gd name="connsiteY7-390" fmla="*/ 3879850 h 3879850"/>
              <a:gd name="connsiteX8-391" fmla="*/ 1092994 w 4418012"/>
              <a:gd name="connsiteY8-392" fmla="*/ 3871119 h 3879850"/>
              <a:gd name="connsiteX9-393" fmla="*/ 4344193 w 4418012"/>
              <a:gd name="connsiteY9-394" fmla="*/ 1168400 h 3879850"/>
              <a:gd name="connsiteX10-395" fmla="*/ 4418012 w 4418012"/>
              <a:gd name="connsiteY10-396" fmla="*/ 1112044 h 3879850"/>
              <a:gd name="connsiteX11-397" fmla="*/ 4379118 w 4418012"/>
              <a:gd name="connsiteY11-398" fmla="*/ 1111250 h 3879850"/>
              <a:gd name="connsiteX12-399" fmla="*/ 3963193 w 4418012"/>
              <a:gd name="connsiteY12-400" fmla="*/ 660400 h 3879850"/>
              <a:gd name="connsiteX13-401" fmla="*/ 3086893 w 4418012"/>
              <a:gd name="connsiteY13-402" fmla="*/ 0 h 3879850"/>
              <a:gd name="connsiteX0-403" fmla="*/ 3086893 w 4418012"/>
              <a:gd name="connsiteY0-404" fmla="*/ 0 h 3879850"/>
              <a:gd name="connsiteX1-405" fmla="*/ 2470943 w 4418012"/>
              <a:gd name="connsiteY1-406" fmla="*/ 191294 h 3879850"/>
              <a:gd name="connsiteX2-407" fmla="*/ 2836068 w 4418012"/>
              <a:gd name="connsiteY2-408" fmla="*/ 646906 h 3879850"/>
              <a:gd name="connsiteX3-409" fmla="*/ 3277393 w 4418012"/>
              <a:gd name="connsiteY3-410" fmla="*/ 1193800 h 3879850"/>
              <a:gd name="connsiteX4-411" fmla="*/ 2239168 w 4418012"/>
              <a:gd name="connsiteY4-412" fmla="*/ 2051844 h 3879850"/>
              <a:gd name="connsiteX5-413" fmla="*/ 1758156 w 4418012"/>
              <a:gd name="connsiteY5-414" fmla="*/ 1465263 h 3879850"/>
              <a:gd name="connsiteX6-415" fmla="*/ 0 w 4418012"/>
              <a:gd name="connsiteY6-416" fmla="*/ 2922587 h 3879850"/>
              <a:gd name="connsiteX7-417" fmla="*/ 627061 w 4418012"/>
              <a:gd name="connsiteY7-418" fmla="*/ 3379787 h 3879850"/>
              <a:gd name="connsiteX8-419" fmla="*/ 1055687 w 4418012"/>
              <a:gd name="connsiteY8-420" fmla="*/ 3879850 h 3879850"/>
              <a:gd name="connsiteX9-421" fmla="*/ 1092994 w 4418012"/>
              <a:gd name="connsiteY9-422" fmla="*/ 3871119 h 3879850"/>
              <a:gd name="connsiteX10-423" fmla="*/ 4344193 w 4418012"/>
              <a:gd name="connsiteY10-424" fmla="*/ 1168400 h 3879850"/>
              <a:gd name="connsiteX11-425" fmla="*/ 4418012 w 4418012"/>
              <a:gd name="connsiteY11-426" fmla="*/ 1112044 h 3879850"/>
              <a:gd name="connsiteX12-427" fmla="*/ 4379118 w 4418012"/>
              <a:gd name="connsiteY12-428" fmla="*/ 1111250 h 3879850"/>
              <a:gd name="connsiteX13-429" fmla="*/ 3963193 w 4418012"/>
              <a:gd name="connsiteY13-430" fmla="*/ 660400 h 3879850"/>
              <a:gd name="connsiteX14" fmla="*/ 3086893 w 4418012"/>
              <a:gd name="connsiteY14" fmla="*/ 0 h 3879850"/>
              <a:gd name="connsiteX0-431" fmla="*/ 3086893 w 4418012"/>
              <a:gd name="connsiteY0-432" fmla="*/ 0 h 3879850"/>
              <a:gd name="connsiteX1-433" fmla="*/ 2461418 w 4418012"/>
              <a:gd name="connsiteY1-434" fmla="*/ 193675 h 3879850"/>
              <a:gd name="connsiteX2-435" fmla="*/ 2836068 w 4418012"/>
              <a:gd name="connsiteY2-436" fmla="*/ 646906 h 3879850"/>
              <a:gd name="connsiteX3-437" fmla="*/ 3277393 w 4418012"/>
              <a:gd name="connsiteY3-438" fmla="*/ 1193800 h 3879850"/>
              <a:gd name="connsiteX4-439" fmla="*/ 2239168 w 4418012"/>
              <a:gd name="connsiteY4-440" fmla="*/ 2051844 h 3879850"/>
              <a:gd name="connsiteX5-441" fmla="*/ 1758156 w 4418012"/>
              <a:gd name="connsiteY5-442" fmla="*/ 1465263 h 3879850"/>
              <a:gd name="connsiteX6-443" fmla="*/ 0 w 4418012"/>
              <a:gd name="connsiteY6-444" fmla="*/ 2922587 h 3879850"/>
              <a:gd name="connsiteX7-445" fmla="*/ 627061 w 4418012"/>
              <a:gd name="connsiteY7-446" fmla="*/ 3379787 h 3879850"/>
              <a:gd name="connsiteX8-447" fmla="*/ 1055687 w 4418012"/>
              <a:gd name="connsiteY8-448" fmla="*/ 3879850 h 3879850"/>
              <a:gd name="connsiteX9-449" fmla="*/ 1092994 w 4418012"/>
              <a:gd name="connsiteY9-450" fmla="*/ 3871119 h 3879850"/>
              <a:gd name="connsiteX10-451" fmla="*/ 4344193 w 4418012"/>
              <a:gd name="connsiteY10-452" fmla="*/ 1168400 h 3879850"/>
              <a:gd name="connsiteX11-453" fmla="*/ 4418012 w 4418012"/>
              <a:gd name="connsiteY11-454" fmla="*/ 1112044 h 3879850"/>
              <a:gd name="connsiteX12-455" fmla="*/ 4379118 w 4418012"/>
              <a:gd name="connsiteY12-456" fmla="*/ 1111250 h 3879850"/>
              <a:gd name="connsiteX13-457" fmla="*/ 3963193 w 4418012"/>
              <a:gd name="connsiteY13-458" fmla="*/ 660400 h 3879850"/>
              <a:gd name="connsiteX14-459" fmla="*/ 3086893 w 4418012"/>
              <a:gd name="connsiteY14-460" fmla="*/ 0 h 3879850"/>
              <a:gd name="connsiteX0-461" fmla="*/ 3086893 w 4418012"/>
              <a:gd name="connsiteY0-462" fmla="*/ 0 h 3879850"/>
              <a:gd name="connsiteX1-463" fmla="*/ 2461418 w 4418012"/>
              <a:gd name="connsiteY1-464" fmla="*/ 193675 h 3879850"/>
              <a:gd name="connsiteX2-465" fmla="*/ 2836068 w 4418012"/>
              <a:gd name="connsiteY2-466" fmla="*/ 646906 h 3879850"/>
              <a:gd name="connsiteX3-467" fmla="*/ 3277393 w 4418012"/>
              <a:gd name="connsiteY3-468" fmla="*/ 1193800 h 3879850"/>
              <a:gd name="connsiteX4-469" fmla="*/ 2239168 w 4418012"/>
              <a:gd name="connsiteY4-470" fmla="*/ 2051844 h 3879850"/>
              <a:gd name="connsiteX5-471" fmla="*/ 1758156 w 4418012"/>
              <a:gd name="connsiteY5-472" fmla="*/ 1465263 h 3879850"/>
              <a:gd name="connsiteX6-473" fmla="*/ 0 w 4418012"/>
              <a:gd name="connsiteY6-474" fmla="*/ 2922587 h 3879850"/>
              <a:gd name="connsiteX7-475" fmla="*/ 627061 w 4418012"/>
              <a:gd name="connsiteY7-476" fmla="*/ 3379787 h 3879850"/>
              <a:gd name="connsiteX8-477" fmla="*/ 1055687 w 4418012"/>
              <a:gd name="connsiteY8-478" fmla="*/ 3879850 h 3879850"/>
              <a:gd name="connsiteX9-479" fmla="*/ 1092994 w 4418012"/>
              <a:gd name="connsiteY9-480" fmla="*/ 3871119 h 3879850"/>
              <a:gd name="connsiteX10-481" fmla="*/ 4344193 w 4418012"/>
              <a:gd name="connsiteY10-482" fmla="*/ 1168400 h 3879850"/>
              <a:gd name="connsiteX11-483" fmla="*/ 4418012 w 4418012"/>
              <a:gd name="connsiteY11-484" fmla="*/ 1112044 h 3879850"/>
              <a:gd name="connsiteX12-485" fmla="*/ 4379118 w 4418012"/>
              <a:gd name="connsiteY12-486" fmla="*/ 1111250 h 3879850"/>
              <a:gd name="connsiteX13-487" fmla="*/ 3963193 w 4418012"/>
              <a:gd name="connsiteY13-488" fmla="*/ 660400 h 3879850"/>
              <a:gd name="connsiteX14-489" fmla="*/ 3517106 w 4418012"/>
              <a:gd name="connsiteY14-490" fmla="*/ 304006 h 3879850"/>
              <a:gd name="connsiteX15" fmla="*/ 3086893 w 4418012"/>
              <a:gd name="connsiteY15" fmla="*/ 0 h 3879850"/>
              <a:gd name="connsiteX0-491" fmla="*/ 3086893 w 4418012"/>
              <a:gd name="connsiteY0-492" fmla="*/ 0 h 3879850"/>
              <a:gd name="connsiteX1-493" fmla="*/ 2461418 w 4418012"/>
              <a:gd name="connsiteY1-494" fmla="*/ 193675 h 3879850"/>
              <a:gd name="connsiteX2-495" fmla="*/ 2836068 w 4418012"/>
              <a:gd name="connsiteY2-496" fmla="*/ 646906 h 3879850"/>
              <a:gd name="connsiteX3-497" fmla="*/ 3277393 w 4418012"/>
              <a:gd name="connsiteY3-498" fmla="*/ 1193800 h 3879850"/>
              <a:gd name="connsiteX4-499" fmla="*/ 2239168 w 4418012"/>
              <a:gd name="connsiteY4-500" fmla="*/ 2051844 h 3879850"/>
              <a:gd name="connsiteX5-501" fmla="*/ 0 w 4418012"/>
              <a:gd name="connsiteY5-502" fmla="*/ 2922587 h 3879850"/>
              <a:gd name="connsiteX6-503" fmla="*/ 627061 w 4418012"/>
              <a:gd name="connsiteY6-504" fmla="*/ 3379787 h 3879850"/>
              <a:gd name="connsiteX7-505" fmla="*/ 1055687 w 4418012"/>
              <a:gd name="connsiteY7-506" fmla="*/ 3879850 h 3879850"/>
              <a:gd name="connsiteX8-507" fmla="*/ 1092994 w 4418012"/>
              <a:gd name="connsiteY8-508" fmla="*/ 3871119 h 3879850"/>
              <a:gd name="connsiteX9-509" fmla="*/ 4344193 w 4418012"/>
              <a:gd name="connsiteY9-510" fmla="*/ 1168400 h 3879850"/>
              <a:gd name="connsiteX10-511" fmla="*/ 4418012 w 4418012"/>
              <a:gd name="connsiteY10-512" fmla="*/ 1112044 h 3879850"/>
              <a:gd name="connsiteX11-513" fmla="*/ 4379118 w 4418012"/>
              <a:gd name="connsiteY11-514" fmla="*/ 1111250 h 3879850"/>
              <a:gd name="connsiteX12-515" fmla="*/ 3963193 w 4418012"/>
              <a:gd name="connsiteY12-516" fmla="*/ 660400 h 3879850"/>
              <a:gd name="connsiteX13-517" fmla="*/ 3517106 w 4418012"/>
              <a:gd name="connsiteY13-518" fmla="*/ 304006 h 3879850"/>
              <a:gd name="connsiteX14-519" fmla="*/ 3086893 w 4418012"/>
              <a:gd name="connsiteY14-520" fmla="*/ 0 h 3879850"/>
              <a:gd name="connsiteX0-521" fmla="*/ 2459832 w 3790951"/>
              <a:gd name="connsiteY0-522" fmla="*/ 0 h 3879850"/>
              <a:gd name="connsiteX1-523" fmla="*/ 1834357 w 3790951"/>
              <a:gd name="connsiteY1-524" fmla="*/ 193675 h 3879850"/>
              <a:gd name="connsiteX2-525" fmla="*/ 2209007 w 3790951"/>
              <a:gd name="connsiteY2-526" fmla="*/ 646906 h 3879850"/>
              <a:gd name="connsiteX3-527" fmla="*/ 2650332 w 3790951"/>
              <a:gd name="connsiteY3-528" fmla="*/ 1193800 h 3879850"/>
              <a:gd name="connsiteX4-529" fmla="*/ 1612107 w 3790951"/>
              <a:gd name="connsiteY4-530" fmla="*/ 2051844 h 3879850"/>
              <a:gd name="connsiteX5-531" fmla="*/ 0 w 3790951"/>
              <a:gd name="connsiteY5-532" fmla="*/ 3379787 h 3879850"/>
              <a:gd name="connsiteX6-533" fmla="*/ 428626 w 3790951"/>
              <a:gd name="connsiteY6-534" fmla="*/ 3879850 h 3879850"/>
              <a:gd name="connsiteX7-535" fmla="*/ 465933 w 3790951"/>
              <a:gd name="connsiteY7-536" fmla="*/ 3871119 h 3879850"/>
              <a:gd name="connsiteX8-537" fmla="*/ 3717132 w 3790951"/>
              <a:gd name="connsiteY8-538" fmla="*/ 1168400 h 3879850"/>
              <a:gd name="connsiteX9-539" fmla="*/ 3790951 w 3790951"/>
              <a:gd name="connsiteY9-540" fmla="*/ 1112044 h 3879850"/>
              <a:gd name="connsiteX10-541" fmla="*/ 3752057 w 3790951"/>
              <a:gd name="connsiteY10-542" fmla="*/ 1111250 h 3879850"/>
              <a:gd name="connsiteX11-543" fmla="*/ 3336132 w 3790951"/>
              <a:gd name="connsiteY11-544" fmla="*/ 660400 h 3879850"/>
              <a:gd name="connsiteX12-545" fmla="*/ 2890045 w 3790951"/>
              <a:gd name="connsiteY12-546" fmla="*/ 304006 h 3879850"/>
              <a:gd name="connsiteX13-547" fmla="*/ 2459832 w 3790951"/>
              <a:gd name="connsiteY13-548" fmla="*/ 0 h 3879850"/>
              <a:gd name="connsiteX0-549" fmla="*/ 2459832 w 3790951"/>
              <a:gd name="connsiteY0-550" fmla="*/ 0 h 3879850"/>
              <a:gd name="connsiteX1-551" fmla="*/ 2209007 w 3790951"/>
              <a:gd name="connsiteY1-552" fmla="*/ 646906 h 3879850"/>
              <a:gd name="connsiteX2-553" fmla="*/ 2650332 w 3790951"/>
              <a:gd name="connsiteY2-554" fmla="*/ 1193800 h 3879850"/>
              <a:gd name="connsiteX3-555" fmla="*/ 1612107 w 3790951"/>
              <a:gd name="connsiteY3-556" fmla="*/ 2051844 h 3879850"/>
              <a:gd name="connsiteX4-557" fmla="*/ 0 w 3790951"/>
              <a:gd name="connsiteY4-558" fmla="*/ 3379787 h 3879850"/>
              <a:gd name="connsiteX5-559" fmla="*/ 428626 w 3790951"/>
              <a:gd name="connsiteY5-560" fmla="*/ 3879850 h 3879850"/>
              <a:gd name="connsiteX6-561" fmla="*/ 465933 w 3790951"/>
              <a:gd name="connsiteY6-562" fmla="*/ 3871119 h 3879850"/>
              <a:gd name="connsiteX7-563" fmla="*/ 3717132 w 3790951"/>
              <a:gd name="connsiteY7-564" fmla="*/ 1168400 h 3879850"/>
              <a:gd name="connsiteX8-565" fmla="*/ 3790951 w 3790951"/>
              <a:gd name="connsiteY8-566" fmla="*/ 1112044 h 3879850"/>
              <a:gd name="connsiteX9-567" fmla="*/ 3752057 w 3790951"/>
              <a:gd name="connsiteY9-568" fmla="*/ 1111250 h 3879850"/>
              <a:gd name="connsiteX10-569" fmla="*/ 3336132 w 3790951"/>
              <a:gd name="connsiteY10-570" fmla="*/ 660400 h 3879850"/>
              <a:gd name="connsiteX11-571" fmla="*/ 2890045 w 3790951"/>
              <a:gd name="connsiteY11-572" fmla="*/ 304006 h 3879850"/>
              <a:gd name="connsiteX12-573" fmla="*/ 2459832 w 3790951"/>
              <a:gd name="connsiteY12-574" fmla="*/ 0 h 3879850"/>
              <a:gd name="connsiteX0-575" fmla="*/ 2890045 w 3790951"/>
              <a:gd name="connsiteY0-576" fmla="*/ 0 h 3575844"/>
              <a:gd name="connsiteX1-577" fmla="*/ 2209007 w 3790951"/>
              <a:gd name="connsiteY1-578" fmla="*/ 342900 h 3575844"/>
              <a:gd name="connsiteX2-579" fmla="*/ 2650332 w 3790951"/>
              <a:gd name="connsiteY2-580" fmla="*/ 889794 h 3575844"/>
              <a:gd name="connsiteX3-581" fmla="*/ 1612107 w 3790951"/>
              <a:gd name="connsiteY3-582" fmla="*/ 1747838 h 3575844"/>
              <a:gd name="connsiteX4-583" fmla="*/ 0 w 3790951"/>
              <a:gd name="connsiteY4-584" fmla="*/ 3075781 h 3575844"/>
              <a:gd name="connsiteX5-585" fmla="*/ 428626 w 3790951"/>
              <a:gd name="connsiteY5-586" fmla="*/ 3575844 h 3575844"/>
              <a:gd name="connsiteX6-587" fmla="*/ 465933 w 3790951"/>
              <a:gd name="connsiteY6-588" fmla="*/ 3567113 h 3575844"/>
              <a:gd name="connsiteX7-589" fmla="*/ 3717132 w 3790951"/>
              <a:gd name="connsiteY7-590" fmla="*/ 864394 h 3575844"/>
              <a:gd name="connsiteX8-591" fmla="*/ 3790951 w 3790951"/>
              <a:gd name="connsiteY8-592" fmla="*/ 808038 h 3575844"/>
              <a:gd name="connsiteX9-593" fmla="*/ 3752057 w 3790951"/>
              <a:gd name="connsiteY9-594" fmla="*/ 807244 h 3575844"/>
              <a:gd name="connsiteX10-595" fmla="*/ 3336132 w 3790951"/>
              <a:gd name="connsiteY10-596" fmla="*/ 356394 h 3575844"/>
              <a:gd name="connsiteX11-597" fmla="*/ 2890045 w 3790951"/>
              <a:gd name="connsiteY11-598" fmla="*/ 0 h 3575844"/>
              <a:gd name="connsiteX0-599" fmla="*/ 3336132 w 3790951"/>
              <a:gd name="connsiteY0-600" fmla="*/ 69931 h 3289381"/>
              <a:gd name="connsiteX1-601" fmla="*/ 2209007 w 3790951"/>
              <a:gd name="connsiteY1-602" fmla="*/ 56437 h 3289381"/>
              <a:gd name="connsiteX2-603" fmla="*/ 2650332 w 3790951"/>
              <a:gd name="connsiteY2-604" fmla="*/ 603331 h 3289381"/>
              <a:gd name="connsiteX3-605" fmla="*/ 1612107 w 3790951"/>
              <a:gd name="connsiteY3-606" fmla="*/ 1461375 h 3289381"/>
              <a:gd name="connsiteX4-607" fmla="*/ 0 w 3790951"/>
              <a:gd name="connsiteY4-608" fmla="*/ 2789318 h 3289381"/>
              <a:gd name="connsiteX5-609" fmla="*/ 428626 w 3790951"/>
              <a:gd name="connsiteY5-610" fmla="*/ 3289381 h 3289381"/>
              <a:gd name="connsiteX6-611" fmla="*/ 465933 w 3790951"/>
              <a:gd name="connsiteY6-612" fmla="*/ 3280650 h 3289381"/>
              <a:gd name="connsiteX7-613" fmla="*/ 3717132 w 3790951"/>
              <a:gd name="connsiteY7-614" fmla="*/ 577931 h 3289381"/>
              <a:gd name="connsiteX8-615" fmla="*/ 3790951 w 3790951"/>
              <a:gd name="connsiteY8-616" fmla="*/ 521575 h 3289381"/>
              <a:gd name="connsiteX9-617" fmla="*/ 3752057 w 3790951"/>
              <a:gd name="connsiteY9-618" fmla="*/ 520781 h 3289381"/>
              <a:gd name="connsiteX10-619" fmla="*/ 3336132 w 3790951"/>
              <a:gd name="connsiteY10-620" fmla="*/ 69931 h 3289381"/>
              <a:gd name="connsiteX0-621" fmla="*/ 3336132 w 3790951"/>
              <a:gd name="connsiteY0-622" fmla="*/ 0 h 3219450"/>
              <a:gd name="connsiteX1-623" fmla="*/ 2650332 w 3790951"/>
              <a:gd name="connsiteY1-624" fmla="*/ 533400 h 3219450"/>
              <a:gd name="connsiteX2-625" fmla="*/ 1612107 w 3790951"/>
              <a:gd name="connsiteY2-626" fmla="*/ 1391444 h 3219450"/>
              <a:gd name="connsiteX3-627" fmla="*/ 0 w 3790951"/>
              <a:gd name="connsiteY3-628" fmla="*/ 2719387 h 3219450"/>
              <a:gd name="connsiteX4-629" fmla="*/ 428626 w 3790951"/>
              <a:gd name="connsiteY4-630" fmla="*/ 3219450 h 3219450"/>
              <a:gd name="connsiteX5-631" fmla="*/ 465933 w 3790951"/>
              <a:gd name="connsiteY5-632" fmla="*/ 3210719 h 3219450"/>
              <a:gd name="connsiteX6-633" fmla="*/ 3717132 w 3790951"/>
              <a:gd name="connsiteY6-634" fmla="*/ 508000 h 3219450"/>
              <a:gd name="connsiteX7-635" fmla="*/ 3790951 w 3790951"/>
              <a:gd name="connsiteY7-636" fmla="*/ 451644 h 3219450"/>
              <a:gd name="connsiteX8-637" fmla="*/ 3752057 w 3790951"/>
              <a:gd name="connsiteY8-638" fmla="*/ 450850 h 3219450"/>
              <a:gd name="connsiteX9-639" fmla="*/ 3336132 w 3790951"/>
              <a:gd name="connsiteY9-640" fmla="*/ 0 h 3219450"/>
              <a:gd name="connsiteX0-641" fmla="*/ 3336132 w 3790951"/>
              <a:gd name="connsiteY0-642" fmla="*/ 0 h 3219450"/>
              <a:gd name="connsiteX1-643" fmla="*/ 2650332 w 3790951"/>
              <a:gd name="connsiteY1-644" fmla="*/ 533400 h 3219450"/>
              <a:gd name="connsiteX2-645" fmla="*/ 1612107 w 3790951"/>
              <a:gd name="connsiteY2-646" fmla="*/ 1391444 h 3219450"/>
              <a:gd name="connsiteX3-647" fmla="*/ 0 w 3790951"/>
              <a:gd name="connsiteY3-648" fmla="*/ 2719387 h 3219450"/>
              <a:gd name="connsiteX4-649" fmla="*/ 428626 w 3790951"/>
              <a:gd name="connsiteY4-650" fmla="*/ 3219450 h 3219450"/>
              <a:gd name="connsiteX5-651" fmla="*/ 465933 w 3790951"/>
              <a:gd name="connsiteY5-652" fmla="*/ 3210719 h 3219450"/>
              <a:gd name="connsiteX6-653" fmla="*/ 3717132 w 3790951"/>
              <a:gd name="connsiteY6-654" fmla="*/ 508000 h 3219450"/>
              <a:gd name="connsiteX7-655" fmla="*/ 3790951 w 3790951"/>
              <a:gd name="connsiteY7-656" fmla="*/ 451644 h 3219450"/>
              <a:gd name="connsiteX8-657" fmla="*/ 3752057 w 3790951"/>
              <a:gd name="connsiteY8-658" fmla="*/ 450850 h 3219450"/>
              <a:gd name="connsiteX9-659" fmla="*/ 3336132 w 3790951"/>
              <a:gd name="connsiteY9-660" fmla="*/ 0 h 3219450"/>
              <a:gd name="connsiteX0-661" fmla="*/ 3333751 w 3790951"/>
              <a:gd name="connsiteY0-662" fmla="*/ 0 h 3236119"/>
              <a:gd name="connsiteX1-663" fmla="*/ 2650332 w 3790951"/>
              <a:gd name="connsiteY1-664" fmla="*/ 550069 h 3236119"/>
              <a:gd name="connsiteX2-665" fmla="*/ 1612107 w 3790951"/>
              <a:gd name="connsiteY2-666" fmla="*/ 1408113 h 3236119"/>
              <a:gd name="connsiteX3-667" fmla="*/ 0 w 3790951"/>
              <a:gd name="connsiteY3-668" fmla="*/ 2736056 h 3236119"/>
              <a:gd name="connsiteX4-669" fmla="*/ 428626 w 3790951"/>
              <a:gd name="connsiteY4-670" fmla="*/ 3236119 h 3236119"/>
              <a:gd name="connsiteX5-671" fmla="*/ 465933 w 3790951"/>
              <a:gd name="connsiteY5-672" fmla="*/ 3227388 h 3236119"/>
              <a:gd name="connsiteX6-673" fmla="*/ 3717132 w 3790951"/>
              <a:gd name="connsiteY6-674" fmla="*/ 524669 h 3236119"/>
              <a:gd name="connsiteX7-675" fmla="*/ 3790951 w 3790951"/>
              <a:gd name="connsiteY7-676" fmla="*/ 468313 h 3236119"/>
              <a:gd name="connsiteX8-677" fmla="*/ 3752057 w 3790951"/>
              <a:gd name="connsiteY8-678" fmla="*/ 467519 h 3236119"/>
              <a:gd name="connsiteX9-679" fmla="*/ 3333751 w 3790951"/>
              <a:gd name="connsiteY9-680" fmla="*/ 0 h 3236119"/>
              <a:gd name="connsiteX0-681" fmla="*/ 3333751 w 3790951"/>
              <a:gd name="connsiteY0-682" fmla="*/ 0 h 3236119"/>
              <a:gd name="connsiteX1-683" fmla="*/ 2650332 w 3790951"/>
              <a:gd name="connsiteY1-684" fmla="*/ 550069 h 3236119"/>
              <a:gd name="connsiteX2-685" fmla="*/ 1612107 w 3790951"/>
              <a:gd name="connsiteY2-686" fmla="*/ 1408113 h 3236119"/>
              <a:gd name="connsiteX3-687" fmla="*/ 0 w 3790951"/>
              <a:gd name="connsiteY3-688" fmla="*/ 2736056 h 3236119"/>
              <a:gd name="connsiteX4-689" fmla="*/ 428626 w 3790951"/>
              <a:gd name="connsiteY4-690" fmla="*/ 3236119 h 3236119"/>
              <a:gd name="connsiteX5-691" fmla="*/ 465933 w 3790951"/>
              <a:gd name="connsiteY5-692" fmla="*/ 3227388 h 3236119"/>
              <a:gd name="connsiteX6-693" fmla="*/ 3717132 w 3790951"/>
              <a:gd name="connsiteY6-694" fmla="*/ 524669 h 3236119"/>
              <a:gd name="connsiteX7-695" fmla="*/ 3790951 w 3790951"/>
              <a:gd name="connsiteY7-696" fmla="*/ 468313 h 3236119"/>
              <a:gd name="connsiteX8-697" fmla="*/ 3752057 w 3790951"/>
              <a:gd name="connsiteY8-698" fmla="*/ 467519 h 3236119"/>
              <a:gd name="connsiteX9-699" fmla="*/ 3333751 w 3790951"/>
              <a:gd name="connsiteY9-700" fmla="*/ 0 h 3236119"/>
              <a:gd name="connsiteX0-701" fmla="*/ 3324226 w 3790951"/>
              <a:gd name="connsiteY0-702" fmla="*/ 0 h 3240881"/>
              <a:gd name="connsiteX1-703" fmla="*/ 2650332 w 3790951"/>
              <a:gd name="connsiteY1-704" fmla="*/ 554831 h 3240881"/>
              <a:gd name="connsiteX2-705" fmla="*/ 1612107 w 3790951"/>
              <a:gd name="connsiteY2-706" fmla="*/ 1412875 h 3240881"/>
              <a:gd name="connsiteX3-707" fmla="*/ 0 w 3790951"/>
              <a:gd name="connsiteY3-708" fmla="*/ 2740818 h 3240881"/>
              <a:gd name="connsiteX4-709" fmla="*/ 428626 w 3790951"/>
              <a:gd name="connsiteY4-710" fmla="*/ 3240881 h 3240881"/>
              <a:gd name="connsiteX5-711" fmla="*/ 465933 w 3790951"/>
              <a:gd name="connsiteY5-712" fmla="*/ 3232150 h 3240881"/>
              <a:gd name="connsiteX6-713" fmla="*/ 3717132 w 3790951"/>
              <a:gd name="connsiteY6-714" fmla="*/ 529431 h 3240881"/>
              <a:gd name="connsiteX7-715" fmla="*/ 3790951 w 3790951"/>
              <a:gd name="connsiteY7-716" fmla="*/ 473075 h 3240881"/>
              <a:gd name="connsiteX8-717" fmla="*/ 3752057 w 3790951"/>
              <a:gd name="connsiteY8-718" fmla="*/ 472281 h 3240881"/>
              <a:gd name="connsiteX9-719" fmla="*/ 3324226 w 3790951"/>
              <a:gd name="connsiteY9-720" fmla="*/ 0 h 3240881"/>
              <a:gd name="connsiteX0-721" fmla="*/ 3324226 w 3790951"/>
              <a:gd name="connsiteY0-722" fmla="*/ 0 h 3240881"/>
              <a:gd name="connsiteX1-723" fmla="*/ 2650332 w 3790951"/>
              <a:gd name="connsiteY1-724" fmla="*/ 554831 h 3240881"/>
              <a:gd name="connsiteX2-725" fmla="*/ 1612107 w 3790951"/>
              <a:gd name="connsiteY2-726" fmla="*/ 1412875 h 3240881"/>
              <a:gd name="connsiteX3-727" fmla="*/ 0 w 3790951"/>
              <a:gd name="connsiteY3-728" fmla="*/ 2740818 h 3240881"/>
              <a:gd name="connsiteX4-729" fmla="*/ 428626 w 3790951"/>
              <a:gd name="connsiteY4-730" fmla="*/ 3240881 h 3240881"/>
              <a:gd name="connsiteX5-731" fmla="*/ 465933 w 3790951"/>
              <a:gd name="connsiteY5-732" fmla="*/ 3232150 h 3240881"/>
              <a:gd name="connsiteX6-733" fmla="*/ 3717132 w 3790951"/>
              <a:gd name="connsiteY6-734" fmla="*/ 529431 h 3240881"/>
              <a:gd name="connsiteX7-735" fmla="*/ 3790951 w 3790951"/>
              <a:gd name="connsiteY7-736" fmla="*/ 473075 h 3240881"/>
              <a:gd name="connsiteX8-737" fmla="*/ 3752057 w 3790951"/>
              <a:gd name="connsiteY8-738" fmla="*/ 472281 h 3240881"/>
              <a:gd name="connsiteX9-739" fmla="*/ 3324226 w 3790951"/>
              <a:gd name="connsiteY9-740" fmla="*/ 0 h 3240881"/>
              <a:gd name="connsiteX0-741" fmla="*/ 3324226 w 3774283"/>
              <a:gd name="connsiteY0-742" fmla="*/ 0 h 3240881"/>
              <a:gd name="connsiteX1-743" fmla="*/ 2650332 w 3774283"/>
              <a:gd name="connsiteY1-744" fmla="*/ 554831 h 3240881"/>
              <a:gd name="connsiteX2-745" fmla="*/ 1612107 w 3774283"/>
              <a:gd name="connsiteY2-746" fmla="*/ 1412875 h 3240881"/>
              <a:gd name="connsiteX3-747" fmla="*/ 0 w 3774283"/>
              <a:gd name="connsiteY3-748" fmla="*/ 2740818 h 3240881"/>
              <a:gd name="connsiteX4-749" fmla="*/ 428626 w 3774283"/>
              <a:gd name="connsiteY4-750" fmla="*/ 3240881 h 3240881"/>
              <a:gd name="connsiteX5-751" fmla="*/ 465933 w 3774283"/>
              <a:gd name="connsiteY5-752" fmla="*/ 3232150 h 3240881"/>
              <a:gd name="connsiteX6-753" fmla="*/ 3717132 w 3774283"/>
              <a:gd name="connsiteY6-754" fmla="*/ 529431 h 3240881"/>
              <a:gd name="connsiteX7-755" fmla="*/ 3774283 w 3774283"/>
              <a:gd name="connsiteY7-756" fmla="*/ 494507 h 3240881"/>
              <a:gd name="connsiteX8-757" fmla="*/ 3752057 w 3774283"/>
              <a:gd name="connsiteY8-758" fmla="*/ 472281 h 3240881"/>
              <a:gd name="connsiteX9-759" fmla="*/ 3324226 w 3774283"/>
              <a:gd name="connsiteY9-760" fmla="*/ 0 h 3240881"/>
              <a:gd name="connsiteX0-761" fmla="*/ 3324226 w 3752057"/>
              <a:gd name="connsiteY0-762" fmla="*/ 0 h 3240881"/>
              <a:gd name="connsiteX1-763" fmla="*/ 2650332 w 3752057"/>
              <a:gd name="connsiteY1-764" fmla="*/ 554831 h 3240881"/>
              <a:gd name="connsiteX2-765" fmla="*/ 1612107 w 3752057"/>
              <a:gd name="connsiteY2-766" fmla="*/ 1412875 h 3240881"/>
              <a:gd name="connsiteX3-767" fmla="*/ 0 w 3752057"/>
              <a:gd name="connsiteY3-768" fmla="*/ 2740818 h 3240881"/>
              <a:gd name="connsiteX4-769" fmla="*/ 428626 w 3752057"/>
              <a:gd name="connsiteY4-770" fmla="*/ 3240881 h 3240881"/>
              <a:gd name="connsiteX5-771" fmla="*/ 465933 w 3752057"/>
              <a:gd name="connsiteY5-772" fmla="*/ 3232150 h 3240881"/>
              <a:gd name="connsiteX6-773" fmla="*/ 3717132 w 3752057"/>
              <a:gd name="connsiteY6-774" fmla="*/ 529431 h 3240881"/>
              <a:gd name="connsiteX7-775" fmla="*/ 3752057 w 3752057"/>
              <a:gd name="connsiteY7-776" fmla="*/ 472281 h 3240881"/>
              <a:gd name="connsiteX8-777" fmla="*/ 3324226 w 3752057"/>
              <a:gd name="connsiteY8-778" fmla="*/ 0 h 3240881"/>
              <a:gd name="connsiteX0-779" fmla="*/ 3324226 w 3763963"/>
              <a:gd name="connsiteY0-780" fmla="*/ 0 h 3240881"/>
              <a:gd name="connsiteX1-781" fmla="*/ 2650332 w 3763963"/>
              <a:gd name="connsiteY1-782" fmla="*/ 554831 h 3240881"/>
              <a:gd name="connsiteX2-783" fmla="*/ 1612107 w 3763963"/>
              <a:gd name="connsiteY2-784" fmla="*/ 1412875 h 3240881"/>
              <a:gd name="connsiteX3-785" fmla="*/ 0 w 3763963"/>
              <a:gd name="connsiteY3-786" fmla="*/ 2740818 h 3240881"/>
              <a:gd name="connsiteX4-787" fmla="*/ 428626 w 3763963"/>
              <a:gd name="connsiteY4-788" fmla="*/ 3240881 h 3240881"/>
              <a:gd name="connsiteX5-789" fmla="*/ 465933 w 3763963"/>
              <a:gd name="connsiteY5-790" fmla="*/ 3232150 h 3240881"/>
              <a:gd name="connsiteX6-791" fmla="*/ 3717132 w 3763963"/>
              <a:gd name="connsiteY6-792" fmla="*/ 529431 h 3240881"/>
              <a:gd name="connsiteX7-793" fmla="*/ 3763963 w 3763963"/>
              <a:gd name="connsiteY7-794" fmla="*/ 491331 h 3240881"/>
              <a:gd name="connsiteX8-795" fmla="*/ 3324226 w 3763963"/>
              <a:gd name="connsiteY8-796" fmla="*/ 0 h 3240881"/>
              <a:gd name="connsiteX0-797" fmla="*/ 3324226 w 3763963"/>
              <a:gd name="connsiteY0-798" fmla="*/ 0 h 3240881"/>
              <a:gd name="connsiteX1-799" fmla="*/ 2650332 w 3763963"/>
              <a:gd name="connsiteY1-800" fmla="*/ 554831 h 3240881"/>
              <a:gd name="connsiteX2-801" fmla="*/ 1612107 w 3763963"/>
              <a:gd name="connsiteY2-802" fmla="*/ 1412875 h 3240881"/>
              <a:gd name="connsiteX3-803" fmla="*/ 0 w 3763963"/>
              <a:gd name="connsiteY3-804" fmla="*/ 2740818 h 3240881"/>
              <a:gd name="connsiteX4-805" fmla="*/ 428626 w 3763963"/>
              <a:gd name="connsiteY4-806" fmla="*/ 3240881 h 3240881"/>
              <a:gd name="connsiteX5-807" fmla="*/ 465933 w 3763963"/>
              <a:gd name="connsiteY5-808" fmla="*/ 3232150 h 3240881"/>
              <a:gd name="connsiteX6-809" fmla="*/ 2578895 w 3763963"/>
              <a:gd name="connsiteY6-810" fmla="*/ 1479550 h 3240881"/>
              <a:gd name="connsiteX7-811" fmla="*/ 3763963 w 3763963"/>
              <a:gd name="connsiteY7-812" fmla="*/ 491331 h 3240881"/>
              <a:gd name="connsiteX8-813" fmla="*/ 3324226 w 3763963"/>
              <a:gd name="connsiteY8-814" fmla="*/ 0 h 3240881"/>
              <a:gd name="connsiteX0-815" fmla="*/ 3317082 w 3756819"/>
              <a:gd name="connsiteY0-816" fmla="*/ 0 h 3240881"/>
              <a:gd name="connsiteX1-817" fmla="*/ 2643188 w 3756819"/>
              <a:gd name="connsiteY1-818" fmla="*/ 554831 h 3240881"/>
              <a:gd name="connsiteX2-819" fmla="*/ 1604963 w 3756819"/>
              <a:gd name="connsiteY2-820" fmla="*/ 1412875 h 3240881"/>
              <a:gd name="connsiteX3-821" fmla="*/ 0 w 3756819"/>
              <a:gd name="connsiteY3-822" fmla="*/ 2757487 h 3240881"/>
              <a:gd name="connsiteX4-823" fmla="*/ 421482 w 3756819"/>
              <a:gd name="connsiteY4-824" fmla="*/ 3240881 h 3240881"/>
              <a:gd name="connsiteX5-825" fmla="*/ 458789 w 3756819"/>
              <a:gd name="connsiteY5-826" fmla="*/ 3232150 h 3240881"/>
              <a:gd name="connsiteX6-827" fmla="*/ 2571751 w 3756819"/>
              <a:gd name="connsiteY6-828" fmla="*/ 1479550 h 3240881"/>
              <a:gd name="connsiteX7-829" fmla="*/ 3756819 w 3756819"/>
              <a:gd name="connsiteY7-830" fmla="*/ 491331 h 3240881"/>
              <a:gd name="connsiteX8-831" fmla="*/ 3317082 w 3756819"/>
              <a:gd name="connsiteY8-832" fmla="*/ 0 h 3240881"/>
              <a:gd name="connsiteX0-833" fmla="*/ 3317082 w 3756819"/>
              <a:gd name="connsiteY0-834" fmla="*/ 0 h 3240881"/>
              <a:gd name="connsiteX1-835" fmla="*/ 2643188 w 3756819"/>
              <a:gd name="connsiteY1-836" fmla="*/ 554831 h 3240881"/>
              <a:gd name="connsiteX2-837" fmla="*/ 1604963 w 3756819"/>
              <a:gd name="connsiteY2-838" fmla="*/ 1412875 h 3240881"/>
              <a:gd name="connsiteX3-839" fmla="*/ 0 w 3756819"/>
              <a:gd name="connsiteY3-840" fmla="*/ 2757487 h 3240881"/>
              <a:gd name="connsiteX4-841" fmla="*/ 421482 w 3756819"/>
              <a:gd name="connsiteY4-842" fmla="*/ 3240881 h 3240881"/>
              <a:gd name="connsiteX5-843" fmla="*/ 2571751 w 3756819"/>
              <a:gd name="connsiteY5-844" fmla="*/ 1479550 h 3240881"/>
              <a:gd name="connsiteX6-845" fmla="*/ 3756819 w 3756819"/>
              <a:gd name="connsiteY6-846" fmla="*/ 491331 h 3240881"/>
              <a:gd name="connsiteX7-847" fmla="*/ 3317082 w 3756819"/>
              <a:gd name="connsiteY7-848" fmla="*/ 0 h 3240881"/>
              <a:gd name="connsiteX0-849" fmla="*/ 3317082 w 3756819"/>
              <a:gd name="connsiteY0-850" fmla="*/ 0 h 3272631"/>
              <a:gd name="connsiteX1-851" fmla="*/ 2643188 w 3756819"/>
              <a:gd name="connsiteY1-852" fmla="*/ 554831 h 3272631"/>
              <a:gd name="connsiteX2-853" fmla="*/ 1604963 w 3756819"/>
              <a:gd name="connsiteY2-854" fmla="*/ 1412875 h 3272631"/>
              <a:gd name="connsiteX3-855" fmla="*/ 0 w 3756819"/>
              <a:gd name="connsiteY3-856" fmla="*/ 2757487 h 3272631"/>
              <a:gd name="connsiteX4-857" fmla="*/ 443707 w 3756819"/>
              <a:gd name="connsiteY4-858" fmla="*/ 3272631 h 3272631"/>
              <a:gd name="connsiteX5-859" fmla="*/ 2571751 w 3756819"/>
              <a:gd name="connsiteY5-860" fmla="*/ 1479550 h 3272631"/>
              <a:gd name="connsiteX6-861" fmla="*/ 3756819 w 3756819"/>
              <a:gd name="connsiteY6-862" fmla="*/ 491331 h 3272631"/>
              <a:gd name="connsiteX7-863" fmla="*/ 3317082 w 3756819"/>
              <a:gd name="connsiteY7-864" fmla="*/ 0 h 3272631"/>
              <a:gd name="connsiteX0-865" fmla="*/ 3317082 w 3756819"/>
              <a:gd name="connsiteY0-866" fmla="*/ 0 h 3272631"/>
              <a:gd name="connsiteX1-867" fmla="*/ 2643188 w 3756819"/>
              <a:gd name="connsiteY1-868" fmla="*/ 554831 h 3272631"/>
              <a:gd name="connsiteX2-869" fmla="*/ 1604963 w 3756819"/>
              <a:gd name="connsiteY2-870" fmla="*/ 1412875 h 3272631"/>
              <a:gd name="connsiteX3-871" fmla="*/ 0 w 3756819"/>
              <a:gd name="connsiteY3-872" fmla="*/ 2757487 h 3272631"/>
              <a:gd name="connsiteX4-873" fmla="*/ 443707 w 3756819"/>
              <a:gd name="connsiteY4-874" fmla="*/ 3272631 h 3272631"/>
              <a:gd name="connsiteX5-875" fmla="*/ 2571751 w 3756819"/>
              <a:gd name="connsiteY5-876" fmla="*/ 1479550 h 3272631"/>
              <a:gd name="connsiteX6-877" fmla="*/ 3756819 w 3756819"/>
              <a:gd name="connsiteY6-878" fmla="*/ 491331 h 3272631"/>
              <a:gd name="connsiteX7-879" fmla="*/ 3317082 w 3756819"/>
              <a:gd name="connsiteY7-880" fmla="*/ 0 h 3272631"/>
              <a:gd name="connsiteX0-881" fmla="*/ 3317082 w 3772694"/>
              <a:gd name="connsiteY0-882" fmla="*/ 0 h 3272631"/>
              <a:gd name="connsiteX1-883" fmla="*/ 2643188 w 3772694"/>
              <a:gd name="connsiteY1-884" fmla="*/ 554831 h 3272631"/>
              <a:gd name="connsiteX2-885" fmla="*/ 1604963 w 3772694"/>
              <a:gd name="connsiteY2-886" fmla="*/ 1412875 h 3272631"/>
              <a:gd name="connsiteX3-887" fmla="*/ 0 w 3772694"/>
              <a:gd name="connsiteY3-888" fmla="*/ 2757487 h 3272631"/>
              <a:gd name="connsiteX4-889" fmla="*/ 443707 w 3772694"/>
              <a:gd name="connsiteY4-890" fmla="*/ 3272631 h 3272631"/>
              <a:gd name="connsiteX5-891" fmla="*/ 2571751 w 3772694"/>
              <a:gd name="connsiteY5-892" fmla="*/ 1479550 h 3272631"/>
              <a:gd name="connsiteX6-893" fmla="*/ 3772694 w 3772694"/>
              <a:gd name="connsiteY6-894" fmla="*/ 497681 h 3272631"/>
              <a:gd name="connsiteX7-895" fmla="*/ 3317082 w 3772694"/>
              <a:gd name="connsiteY7-896" fmla="*/ 0 h 32726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772694" h="3272631">
                <a:moveTo>
                  <a:pt x="3317082" y="0"/>
                </a:moveTo>
                <a:cubicBezTo>
                  <a:pt x="3094832" y="189707"/>
                  <a:pt x="2867819" y="369887"/>
                  <a:pt x="2643188" y="554831"/>
                </a:cubicBezTo>
                <a:lnTo>
                  <a:pt x="1604963" y="1412875"/>
                </a:lnTo>
                <a:lnTo>
                  <a:pt x="0" y="2757487"/>
                </a:lnTo>
                <a:cubicBezTo>
                  <a:pt x="175419" y="2957512"/>
                  <a:pt x="277813" y="3055937"/>
                  <a:pt x="443707" y="3272631"/>
                </a:cubicBezTo>
                <a:lnTo>
                  <a:pt x="2571751" y="1479550"/>
                </a:lnTo>
                <a:lnTo>
                  <a:pt x="3772694" y="497681"/>
                </a:lnTo>
                <a:lnTo>
                  <a:pt x="3317082" y="0"/>
                </a:lnTo>
                <a:close/>
              </a:path>
            </a:pathLst>
          </a:cu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18127" y="1391894"/>
            <a:ext cx="4602335" cy="11820487"/>
          </a:xfrm>
          <a:prstGeom prst="rect">
            <a:avLst/>
          </a:prstGeom>
          <a:solidFill>
            <a:srgbClr val="F4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dirty="0"/>
          </a:p>
        </p:txBody>
      </p:sp>
      <p:sp>
        <p:nvSpPr>
          <p:cNvPr id="20" name="矩形 19"/>
          <p:cNvSpPr/>
          <p:nvPr/>
        </p:nvSpPr>
        <p:spPr>
          <a:xfrm>
            <a:off x="14320631" y="1443619"/>
            <a:ext cx="3459636" cy="624644"/>
          </a:xfrm>
          <a:prstGeom prst="rect">
            <a:avLst/>
          </a:prstGeom>
          <a:solidFill>
            <a:srgbClr val="F4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dirty="0"/>
          </a:p>
        </p:txBody>
      </p:sp>
      <p:grpSp>
        <p:nvGrpSpPr>
          <p:cNvPr id="79" name="组合 78"/>
          <p:cNvGrpSpPr/>
          <p:nvPr/>
        </p:nvGrpSpPr>
        <p:grpSpPr>
          <a:xfrm>
            <a:off x="14324921" y="2071409"/>
            <a:ext cx="3459287" cy="2577073"/>
            <a:chOff x="-1996791" y="-974082"/>
            <a:chExt cx="14369812" cy="10705104"/>
          </a:xfrm>
        </p:grpSpPr>
        <p:pic>
          <p:nvPicPr>
            <p:cNvPr id="80" name="图片 79"/>
            <p:cNvPicPr>
              <a:picLocks noChangeAspect="1"/>
            </p:cNvPicPr>
            <p:nvPr/>
          </p:nvPicPr>
          <p:blipFill rotWithShape="1">
            <a:blip r:embed="rId3" cstate="print">
              <a:extLst>
                <a:ext uri="{28A0092B-C50C-407E-A947-70E740481C1C}">
                  <a14:useLocalDpi xmlns:a14="http://schemas.microsoft.com/office/drawing/2010/main" val="0"/>
                </a:ext>
              </a:extLst>
            </a:blip>
            <a:srcRect l="16175" t="13424" r="3754" b="2621"/>
            <a:stretch>
              <a:fillRect/>
            </a:stretch>
          </p:blipFill>
          <p:spPr>
            <a:xfrm>
              <a:off x="-1996791" y="-974082"/>
              <a:ext cx="14369812" cy="10705104"/>
            </a:xfrm>
            <a:prstGeom prst="rect">
              <a:avLst/>
            </a:prstGeom>
          </p:spPr>
        </p:pic>
        <p:sp>
          <p:nvSpPr>
            <p:cNvPr id="81" name="文本框 80"/>
            <p:cNvSpPr txBox="1"/>
            <p:nvPr/>
          </p:nvSpPr>
          <p:spPr>
            <a:xfrm>
              <a:off x="4170213" y="1942509"/>
              <a:ext cx="2632673" cy="748455"/>
            </a:xfrm>
            <a:prstGeom prst="rect">
              <a:avLst/>
            </a:prstGeom>
            <a:noFill/>
          </p:spPr>
          <p:txBody>
            <a:bodyPr wrap="square" rtlCol="0">
              <a:spAutoFit/>
            </a:bodyPr>
            <a:lstStyle/>
            <a:p>
              <a:pPr algn="ctr"/>
              <a:r>
                <a:rPr lang="zh-CN" altLang="en-US" sz="570"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rPr>
                <a:t>惠来老城</a:t>
              </a:r>
              <a:endParaRPr lang="zh-CN" altLang="en-US" sz="570"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endParaRPr>
            </a:p>
          </p:txBody>
        </p:sp>
        <p:sp>
          <p:nvSpPr>
            <p:cNvPr id="82" name="文本框 81"/>
            <p:cNvSpPr txBox="1"/>
            <p:nvPr/>
          </p:nvSpPr>
          <p:spPr>
            <a:xfrm>
              <a:off x="4512331" y="1314951"/>
              <a:ext cx="1840093" cy="474912"/>
            </a:xfrm>
            <a:prstGeom prst="rect">
              <a:avLst/>
            </a:prstGeom>
            <a:noFill/>
          </p:spPr>
          <p:txBody>
            <a:bodyPr wrap="square" rtlCol="0">
              <a:spAutoFit/>
            </a:bodyPr>
            <a:lstStyle/>
            <a:p>
              <a:pPr algn="ctr"/>
              <a:r>
                <a:rPr lang="zh-CN" altLang="en-US" sz="145"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rPr>
                <a:t>惠来县政府</a:t>
              </a:r>
              <a:endParaRPr lang="zh-CN" altLang="en-US" sz="145"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endParaRPr>
            </a:p>
          </p:txBody>
        </p:sp>
        <p:sp>
          <p:nvSpPr>
            <p:cNvPr id="83" name="文本框 82"/>
            <p:cNvSpPr txBox="1"/>
            <p:nvPr/>
          </p:nvSpPr>
          <p:spPr>
            <a:xfrm>
              <a:off x="4435191" y="6976557"/>
              <a:ext cx="3922642" cy="840080"/>
            </a:xfrm>
            <a:prstGeom prst="rect">
              <a:avLst/>
            </a:prstGeom>
            <a:noFill/>
          </p:spPr>
          <p:txBody>
            <a:bodyPr wrap="square" rtlCol="0">
              <a:spAutoFit/>
            </a:bodyPr>
            <a:lstStyle/>
            <a:p>
              <a:pPr algn="ctr"/>
              <a:r>
                <a:rPr lang="zh-CN" altLang="en-US" sz="715" b="1" spc="857" dirty="0">
                  <a:ln w="3175">
                    <a:noFill/>
                  </a:ln>
                  <a:solidFill>
                    <a:schemeClr val="bg1"/>
                  </a:solidFill>
                  <a:effectLst>
                    <a:glow>
                      <a:schemeClr val="bg1"/>
                    </a:glow>
                  </a:effectLst>
                  <a:latin typeface="微软雅黑" panose="020B0503020204020204" pitchFamily="34" charset="-122"/>
                  <a:ea typeface="微软雅黑" panose="020B0503020204020204" pitchFamily="34" charset="-122"/>
                </a:rPr>
                <a:t>神泉湾</a:t>
              </a:r>
              <a:endParaRPr lang="zh-CN" altLang="en-US" sz="715" b="1" spc="857" dirty="0">
                <a:ln w="3175">
                  <a:noFill/>
                </a:ln>
                <a:solidFill>
                  <a:schemeClr val="bg1"/>
                </a:solidFill>
                <a:effectLst>
                  <a:glow>
                    <a:schemeClr val="bg1"/>
                  </a:glow>
                </a:effectLst>
                <a:latin typeface="微软雅黑" panose="020B0503020204020204" pitchFamily="34" charset="-122"/>
                <a:ea typeface="微软雅黑" panose="020B0503020204020204" pitchFamily="34" charset="-122"/>
              </a:endParaRPr>
            </a:p>
          </p:txBody>
        </p:sp>
        <p:sp>
          <p:nvSpPr>
            <p:cNvPr id="84" name="文本框 83"/>
            <p:cNvSpPr txBox="1"/>
            <p:nvPr/>
          </p:nvSpPr>
          <p:spPr>
            <a:xfrm rot="20441725">
              <a:off x="975287" y="3884377"/>
              <a:ext cx="3008753" cy="474912"/>
            </a:xfrm>
            <a:prstGeom prst="rect">
              <a:avLst/>
            </a:prstGeom>
            <a:noFill/>
          </p:spPr>
          <p:txBody>
            <a:bodyPr wrap="square" rtlCol="0">
              <a:spAutoFit/>
            </a:bodyPr>
            <a:lstStyle/>
            <a:p>
              <a:pPr algn="ctr"/>
              <a:r>
                <a:rPr lang="zh-CN" altLang="en-US"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rPr>
                <a:t>广汕（汕）高铁</a:t>
              </a:r>
              <a:endParaRPr lang="zh-CN" altLang="en-US"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endParaRPr>
            </a:p>
          </p:txBody>
        </p:sp>
        <p:sp>
          <p:nvSpPr>
            <p:cNvPr id="85" name="文本框 84"/>
            <p:cNvSpPr txBox="1"/>
            <p:nvPr/>
          </p:nvSpPr>
          <p:spPr>
            <a:xfrm>
              <a:off x="3532864" y="3485504"/>
              <a:ext cx="3008753" cy="474912"/>
            </a:xfrm>
            <a:prstGeom prst="rect">
              <a:avLst/>
            </a:prstGeom>
            <a:noFill/>
          </p:spPr>
          <p:txBody>
            <a:bodyPr wrap="square" rtlCol="0">
              <a:spAutoFit/>
            </a:bodyPr>
            <a:lstStyle/>
            <a:p>
              <a:pPr algn="ctr"/>
              <a:r>
                <a:rPr lang="zh-CN" altLang="en-US"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rPr>
                <a:t>高铁惠来站</a:t>
              </a:r>
              <a:endParaRPr lang="zh-CN" altLang="en-US"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endParaRPr>
            </a:p>
          </p:txBody>
        </p:sp>
        <p:sp>
          <p:nvSpPr>
            <p:cNvPr id="86" name="文本框 85"/>
            <p:cNvSpPr txBox="1"/>
            <p:nvPr/>
          </p:nvSpPr>
          <p:spPr>
            <a:xfrm rot="21436357">
              <a:off x="3261862" y="2430124"/>
              <a:ext cx="3008753" cy="474912"/>
            </a:xfrm>
            <a:prstGeom prst="rect">
              <a:avLst/>
            </a:prstGeom>
            <a:noFill/>
          </p:spPr>
          <p:txBody>
            <a:bodyPr wrap="square" rtlCol="0">
              <a:spAutoFit/>
            </a:bodyPr>
            <a:lstStyle/>
            <a:p>
              <a:pPr algn="ctr"/>
              <a:r>
                <a:rPr lang="zh-CN" altLang="en-US"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rPr>
                <a:t>南环二路</a:t>
              </a:r>
              <a:endParaRPr lang="zh-CN" altLang="en-US"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endParaRPr>
            </a:p>
          </p:txBody>
        </p:sp>
        <p:sp>
          <p:nvSpPr>
            <p:cNvPr id="87" name="文本框 86"/>
            <p:cNvSpPr txBox="1"/>
            <p:nvPr/>
          </p:nvSpPr>
          <p:spPr>
            <a:xfrm>
              <a:off x="6097531" y="4344451"/>
              <a:ext cx="1433452" cy="748987"/>
            </a:xfrm>
            <a:prstGeom prst="rect">
              <a:avLst/>
            </a:prstGeom>
            <a:noFill/>
          </p:spPr>
          <p:txBody>
            <a:bodyPr wrap="square" rtlCol="0">
              <a:spAutoFit/>
            </a:bodyPr>
            <a:lstStyle/>
            <a:p>
              <a:pPr algn="ctr"/>
              <a:r>
                <a:rPr lang="zh-CN" altLang="en-US" sz="28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rPr>
                <a:t>揭阳理工学院</a:t>
              </a:r>
              <a:endParaRPr lang="zh-CN" altLang="en-US" sz="28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endParaRPr>
            </a:p>
          </p:txBody>
        </p:sp>
        <p:sp>
          <p:nvSpPr>
            <p:cNvPr id="88" name="文本框 87"/>
            <p:cNvSpPr txBox="1"/>
            <p:nvPr/>
          </p:nvSpPr>
          <p:spPr>
            <a:xfrm rot="21323849">
              <a:off x="8599030" y="3094286"/>
              <a:ext cx="423623" cy="748987"/>
            </a:xfrm>
            <a:prstGeom prst="rect">
              <a:avLst/>
            </a:prstGeom>
            <a:noFill/>
          </p:spPr>
          <p:txBody>
            <a:bodyPr wrap="square" rtlCol="0">
              <a:spAutoFit/>
            </a:bodyPr>
            <a:lstStyle/>
            <a:p>
              <a:pPr algn="ctr"/>
              <a:r>
                <a:rPr lang="zh-CN" altLang="en-US"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rPr>
                <a:t>揭</a:t>
              </a:r>
              <a:endParaRPr lang="en-US" altLang="zh-CN"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endParaRPr>
            </a:p>
            <a:p>
              <a:pPr algn="ctr"/>
              <a:r>
                <a:rPr lang="zh-CN" altLang="en-US"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rPr>
                <a:t>惠高速</a:t>
              </a:r>
              <a:endParaRPr lang="zh-CN" altLang="en-US" sz="145" b="1"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endParaRPr>
            </a:p>
          </p:txBody>
        </p:sp>
        <p:sp>
          <p:nvSpPr>
            <p:cNvPr id="89" name="任意多边形 5"/>
            <p:cNvSpPr/>
            <p:nvPr/>
          </p:nvSpPr>
          <p:spPr>
            <a:xfrm>
              <a:off x="4213091" y="555782"/>
              <a:ext cx="260234" cy="1411056"/>
            </a:xfrm>
            <a:custGeom>
              <a:avLst/>
              <a:gdLst>
                <a:gd name="connsiteX0" fmla="*/ 0 w 216694"/>
                <a:gd name="connsiteY0" fmla="*/ 0 h 195263"/>
                <a:gd name="connsiteX1" fmla="*/ 40481 w 216694"/>
                <a:gd name="connsiteY1" fmla="*/ 173832 h 195263"/>
                <a:gd name="connsiteX2" fmla="*/ 52388 w 216694"/>
                <a:gd name="connsiteY2" fmla="*/ 195263 h 195263"/>
                <a:gd name="connsiteX3" fmla="*/ 216694 w 216694"/>
                <a:gd name="connsiteY3" fmla="*/ 154782 h 195263"/>
                <a:gd name="connsiteX4" fmla="*/ 178594 w 216694"/>
                <a:gd name="connsiteY4" fmla="*/ 54769 h 195263"/>
                <a:gd name="connsiteX5" fmla="*/ 0 w 216694"/>
                <a:gd name="connsiteY5" fmla="*/ 0 h 19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94" h="195263">
                  <a:moveTo>
                    <a:pt x="0" y="0"/>
                  </a:moveTo>
                  <a:lnTo>
                    <a:pt x="40481" y="173832"/>
                  </a:lnTo>
                  <a:lnTo>
                    <a:pt x="52388" y="195263"/>
                  </a:lnTo>
                  <a:lnTo>
                    <a:pt x="216694" y="154782"/>
                  </a:lnTo>
                  <a:lnTo>
                    <a:pt x="178594" y="54769"/>
                  </a:lnTo>
                  <a:lnTo>
                    <a:pt x="0" y="0"/>
                  </a:lnTo>
                  <a:close/>
                </a:path>
              </a:pathLst>
            </a:custGeom>
            <a:noFill/>
            <a:ln>
              <a:noFill/>
            </a:ln>
            <a:effectLst/>
          </p:spPr>
          <p:txBody>
            <a:bodyPr wrap="square" lIns="96996" tIns="48504" rIns="96996" bIns="48504" rtlCol="0" anchor="ctr">
              <a:spAutoFit/>
            </a:bodyPr>
            <a:lstStyle/>
            <a:p>
              <a:pPr algn="l"/>
              <a:endParaRPr lang="zh-CN" altLang="en-US" sz="157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0" name="任意多边形 9"/>
            <p:cNvSpPr/>
            <p:nvPr/>
          </p:nvSpPr>
          <p:spPr>
            <a:xfrm>
              <a:off x="4224531" y="574849"/>
              <a:ext cx="278342" cy="1411056"/>
            </a:xfrm>
            <a:custGeom>
              <a:avLst/>
              <a:gdLst>
                <a:gd name="connsiteX0" fmla="*/ 0 w 231775"/>
                <a:gd name="connsiteY0" fmla="*/ 0 h 155575"/>
                <a:gd name="connsiteX1" fmla="*/ 28575 w 231775"/>
                <a:gd name="connsiteY1" fmla="*/ 146050 h 155575"/>
                <a:gd name="connsiteX2" fmla="*/ 50800 w 231775"/>
                <a:gd name="connsiteY2" fmla="*/ 155575 h 155575"/>
                <a:gd name="connsiteX3" fmla="*/ 127000 w 231775"/>
                <a:gd name="connsiteY3" fmla="*/ 139700 h 155575"/>
                <a:gd name="connsiteX4" fmla="*/ 231775 w 231775"/>
                <a:gd name="connsiteY4" fmla="*/ 111125 h 155575"/>
                <a:gd name="connsiteX5" fmla="*/ 193675 w 231775"/>
                <a:gd name="connsiteY5" fmla="*/ 31750 h 155575"/>
                <a:gd name="connsiteX6" fmla="*/ 0 w 231775"/>
                <a:gd name="connsiteY6" fmla="*/ 0 h 1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775" h="155575">
                  <a:moveTo>
                    <a:pt x="0" y="0"/>
                  </a:moveTo>
                  <a:lnTo>
                    <a:pt x="28575" y="146050"/>
                  </a:lnTo>
                  <a:lnTo>
                    <a:pt x="50800" y="155575"/>
                  </a:lnTo>
                  <a:lnTo>
                    <a:pt x="127000" y="139700"/>
                  </a:lnTo>
                  <a:lnTo>
                    <a:pt x="231775" y="111125"/>
                  </a:lnTo>
                  <a:lnTo>
                    <a:pt x="193675" y="31750"/>
                  </a:lnTo>
                  <a:lnTo>
                    <a:pt x="0" y="0"/>
                  </a:lnTo>
                  <a:close/>
                </a:path>
              </a:pathLst>
            </a:custGeom>
            <a:solidFill>
              <a:srgbClr val="FFFF00"/>
            </a:solidFill>
            <a:ln>
              <a:noFill/>
            </a:ln>
            <a:effectLst/>
          </p:spPr>
          <p:txBody>
            <a:bodyPr wrap="square" lIns="96996" tIns="48504" rIns="96996" bIns="48504" rtlCol="0" anchor="ctr">
              <a:spAutoFit/>
            </a:bodyPr>
            <a:lstStyle/>
            <a:p>
              <a:pPr algn="l"/>
              <a:endParaRPr lang="zh-CN" altLang="en-US" sz="157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1" name="任意多边形 90"/>
            <p:cNvSpPr/>
            <p:nvPr/>
          </p:nvSpPr>
          <p:spPr>
            <a:xfrm>
              <a:off x="4241687" y="635850"/>
              <a:ext cx="125824" cy="1411056"/>
            </a:xfrm>
            <a:custGeom>
              <a:avLst/>
              <a:gdLst>
                <a:gd name="connsiteX0" fmla="*/ 0 w 104775"/>
                <a:gd name="connsiteY0" fmla="*/ 21431 h 71438"/>
                <a:gd name="connsiteX1" fmla="*/ 90488 w 104775"/>
                <a:gd name="connsiteY1" fmla="*/ 0 h 71438"/>
                <a:gd name="connsiteX2" fmla="*/ 104775 w 104775"/>
                <a:gd name="connsiteY2" fmla="*/ 52388 h 71438"/>
                <a:gd name="connsiteX3" fmla="*/ 16669 w 104775"/>
                <a:gd name="connsiteY3" fmla="*/ 71438 h 71438"/>
                <a:gd name="connsiteX4" fmla="*/ 0 w 104775"/>
                <a:gd name="connsiteY4" fmla="*/ 21431 h 71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71438">
                  <a:moveTo>
                    <a:pt x="0" y="21431"/>
                  </a:moveTo>
                  <a:lnTo>
                    <a:pt x="90488" y="0"/>
                  </a:lnTo>
                  <a:lnTo>
                    <a:pt x="104775" y="52388"/>
                  </a:lnTo>
                  <a:lnTo>
                    <a:pt x="16669" y="71438"/>
                  </a:lnTo>
                  <a:lnTo>
                    <a:pt x="0" y="21431"/>
                  </a:lnTo>
                  <a:close/>
                </a:path>
              </a:pathLst>
            </a:custGeom>
            <a:solidFill>
              <a:srgbClr val="FF9F7F"/>
            </a:solidFill>
            <a:ln>
              <a:noFill/>
            </a:ln>
            <a:effectLst/>
          </p:spPr>
          <p:txBody>
            <a:bodyPr wrap="square" lIns="96996" tIns="48504" rIns="96996" bIns="48504" rtlCol="0" anchor="ctr">
              <a:spAutoFit/>
            </a:bodyPr>
            <a:lstStyle/>
            <a:p>
              <a:pPr algn="l"/>
              <a:endParaRPr lang="zh-CN" altLang="en-US" sz="157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2" name="椭圆 91"/>
            <p:cNvSpPr/>
            <p:nvPr/>
          </p:nvSpPr>
          <p:spPr>
            <a:xfrm>
              <a:off x="4211184" y="512269"/>
              <a:ext cx="448019" cy="1984214"/>
            </a:xfrm>
            <a:prstGeom prst="ellipse">
              <a:avLst/>
            </a:prstGeom>
            <a:noFill/>
            <a:ln>
              <a:noFill/>
            </a:ln>
            <a:effectLst/>
          </p:spPr>
          <p:txBody>
            <a:bodyPr wrap="square" lIns="96996" tIns="48504" rIns="96996" bIns="48504" rtlCol="0" anchor="ctr">
              <a:spAutoFit/>
            </a:bodyPr>
            <a:lstStyle/>
            <a:p>
              <a:pPr algn="l"/>
              <a:endParaRPr lang="zh-CN" altLang="en-US" sz="157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6" name="文本框 95"/>
            <p:cNvSpPr txBox="1"/>
            <p:nvPr/>
          </p:nvSpPr>
          <p:spPr>
            <a:xfrm rot="179746">
              <a:off x="1598758" y="1495541"/>
              <a:ext cx="1978981" cy="566266"/>
            </a:xfrm>
            <a:prstGeom prst="rect">
              <a:avLst/>
            </a:prstGeom>
            <a:noFill/>
          </p:spPr>
          <p:txBody>
            <a:bodyPr wrap="square" rtlCol="0">
              <a:spAutoFit/>
            </a:bodyPr>
            <a:lstStyle/>
            <a:p>
              <a:pPr algn="ctr"/>
              <a:r>
                <a:rPr lang="zh-CN" altLang="en-US" sz="145" b="1" spc="857"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rPr>
                <a:t>深汕高速</a:t>
              </a:r>
              <a:endParaRPr lang="zh-CN" altLang="en-US" sz="145" b="1" spc="857" dirty="0">
                <a:ln w="3175">
                  <a:noFill/>
                </a:ln>
                <a:solidFill>
                  <a:schemeClr val="tx1">
                    <a:lumMod val="50000"/>
                    <a:lumOff val="50000"/>
                  </a:schemeClr>
                </a:solidFill>
                <a:effectLst>
                  <a:glow rad="63500">
                    <a:schemeClr val="bg1"/>
                  </a:glow>
                </a:effectLst>
                <a:latin typeface="微软雅黑" panose="020B0503020204020204" pitchFamily="34" charset="-122"/>
                <a:ea typeface="微软雅黑" panose="020B0503020204020204" pitchFamily="34" charset="-122"/>
              </a:endParaRPr>
            </a:p>
          </p:txBody>
        </p:sp>
        <p:sp>
          <p:nvSpPr>
            <p:cNvPr id="99" name="五角星 53"/>
            <p:cNvSpPr/>
            <p:nvPr/>
          </p:nvSpPr>
          <p:spPr>
            <a:xfrm>
              <a:off x="5082448" y="1247258"/>
              <a:ext cx="638056" cy="719889"/>
            </a:xfrm>
            <a:prstGeom prst="star5">
              <a:avLst>
                <a:gd name="adj" fmla="val 19718"/>
                <a:gd name="hf" fmla="val 105146"/>
                <a:gd name="vf" fmla="val 110557"/>
              </a:avLst>
            </a:prstGeom>
            <a:solidFill>
              <a:srgbClr val="FF0000"/>
            </a:solidFill>
            <a:ln>
              <a:solidFill>
                <a:srgbClr val="FF0000"/>
              </a:solidFill>
            </a:ln>
            <a:effectLst/>
          </p:spPr>
          <p:txBody>
            <a:bodyPr rot="0" spcFirstLastPara="0" vertOverflow="overflow" horzOverflow="overflow" vert="horz" wrap="square" lIns="96996" tIns="48504" rIns="96996" bIns="48504" numCol="1" spcCol="0" rtlCol="0" fromWordArt="0" anchor="ctr" anchorCtr="0" forceAA="0" compatLnSpc="1">
              <a:spAutoFit/>
            </a:bodyPr>
            <a:lstStyle/>
            <a:p>
              <a:pPr algn="l"/>
              <a:endParaRPr lang="zh-CN" altLang="en-US" sz="157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8162006" y="5925214"/>
              <a:ext cx="2527436" cy="1113357"/>
            </a:xfrm>
            <a:prstGeom prst="rect">
              <a:avLst/>
            </a:prstGeom>
            <a:noFill/>
          </p:spPr>
          <p:txBody>
            <a:bodyPr wrap="square" rtlCol="0">
              <a:spAutoFit/>
            </a:bodyPr>
            <a:lstStyle/>
            <a:p>
              <a:pPr algn="ctr"/>
              <a:r>
                <a:rPr lang="zh-CN" altLang="en-US" sz="570"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rPr>
                <a:t>惠来临港产业园</a:t>
              </a:r>
              <a:endParaRPr lang="zh-CN" altLang="en-US" sz="570"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endParaRPr>
            </a:p>
          </p:txBody>
        </p:sp>
        <p:sp>
          <p:nvSpPr>
            <p:cNvPr id="102" name="文本框 101"/>
            <p:cNvSpPr txBox="1"/>
            <p:nvPr/>
          </p:nvSpPr>
          <p:spPr>
            <a:xfrm>
              <a:off x="-747938" y="5893540"/>
              <a:ext cx="3456752" cy="1113357"/>
            </a:xfrm>
            <a:prstGeom prst="rect">
              <a:avLst/>
            </a:prstGeom>
            <a:noFill/>
          </p:spPr>
          <p:txBody>
            <a:bodyPr wrap="square" rtlCol="0">
              <a:spAutoFit/>
            </a:bodyPr>
            <a:lstStyle/>
            <a:p>
              <a:pPr algn="ctr"/>
              <a:r>
                <a:rPr lang="zh-CN" altLang="en-US" sz="570"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rPr>
                <a:t>揭阳大南海石化工业区</a:t>
              </a:r>
              <a:endParaRPr lang="zh-CN" altLang="en-US" sz="570"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endParaRPr>
            </a:p>
          </p:txBody>
        </p:sp>
        <p:sp>
          <p:nvSpPr>
            <p:cNvPr id="103" name="文本框 102"/>
            <p:cNvSpPr txBox="1"/>
            <p:nvPr/>
          </p:nvSpPr>
          <p:spPr>
            <a:xfrm>
              <a:off x="3950978" y="3919690"/>
              <a:ext cx="2542556" cy="748455"/>
            </a:xfrm>
            <a:prstGeom prst="rect">
              <a:avLst/>
            </a:prstGeom>
            <a:noFill/>
          </p:spPr>
          <p:txBody>
            <a:bodyPr wrap="square" rtlCol="0">
              <a:spAutoFit/>
            </a:bodyPr>
            <a:lstStyle/>
            <a:p>
              <a:pPr algn="ctr"/>
              <a:r>
                <a:rPr lang="zh-CN" altLang="en-US" sz="570"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rPr>
                <a:t>粤东新城</a:t>
              </a:r>
              <a:endParaRPr lang="zh-CN" altLang="en-US" sz="570" b="1" dirty="0">
                <a:ln w="3175">
                  <a:noFill/>
                </a:ln>
                <a:solidFill>
                  <a:schemeClr val="tx1">
                    <a:lumMod val="50000"/>
                    <a:lumOff val="50000"/>
                  </a:schemeClr>
                </a:solidFill>
                <a:effectLst>
                  <a:glow rad="127000">
                    <a:schemeClr val="bg1"/>
                  </a:glow>
                </a:effectLst>
                <a:latin typeface="微软雅黑" panose="020B0503020204020204" pitchFamily="34" charset="-122"/>
                <a:ea typeface="微软雅黑" panose="020B0503020204020204" pitchFamily="34" charset="-122"/>
              </a:endParaRPr>
            </a:p>
          </p:txBody>
        </p:sp>
      </p:grpSp>
      <p:sp>
        <p:nvSpPr>
          <p:cNvPr id="10" name="矩形 9"/>
          <p:cNvSpPr/>
          <p:nvPr/>
        </p:nvSpPr>
        <p:spPr>
          <a:xfrm>
            <a:off x="14317498" y="2062039"/>
            <a:ext cx="3468663" cy="2578570"/>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a:p>
        </p:txBody>
      </p:sp>
      <p:sp>
        <p:nvSpPr>
          <p:cNvPr id="23" name="矩形 22"/>
          <p:cNvSpPr/>
          <p:nvPr/>
        </p:nvSpPr>
        <p:spPr>
          <a:xfrm>
            <a:off x="14322202" y="6549571"/>
            <a:ext cx="3465933" cy="624560"/>
          </a:xfrm>
          <a:prstGeom prst="rect">
            <a:avLst/>
          </a:prstGeom>
          <a:solidFill>
            <a:srgbClr val="F4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dirty="0"/>
          </a:p>
        </p:txBody>
      </p:sp>
      <p:sp>
        <p:nvSpPr>
          <p:cNvPr id="13" name="矩形 12"/>
          <p:cNvSpPr/>
          <p:nvPr/>
        </p:nvSpPr>
        <p:spPr>
          <a:xfrm>
            <a:off x="359315" y="269486"/>
            <a:ext cx="17579436" cy="130756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a:p>
        </p:txBody>
      </p:sp>
      <p:sp>
        <p:nvSpPr>
          <p:cNvPr id="14" name="矩形 13"/>
          <p:cNvSpPr/>
          <p:nvPr/>
        </p:nvSpPr>
        <p:spPr>
          <a:xfrm>
            <a:off x="500308" y="414771"/>
            <a:ext cx="17293159" cy="1278504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a:p>
        </p:txBody>
      </p:sp>
      <p:sp>
        <p:nvSpPr>
          <p:cNvPr id="15" name="矩形 14"/>
          <p:cNvSpPr/>
          <p:nvPr/>
        </p:nvSpPr>
        <p:spPr>
          <a:xfrm>
            <a:off x="504599" y="414770"/>
            <a:ext cx="17288867" cy="1016991"/>
          </a:xfrm>
          <a:prstGeom prst="rect">
            <a:avLst/>
          </a:prstGeom>
          <a:solidFill>
            <a:srgbClr val="AE2D2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dirty="0"/>
          </a:p>
        </p:txBody>
      </p:sp>
      <p:sp>
        <p:nvSpPr>
          <p:cNvPr id="16" name="文本框 15"/>
          <p:cNvSpPr txBox="1"/>
          <p:nvPr/>
        </p:nvSpPr>
        <p:spPr>
          <a:xfrm>
            <a:off x="500307" y="541307"/>
            <a:ext cx="17275677" cy="645160"/>
          </a:xfrm>
          <a:prstGeom prst="rect">
            <a:avLst/>
          </a:prstGeom>
          <a:noFill/>
        </p:spPr>
        <p:txBody>
          <a:bodyPr wrap="square" rtlCol="0">
            <a:spAutoFit/>
          </a:bodyPr>
          <a:lstStyle/>
          <a:p>
            <a:pPr algn="ctr"/>
            <a:r>
              <a:rPr lang="zh-CN" altLang="en-US" sz="3600" dirty="0">
                <a:solidFill>
                  <a:schemeClr val="bg1"/>
                </a:solidFill>
                <a:latin typeface="黑体" panose="02010609060101010101" pitchFamily="49" charset="-122"/>
                <a:ea typeface="黑体" panose="02010609060101010101" pitchFamily="49" charset="-122"/>
                <a:sym typeface="+mn-ea"/>
              </a:rPr>
              <a:t>揭阳大南海石化工业区石化产业片区东区南部单元控制性详细规划局部修改</a:t>
            </a:r>
            <a:r>
              <a:rPr lang="zh-CN" altLang="en-US" sz="3600" dirty="0">
                <a:solidFill>
                  <a:schemeClr val="bg1"/>
                </a:solidFill>
                <a:latin typeface="黑体" panose="02010609060101010101" pitchFamily="49" charset="-122"/>
                <a:ea typeface="黑体" panose="02010609060101010101" pitchFamily="49" charset="-122"/>
              </a:rPr>
              <a:t>批前公示</a:t>
            </a:r>
            <a:endParaRPr lang="zh-CN" altLang="en-US" sz="3600" dirty="0">
              <a:solidFill>
                <a:schemeClr val="bg1"/>
              </a:solidFill>
              <a:latin typeface="黑体" panose="02010609060101010101" pitchFamily="49" charset="-122"/>
              <a:ea typeface="黑体" panose="02010609060101010101" pitchFamily="49" charset="-122"/>
            </a:endParaRPr>
          </a:p>
        </p:txBody>
      </p:sp>
      <p:sp>
        <p:nvSpPr>
          <p:cNvPr id="38" name="矩形 37"/>
          <p:cNvSpPr/>
          <p:nvPr/>
        </p:nvSpPr>
        <p:spPr>
          <a:xfrm>
            <a:off x="504599" y="414771"/>
            <a:ext cx="17285560" cy="127850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dirty="0"/>
          </a:p>
        </p:txBody>
      </p:sp>
      <p:sp>
        <p:nvSpPr>
          <p:cNvPr id="21" name="矩形 20"/>
          <p:cNvSpPr/>
          <p:nvPr/>
        </p:nvSpPr>
        <p:spPr>
          <a:xfrm>
            <a:off x="16095872" y="4639588"/>
            <a:ext cx="287104" cy="1909984"/>
          </a:xfrm>
          <a:prstGeom prst="rect">
            <a:avLst/>
          </a:prstGeom>
          <a:solidFill>
            <a:srgbClr val="F4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dirty="0"/>
          </a:p>
        </p:txBody>
      </p:sp>
      <p:sp>
        <p:nvSpPr>
          <p:cNvPr id="22" name="矩形 21"/>
          <p:cNvSpPr/>
          <p:nvPr/>
        </p:nvSpPr>
        <p:spPr>
          <a:xfrm>
            <a:off x="14316179" y="4640017"/>
            <a:ext cx="442662" cy="1909554"/>
          </a:xfrm>
          <a:prstGeom prst="rect">
            <a:avLst/>
          </a:prstGeom>
          <a:solidFill>
            <a:srgbClr val="F4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dirty="0"/>
          </a:p>
        </p:txBody>
      </p:sp>
      <p:sp>
        <p:nvSpPr>
          <p:cNvPr id="25" name="文本框 24"/>
          <p:cNvSpPr txBox="1"/>
          <p:nvPr/>
        </p:nvSpPr>
        <p:spPr>
          <a:xfrm>
            <a:off x="4040288" y="2325557"/>
            <a:ext cx="184731" cy="487954"/>
          </a:xfrm>
          <a:prstGeom prst="rect">
            <a:avLst/>
          </a:prstGeom>
          <a:noFill/>
        </p:spPr>
        <p:txBody>
          <a:bodyPr wrap="none" rtlCol="0">
            <a:spAutoFit/>
          </a:bodyPr>
          <a:lstStyle/>
          <a:p>
            <a:endParaRPr lang="zh-CN" altLang="en-US" sz="2570" dirty="0"/>
          </a:p>
        </p:txBody>
      </p:sp>
      <p:cxnSp>
        <p:nvCxnSpPr>
          <p:cNvPr id="27" name="直接连接符 26"/>
          <p:cNvCxnSpPr/>
          <p:nvPr/>
        </p:nvCxnSpPr>
        <p:spPr>
          <a:xfrm>
            <a:off x="14319473" y="1431762"/>
            <a:ext cx="0" cy="11752091"/>
          </a:xfrm>
          <a:prstGeom prst="line">
            <a:avLst/>
          </a:prstGeom>
        </p:spPr>
        <p:style>
          <a:lnRef idx="1">
            <a:schemeClr val="dk1"/>
          </a:lnRef>
          <a:fillRef idx="0">
            <a:schemeClr val="dk1"/>
          </a:fillRef>
          <a:effectRef idx="0">
            <a:schemeClr val="dk1"/>
          </a:effectRef>
          <a:fontRef idx="minor">
            <a:schemeClr val="tx1"/>
          </a:fontRef>
        </p:style>
      </p:cxnSp>
      <p:cxnSp>
        <p:nvCxnSpPr>
          <p:cNvPr id="28" name="直接连接符 27"/>
          <p:cNvCxnSpPr/>
          <p:nvPr/>
        </p:nvCxnSpPr>
        <p:spPr>
          <a:xfrm>
            <a:off x="14323100" y="2062039"/>
            <a:ext cx="347465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4319473" y="4641993"/>
            <a:ext cx="347465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4319473" y="6549571"/>
            <a:ext cx="347465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4322200" y="1571341"/>
            <a:ext cx="3475554" cy="356123"/>
          </a:xfrm>
          <a:prstGeom prst="rect">
            <a:avLst/>
          </a:prstGeom>
          <a:noFill/>
        </p:spPr>
        <p:txBody>
          <a:bodyPr wrap="square" rtlCol="0" anchor="ctr">
            <a:spAutoFit/>
          </a:bodyPr>
          <a:lstStyle/>
          <a:p>
            <a:pPr algn="ctr"/>
            <a:r>
              <a:rPr lang="zh-CN" altLang="en-US" sz="1715" spc="857" dirty="0">
                <a:latin typeface="黑体" panose="02010609060101010101" pitchFamily="49" charset="-122"/>
                <a:ea typeface="黑体" panose="02010609060101010101" pitchFamily="49" charset="-122"/>
              </a:rPr>
              <a:t>区位图</a:t>
            </a:r>
            <a:endParaRPr lang="zh-CN" altLang="en-US" sz="1715" spc="857" dirty="0">
              <a:latin typeface="黑体" panose="02010609060101010101" pitchFamily="49" charset="-122"/>
              <a:ea typeface="黑体" panose="02010609060101010101" pitchFamily="49" charset="-122"/>
            </a:endParaRPr>
          </a:p>
        </p:txBody>
      </p:sp>
      <p:cxnSp>
        <p:nvCxnSpPr>
          <p:cNvPr id="34" name="直接连接符 33"/>
          <p:cNvCxnSpPr/>
          <p:nvPr/>
        </p:nvCxnSpPr>
        <p:spPr>
          <a:xfrm>
            <a:off x="16095873" y="4641993"/>
            <a:ext cx="0" cy="191159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16382570" y="4641993"/>
            <a:ext cx="2861" cy="191159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14314796" y="6694838"/>
            <a:ext cx="3455866" cy="356123"/>
          </a:xfrm>
          <a:prstGeom prst="rect">
            <a:avLst/>
          </a:prstGeom>
          <a:noFill/>
        </p:spPr>
        <p:txBody>
          <a:bodyPr wrap="square" rtlCol="0">
            <a:spAutoFit/>
          </a:bodyPr>
          <a:lstStyle/>
          <a:p>
            <a:pPr algn="ctr"/>
            <a:r>
              <a:rPr lang="zh-CN" altLang="en-US" sz="1715" spc="857" dirty="0">
                <a:latin typeface="黑体" panose="02010609060101010101" pitchFamily="49" charset="-122"/>
                <a:ea typeface="黑体" panose="02010609060101010101" pitchFamily="49" charset="-122"/>
              </a:rPr>
              <a:t>图 例</a:t>
            </a:r>
            <a:endParaRPr lang="zh-CN" altLang="en-US" sz="1715" spc="857" dirty="0">
              <a:latin typeface="黑体" panose="02010609060101010101" pitchFamily="49" charset="-122"/>
              <a:ea typeface="黑体" panose="02010609060101010101" pitchFamily="49" charset="-122"/>
            </a:endParaRPr>
          </a:p>
        </p:txBody>
      </p:sp>
      <p:sp>
        <p:nvSpPr>
          <p:cNvPr id="37" name="文本框 36"/>
          <p:cNvSpPr txBox="1"/>
          <p:nvPr/>
        </p:nvSpPr>
        <p:spPr>
          <a:xfrm>
            <a:off x="14319473" y="5390724"/>
            <a:ext cx="438356" cy="532197"/>
          </a:xfrm>
          <a:prstGeom prst="rect">
            <a:avLst/>
          </a:prstGeom>
          <a:noFill/>
        </p:spPr>
        <p:txBody>
          <a:bodyPr wrap="square" rtlCol="0" anchor="ctr">
            <a:spAutoFit/>
          </a:bodyPr>
          <a:lstStyle/>
          <a:p>
            <a:pPr algn="ctr"/>
            <a:r>
              <a:rPr lang="zh-CN" altLang="en-US" sz="1430" dirty="0">
                <a:latin typeface="黑体" panose="02010609060101010101" pitchFamily="49" charset="-122"/>
                <a:ea typeface="黑体" panose="02010609060101010101" pitchFamily="49" charset="-122"/>
              </a:rPr>
              <a:t>编码</a:t>
            </a:r>
            <a:endParaRPr lang="zh-CN" altLang="en-US" sz="1430" dirty="0">
              <a:latin typeface="黑体" panose="02010609060101010101" pitchFamily="49" charset="-122"/>
              <a:ea typeface="黑体" panose="02010609060101010101" pitchFamily="49" charset="-122"/>
            </a:endParaRPr>
          </a:p>
        </p:txBody>
      </p:sp>
      <p:sp>
        <p:nvSpPr>
          <p:cNvPr id="39" name="文本框 38"/>
          <p:cNvSpPr txBox="1"/>
          <p:nvPr/>
        </p:nvSpPr>
        <p:spPr>
          <a:xfrm>
            <a:off x="16092564" y="5302741"/>
            <a:ext cx="288327" cy="752129"/>
          </a:xfrm>
          <a:prstGeom prst="rect">
            <a:avLst/>
          </a:prstGeom>
          <a:noFill/>
        </p:spPr>
        <p:txBody>
          <a:bodyPr wrap="square" rtlCol="0" anchor="ctr">
            <a:spAutoFit/>
          </a:bodyPr>
          <a:lstStyle/>
          <a:p>
            <a:pPr algn="ctr"/>
            <a:r>
              <a:rPr lang="zh-CN" altLang="en-US" sz="1430" dirty="0">
                <a:latin typeface="黑体" panose="02010609060101010101" pitchFamily="49" charset="-122"/>
                <a:ea typeface="黑体" panose="02010609060101010101" pitchFamily="49" charset="-122"/>
              </a:rPr>
              <a:t>指北针</a:t>
            </a:r>
            <a:endParaRPr lang="zh-CN" altLang="en-US" sz="1430" dirty="0">
              <a:latin typeface="黑体" panose="02010609060101010101" pitchFamily="49" charset="-122"/>
              <a:ea typeface="黑体" panose="02010609060101010101" pitchFamily="49" charset="-122"/>
            </a:endParaRPr>
          </a:p>
        </p:txBody>
      </p:sp>
      <p:sp>
        <p:nvSpPr>
          <p:cNvPr id="40" name="文本框 39"/>
          <p:cNvSpPr txBox="1"/>
          <p:nvPr/>
        </p:nvSpPr>
        <p:spPr>
          <a:xfrm>
            <a:off x="14903464" y="4658962"/>
            <a:ext cx="1189953" cy="1905101"/>
          </a:xfrm>
          <a:prstGeom prst="rect">
            <a:avLst/>
          </a:prstGeom>
          <a:noFill/>
        </p:spPr>
        <p:txBody>
          <a:bodyPr wrap="square" lIns="51429" tIns="0" rIns="51429" bIns="0" rtlCol="0" anchor="ctr">
            <a:noAutofit/>
          </a:bodyPr>
          <a:lstStyle/>
          <a:p>
            <a:r>
              <a:rPr lang="en-US" altLang="zh-CN" sz="1000" dirty="0" smtClean="0"/>
              <a:t>ZQ05-10</a:t>
            </a:r>
            <a:r>
              <a:rPr lang="zh-CN" altLang="en-US" sz="1000" dirty="0"/>
              <a:t>、</a:t>
            </a:r>
            <a:r>
              <a:rPr lang="en-US" altLang="zh-CN" sz="1000" dirty="0"/>
              <a:t>ZQ05-20</a:t>
            </a:r>
            <a:r>
              <a:rPr lang="zh-CN" altLang="en-US" sz="1000" dirty="0"/>
              <a:t>、</a:t>
            </a:r>
            <a:r>
              <a:rPr lang="en-US" altLang="zh-CN" sz="1000" dirty="0"/>
              <a:t>ZQ05-21</a:t>
            </a:r>
            <a:r>
              <a:rPr lang="zh-CN" altLang="en-US" sz="1000" dirty="0"/>
              <a:t>、</a:t>
            </a:r>
            <a:r>
              <a:rPr lang="en-US" altLang="zh-CN" sz="1000" dirty="0"/>
              <a:t>ZQ06-13</a:t>
            </a:r>
            <a:r>
              <a:rPr lang="zh-CN" altLang="en-US" sz="1000" dirty="0"/>
              <a:t>、</a:t>
            </a:r>
            <a:r>
              <a:rPr lang="en-US" altLang="zh-CN" sz="1000" dirty="0"/>
              <a:t>ZQ06-14</a:t>
            </a:r>
            <a:r>
              <a:rPr lang="zh-CN" altLang="en-US" sz="1000" dirty="0"/>
              <a:t>、</a:t>
            </a:r>
            <a:r>
              <a:rPr lang="en-US" altLang="zh-CN" sz="1000" dirty="0"/>
              <a:t>ZQ06-15</a:t>
            </a:r>
            <a:r>
              <a:rPr lang="zh-CN" altLang="en-US" sz="1000" dirty="0"/>
              <a:t>、</a:t>
            </a:r>
            <a:r>
              <a:rPr lang="en-US" altLang="zh-CN" sz="1000" dirty="0"/>
              <a:t>ZQ06-16</a:t>
            </a:r>
            <a:r>
              <a:rPr lang="zh-CN" altLang="en-US" sz="1000" dirty="0" smtClean="0"/>
              <a:t>、</a:t>
            </a:r>
            <a:r>
              <a:rPr lang="en-US" altLang="zh-CN" sz="1000" dirty="0" smtClean="0"/>
              <a:t>ZQ07-10</a:t>
            </a:r>
            <a:r>
              <a:rPr lang="zh-CN" altLang="en-US" sz="1000" dirty="0"/>
              <a:t>、</a:t>
            </a:r>
            <a:r>
              <a:rPr lang="en-US" altLang="zh-CN" sz="1000" dirty="0"/>
              <a:t>ZQ07-11</a:t>
            </a:r>
            <a:r>
              <a:rPr lang="zh-CN" altLang="en-US" sz="1000" dirty="0" smtClean="0"/>
              <a:t>、</a:t>
            </a:r>
            <a:r>
              <a:rPr lang="en-US" altLang="zh-CN" sz="1000" dirty="0" smtClean="0"/>
              <a:t>ZQ07-21</a:t>
            </a:r>
            <a:endParaRPr lang="zh-CN" altLang="zh-CN" sz="1000" dirty="0"/>
          </a:p>
        </p:txBody>
      </p:sp>
      <p:cxnSp>
        <p:nvCxnSpPr>
          <p:cNvPr id="43" name="直接连接符 42"/>
          <p:cNvCxnSpPr/>
          <p:nvPr/>
        </p:nvCxnSpPr>
        <p:spPr>
          <a:xfrm>
            <a:off x="14155490" y="1431762"/>
            <a:ext cx="0" cy="11752091"/>
          </a:xfrm>
          <a:prstGeom prst="line">
            <a:avLst/>
          </a:prstGeom>
        </p:spPr>
        <p:style>
          <a:lnRef idx="1">
            <a:schemeClr val="dk1"/>
          </a:lnRef>
          <a:fillRef idx="0">
            <a:schemeClr val="dk1"/>
          </a:fillRef>
          <a:effectRef idx="0">
            <a:schemeClr val="dk1"/>
          </a:effectRef>
          <a:fontRef idx="minor">
            <a:schemeClr val="tx1"/>
          </a:fontRef>
        </p:style>
      </p:cxnSp>
      <p:cxnSp>
        <p:nvCxnSpPr>
          <p:cNvPr id="64" name="直接连接符 63"/>
          <p:cNvCxnSpPr/>
          <p:nvPr/>
        </p:nvCxnSpPr>
        <p:spPr>
          <a:xfrm>
            <a:off x="14316177" y="7171229"/>
            <a:ext cx="3474654" cy="84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14762115" y="4641993"/>
            <a:ext cx="0" cy="191159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1" name="组合 110"/>
          <p:cNvGrpSpPr/>
          <p:nvPr/>
        </p:nvGrpSpPr>
        <p:grpSpPr>
          <a:xfrm>
            <a:off x="14927175" y="3502520"/>
            <a:ext cx="148741" cy="148741"/>
            <a:chOff x="11773579" y="1976092"/>
            <a:chExt cx="199792" cy="199792"/>
          </a:xfrm>
        </p:grpSpPr>
        <p:sp>
          <p:nvSpPr>
            <p:cNvPr id="109" name="椭圆 108"/>
            <p:cNvSpPr/>
            <p:nvPr/>
          </p:nvSpPr>
          <p:spPr>
            <a:xfrm>
              <a:off x="11773579" y="1976092"/>
              <a:ext cx="199792" cy="199792"/>
            </a:xfrm>
            <a:prstGeom prst="ellipse">
              <a:avLst/>
            </a:prstGeom>
            <a:solidFill>
              <a:srgbClr val="FF0000">
                <a:alpha val="33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a:p>
          </p:txBody>
        </p:sp>
        <p:sp>
          <p:nvSpPr>
            <p:cNvPr id="110" name="椭圆 109"/>
            <p:cNvSpPr/>
            <p:nvPr/>
          </p:nvSpPr>
          <p:spPr>
            <a:xfrm>
              <a:off x="11837388" y="2039901"/>
              <a:ext cx="72173" cy="72173"/>
            </a:xfrm>
            <a:prstGeom prst="ellipse">
              <a:avLst/>
            </a:prstGeom>
            <a:solidFill>
              <a:srgbClr val="C0000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70"/>
            </a:p>
          </p:txBody>
        </p:sp>
      </p:grpSp>
      <p:sp>
        <p:nvSpPr>
          <p:cNvPr id="112" name="矩形标注 111"/>
          <p:cNvSpPr/>
          <p:nvPr/>
        </p:nvSpPr>
        <p:spPr>
          <a:xfrm>
            <a:off x="14367770" y="3258591"/>
            <a:ext cx="738187" cy="157459"/>
          </a:xfrm>
          <a:prstGeom prst="wedgeRectCallout">
            <a:avLst>
              <a:gd name="adj1" fmla="val 36911"/>
              <a:gd name="adj2" fmla="val 105106"/>
            </a:avLst>
          </a:prstGeom>
          <a:solidFill>
            <a:srgbClr val="FF0000">
              <a:alpha val="39000"/>
            </a:srgbClr>
          </a:solidFill>
          <a:ln w="127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zh-CN" altLang="en-US" sz="855" dirty="0">
                <a:latin typeface="微软雅黑" panose="020B0503020204020204" pitchFamily="34" charset="-122"/>
                <a:ea typeface="微软雅黑" panose="020B0503020204020204" pitchFamily="34" charset="-122"/>
              </a:rPr>
              <a:t>项目位置</a:t>
            </a:r>
            <a:endParaRPr lang="zh-CN" altLang="en-US" sz="855" dirty="0">
              <a:latin typeface="微软雅黑" panose="020B0503020204020204" pitchFamily="34" charset="-122"/>
              <a:ea typeface="微软雅黑" panose="020B0503020204020204" pitchFamily="34" charset="-122"/>
            </a:endParaRPr>
          </a:p>
        </p:txBody>
      </p:sp>
      <p:graphicFrame>
        <p:nvGraphicFramePr>
          <p:cNvPr id="12" name="表格 11"/>
          <p:cNvGraphicFramePr>
            <a:graphicFrameLocks noGrp="1"/>
          </p:cNvGraphicFramePr>
          <p:nvPr/>
        </p:nvGraphicFramePr>
        <p:xfrm>
          <a:off x="9664292" y="10625443"/>
          <a:ext cx="4439937" cy="1980000"/>
        </p:xfrm>
        <a:graphic>
          <a:graphicData uri="http://schemas.openxmlformats.org/drawingml/2006/table">
            <a:tbl>
              <a:tblPr>
                <a:tableStyleId>{5C22544A-7EE6-4342-B048-85BDC9FD1C3A}</a:tableStyleId>
              </a:tblPr>
              <a:tblGrid>
                <a:gridCol w="541343"/>
                <a:gridCol w="442210"/>
                <a:gridCol w="864096"/>
                <a:gridCol w="512317"/>
                <a:gridCol w="503049"/>
                <a:gridCol w="424794"/>
                <a:gridCol w="479317"/>
                <a:gridCol w="672811"/>
              </a:tblGrid>
              <a:tr h="360000">
                <a:tc>
                  <a:txBody>
                    <a:bodyPr/>
                    <a:lstStyle/>
                    <a:p>
                      <a:pPr algn="ctr" fontAlgn="ctr"/>
                      <a:r>
                        <a:rPr lang="zh-CN" altLang="en-US" sz="700" u="none" strike="noStrike" dirty="0">
                          <a:effectLst/>
                        </a:rPr>
                        <a:t>地块编号</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用地代码</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用地名称</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a:effectLst/>
                        </a:rPr>
                        <a:t>容积率</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a:effectLst/>
                        </a:rPr>
                        <a:t>建筑密度（</a:t>
                      </a:r>
                      <a:r>
                        <a:rPr lang="en-US" altLang="zh-CN" sz="700" u="none" strike="noStrike">
                          <a:effectLst/>
                        </a:rPr>
                        <a:t>%</a:t>
                      </a:r>
                      <a:r>
                        <a:rPr lang="zh-CN" altLang="en-US" sz="700" u="none" strike="noStrike">
                          <a:effectLst/>
                        </a:rPr>
                        <a:t>）</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a:effectLst/>
                        </a:rPr>
                        <a:t>绿地率（</a:t>
                      </a:r>
                      <a:r>
                        <a:rPr lang="en-US" altLang="zh-CN" sz="700" u="none" strike="noStrike">
                          <a:effectLst/>
                        </a:rPr>
                        <a:t>%</a:t>
                      </a:r>
                      <a:r>
                        <a:rPr lang="zh-CN" altLang="en-US" sz="700" u="none" strike="noStrike">
                          <a:effectLst/>
                        </a:rPr>
                        <a:t>）</a:t>
                      </a:r>
                      <a:endParaRPr lang="zh-CN" altLang="en-US" sz="7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建筑限高</a:t>
                      </a:r>
                      <a:br>
                        <a:rPr lang="en-US" altLang="zh-CN" sz="700" u="none" strike="noStrike" dirty="0">
                          <a:effectLst/>
                        </a:rPr>
                      </a:br>
                      <a:r>
                        <a:rPr lang="zh-CN" altLang="en-US" sz="700" u="none" strike="noStrike" dirty="0">
                          <a:effectLst/>
                        </a:rPr>
                        <a:t>（</a:t>
                      </a:r>
                      <a:r>
                        <a:rPr lang="en-US" sz="700" u="none" strike="noStrike" dirty="0">
                          <a:effectLst/>
                        </a:rPr>
                        <a:t>m）</a:t>
                      </a:r>
                      <a:endParaRPr 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用地面积</a:t>
                      </a:r>
                      <a:br>
                        <a:rPr lang="en-US" altLang="zh-CN" sz="700" u="none" strike="noStrike" dirty="0">
                          <a:effectLst/>
                        </a:rPr>
                      </a:br>
                      <a:r>
                        <a:rPr lang="zh-CN" altLang="en-US" sz="700" u="none" strike="noStrike" dirty="0">
                          <a:effectLst/>
                        </a:rPr>
                        <a:t>（㎡）</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dirty="0">
                          <a:solidFill>
                            <a:srgbClr val="000000"/>
                          </a:solidFill>
                          <a:effectLst/>
                          <a:latin typeface="Calibri" panose="020F0502020204030204" pitchFamily="34" charset="0"/>
                          <a:ea typeface="等线" panose="02010600030101010101" pitchFamily="2" charset="-122"/>
                        </a:rPr>
                        <a:t>ZQ05-10</a:t>
                      </a:r>
                      <a:endParaRPr lang="en-US"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M3</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Calibri" panose="020F0502020204030204" pitchFamily="34" charset="0"/>
                          <a:ea typeface="等线" panose="02010600030101010101" pitchFamily="2" charset="-122"/>
                        </a:rPr>
                        <a:t>三类工业用地</a:t>
                      </a:r>
                      <a:endParaRPr lang="zh-CN" alt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1.2</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365504</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ZQ05-11</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U31</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Calibri" panose="020F0502020204030204" pitchFamily="34" charset="0"/>
                          <a:ea typeface="等线" panose="02010600030101010101" pitchFamily="2" charset="-122"/>
                        </a:rPr>
                        <a:t>消防用地</a:t>
                      </a:r>
                      <a:endParaRPr lang="zh-CN" alt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50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20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5997</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ZQ06-13</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dirty="0">
                          <a:solidFill>
                            <a:srgbClr val="000000"/>
                          </a:solidFill>
                          <a:effectLst/>
                          <a:latin typeface="Calibri" panose="020F0502020204030204" pitchFamily="34" charset="0"/>
                          <a:ea typeface="等线" panose="02010600030101010101" pitchFamily="2" charset="-122"/>
                        </a:rPr>
                        <a:t>W2</a:t>
                      </a:r>
                      <a:endParaRPr lang="en-US"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Calibri" panose="020F0502020204030204" pitchFamily="34" charset="0"/>
                          <a:ea typeface="等线" panose="02010600030101010101" pitchFamily="2" charset="-122"/>
                        </a:rPr>
                        <a:t>二类物流仓储用地</a:t>
                      </a:r>
                      <a:endParaRPr lang="zh-CN" alt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1.2</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30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30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180866</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ZQ06-14</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U31</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dirty="0">
                          <a:solidFill>
                            <a:srgbClr val="000000"/>
                          </a:solidFill>
                          <a:effectLst/>
                          <a:latin typeface="Calibri" panose="020F0502020204030204" pitchFamily="34" charset="0"/>
                          <a:ea typeface="等线" panose="02010600030101010101" pitchFamily="2" charset="-122"/>
                        </a:rPr>
                        <a:t>消防用地</a:t>
                      </a:r>
                      <a:endParaRPr lang="zh-CN" altLang="en-US"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50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20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4500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ZQ06-15</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U22</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Calibri" panose="020F0502020204030204" pitchFamily="34" charset="0"/>
                          <a:ea typeface="等线" panose="02010600030101010101" pitchFamily="2" charset="-122"/>
                        </a:rPr>
                        <a:t>环卫用地</a:t>
                      </a:r>
                      <a:endParaRPr lang="zh-CN" alt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50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20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4000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ZQ06-16</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U13</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Calibri" panose="020F0502020204030204" pitchFamily="34" charset="0"/>
                          <a:ea typeface="等线" panose="02010600030101010101" pitchFamily="2" charset="-122"/>
                        </a:rPr>
                        <a:t>供燃气用地</a:t>
                      </a:r>
                      <a:endParaRPr lang="zh-CN" alt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50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20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3000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ZQ06-21</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M3</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Calibri" panose="020F0502020204030204" pitchFamily="34" charset="0"/>
                          <a:ea typeface="等线" panose="02010600030101010101" pitchFamily="2" charset="-122"/>
                        </a:rPr>
                        <a:t>三类工业用地</a:t>
                      </a:r>
                      <a:endParaRPr lang="zh-CN" alt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1.2</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45</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203610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ZQ07-08</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U12</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Calibri" panose="020F0502020204030204" pitchFamily="34" charset="0"/>
                          <a:ea typeface="等线" panose="02010600030101010101" pitchFamily="2" charset="-122"/>
                        </a:rPr>
                        <a:t>供电用地</a:t>
                      </a:r>
                      <a:endParaRPr lang="zh-CN" alt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50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20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6427</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ZQ07-09</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W2</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Calibri" panose="020F0502020204030204" pitchFamily="34" charset="0"/>
                          <a:ea typeface="等线" panose="02010600030101010101" pitchFamily="2" charset="-122"/>
                        </a:rPr>
                        <a:t>二类物流仓储用地</a:t>
                      </a:r>
                      <a:endParaRPr lang="zh-CN" alt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1.2</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30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30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361576</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ZQ07-10</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S42</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Calibri" panose="020F0502020204030204" pitchFamily="34" charset="0"/>
                          <a:ea typeface="等线" panose="02010600030101010101" pitchFamily="2" charset="-122"/>
                        </a:rPr>
                        <a:t>社会停车场用地</a:t>
                      </a:r>
                      <a:endParaRPr lang="zh-CN" altLang="en-US"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35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60575</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8" name="表格 17"/>
          <p:cNvGraphicFramePr>
            <a:graphicFrameLocks noGrp="1"/>
          </p:cNvGraphicFramePr>
          <p:nvPr/>
        </p:nvGraphicFramePr>
        <p:xfrm>
          <a:off x="5156752" y="10625448"/>
          <a:ext cx="4460569" cy="1980000"/>
        </p:xfrm>
        <a:graphic>
          <a:graphicData uri="http://schemas.openxmlformats.org/drawingml/2006/table">
            <a:tbl>
              <a:tblPr>
                <a:tableStyleId>{5C22544A-7EE6-4342-B048-85BDC9FD1C3A}</a:tableStyleId>
              </a:tblPr>
              <a:tblGrid>
                <a:gridCol w="557571"/>
                <a:gridCol w="477349"/>
                <a:gridCol w="853902"/>
                <a:gridCol w="475035"/>
                <a:gridCol w="475035"/>
                <a:gridCol w="506535"/>
                <a:gridCol w="557571"/>
                <a:gridCol w="557571"/>
              </a:tblGrid>
              <a:tr h="360000">
                <a:tc>
                  <a:txBody>
                    <a:bodyPr/>
                    <a:lstStyle/>
                    <a:p>
                      <a:pPr marL="0" marR="0" indent="0" algn="ctr" defTabSz="1828800" rtl="0" eaLnBrk="1" fontAlgn="ctr" latinLnBrk="0" hangingPunct="1">
                        <a:lnSpc>
                          <a:spcPct val="100000"/>
                        </a:lnSpc>
                        <a:spcBef>
                          <a:spcPts val="0"/>
                        </a:spcBef>
                        <a:spcAft>
                          <a:spcPts val="0"/>
                        </a:spcAft>
                        <a:buClrTx/>
                        <a:buSzTx/>
                        <a:buFontTx/>
                        <a:buNone/>
                        <a:defRPr/>
                      </a:pPr>
                      <a:r>
                        <a:rPr lang="zh-CN" altLang="en-US" sz="700" u="none" strike="noStrike" dirty="0">
                          <a:effectLst/>
                        </a:rPr>
                        <a:t>地块编号</a:t>
                      </a:r>
                      <a:endParaRPr lang="zh-CN" altLang="en-US" sz="700" u="none" strike="noStrike" dirty="0">
                        <a:effectLs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用地代码</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用地名称</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容积率</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建筑密度（</a:t>
                      </a:r>
                      <a:r>
                        <a:rPr lang="en-US" altLang="zh-CN" sz="700" u="none" strike="noStrike" dirty="0">
                          <a:effectLst/>
                        </a:rPr>
                        <a:t>%</a:t>
                      </a:r>
                      <a:r>
                        <a:rPr lang="zh-CN" altLang="en-US" sz="700" u="none" strike="noStrike" dirty="0">
                          <a:effectLst/>
                        </a:rPr>
                        <a:t>）</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绿地率</a:t>
                      </a:r>
                      <a:br>
                        <a:rPr lang="en-US" altLang="zh-CN" sz="700" u="none" strike="noStrike" dirty="0">
                          <a:effectLst/>
                        </a:rPr>
                      </a:br>
                      <a:r>
                        <a:rPr lang="zh-CN" altLang="en-US" sz="700" u="none" strike="noStrike" dirty="0">
                          <a:effectLst/>
                        </a:rPr>
                        <a:t>（</a:t>
                      </a:r>
                      <a:r>
                        <a:rPr lang="en-US" altLang="zh-CN" sz="700" u="none" strike="noStrike" dirty="0">
                          <a:effectLst/>
                        </a:rPr>
                        <a:t>%</a:t>
                      </a:r>
                      <a:r>
                        <a:rPr lang="zh-CN" altLang="en-US" sz="700" u="none" strike="noStrike" dirty="0">
                          <a:effectLst/>
                        </a:rPr>
                        <a:t>）</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建筑限高</a:t>
                      </a:r>
                      <a:br>
                        <a:rPr lang="en-US" altLang="zh-CN" sz="700" u="none" strike="noStrike" dirty="0">
                          <a:effectLst/>
                        </a:rPr>
                      </a:br>
                      <a:r>
                        <a:rPr lang="zh-CN" altLang="en-US" sz="700" u="none" strike="noStrike" dirty="0">
                          <a:effectLst/>
                        </a:rPr>
                        <a:t>（</a:t>
                      </a:r>
                      <a:r>
                        <a:rPr lang="en-US" sz="700" u="none" strike="noStrike" dirty="0">
                          <a:effectLst/>
                        </a:rPr>
                        <a:t>m）</a:t>
                      </a:r>
                      <a:endParaRPr 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700" u="none" strike="noStrike" dirty="0">
                          <a:effectLst/>
                        </a:rPr>
                        <a:t>用地面积</a:t>
                      </a:r>
                      <a:br>
                        <a:rPr lang="en-US" altLang="zh-CN" sz="700" u="none" strike="noStrike" dirty="0">
                          <a:effectLst/>
                        </a:rPr>
                      </a:br>
                      <a:r>
                        <a:rPr lang="zh-CN" altLang="en-US" sz="700" u="none" strike="noStrike" dirty="0">
                          <a:effectLst/>
                        </a:rPr>
                        <a:t>（㎡）</a:t>
                      </a:r>
                      <a:endParaRPr lang="zh-CN" altLang="en-US" sz="7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dirty="0">
                          <a:solidFill>
                            <a:srgbClr val="000000"/>
                          </a:solidFill>
                          <a:effectLst/>
                          <a:latin typeface="Calibri" panose="020F0502020204030204" pitchFamily="34" charset="0"/>
                          <a:ea typeface="等线" panose="02010600030101010101" pitchFamily="2" charset="-122"/>
                        </a:rPr>
                        <a:t>ZQ05-10</a:t>
                      </a:r>
                      <a:endParaRPr lang="en-US"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dirty="0">
                          <a:solidFill>
                            <a:srgbClr val="000000"/>
                          </a:solidFill>
                          <a:effectLst/>
                          <a:latin typeface="Calibri" panose="020F0502020204030204" pitchFamily="34" charset="0"/>
                          <a:ea typeface="等线" panose="02010600030101010101" pitchFamily="2" charset="-122"/>
                        </a:rPr>
                        <a:t>M2</a:t>
                      </a:r>
                      <a:endParaRPr lang="en-US"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Arial" panose="020B0604020202020204" pitchFamily="34" charset="0"/>
                          <a:ea typeface="等线" panose="02010600030101010101" pitchFamily="2" charset="-122"/>
                        </a:rPr>
                        <a:t>二类工业用地</a:t>
                      </a:r>
                      <a:endParaRPr lang="zh-CN" altLang="en-US" sz="7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1.2</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163522</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ZQ05-20</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W2</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Arial" panose="020B0604020202020204" pitchFamily="34" charset="0"/>
                          <a:ea typeface="等线" panose="02010600030101010101" pitchFamily="2" charset="-122"/>
                        </a:rPr>
                        <a:t>二类物流仓储用地</a:t>
                      </a:r>
                      <a:endParaRPr lang="zh-CN" altLang="en-US" sz="7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1.2</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30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30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191246</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ZQ05-21</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U31</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dirty="0">
                          <a:solidFill>
                            <a:srgbClr val="000000"/>
                          </a:solidFill>
                          <a:effectLst/>
                          <a:latin typeface="Arial" panose="020B0604020202020204" pitchFamily="34" charset="0"/>
                          <a:ea typeface="等线" panose="02010600030101010101" pitchFamily="2" charset="-122"/>
                        </a:rPr>
                        <a:t>消防用地</a:t>
                      </a:r>
                      <a:endParaRPr lang="zh-CN" altLang="en-US" sz="700" b="0" i="0" u="none" strike="noStrike" dirty="0">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50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20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5997</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ZQ06-13</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W2</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Arial" panose="020B0604020202020204" pitchFamily="34" charset="0"/>
                          <a:ea typeface="等线" panose="02010600030101010101" pitchFamily="2" charset="-122"/>
                        </a:rPr>
                        <a:t>二类物流仓储用地</a:t>
                      </a:r>
                      <a:endParaRPr lang="zh-CN" altLang="en-US" sz="7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1.2</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30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30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386016</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ZQ06-14</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U31</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Arial" panose="020B0604020202020204" pitchFamily="34" charset="0"/>
                          <a:ea typeface="等线" panose="02010600030101010101" pitchFamily="2" charset="-122"/>
                        </a:rPr>
                        <a:t>消防用地</a:t>
                      </a:r>
                      <a:endParaRPr lang="zh-CN" altLang="en-US" sz="7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1.5</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50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20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4500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ZQ06-15</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U22</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Arial" panose="020B0604020202020204" pitchFamily="34" charset="0"/>
                          <a:ea typeface="等线" panose="02010600030101010101" pitchFamily="2" charset="-122"/>
                        </a:rPr>
                        <a:t>环卫用地</a:t>
                      </a:r>
                      <a:endParaRPr lang="zh-CN" altLang="en-US" sz="7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50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20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4000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ZQ06-16</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U13</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Arial" panose="020B0604020202020204" pitchFamily="34" charset="0"/>
                          <a:ea typeface="等线" panose="02010600030101010101" pitchFamily="2" charset="-122"/>
                        </a:rPr>
                        <a:t>供燃气用地</a:t>
                      </a:r>
                      <a:endParaRPr lang="zh-CN" altLang="en-US" sz="7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50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20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3000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ZQ07-10</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U12</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Arial" panose="020B0604020202020204" pitchFamily="34" charset="0"/>
                          <a:ea typeface="等线" panose="02010600030101010101" pitchFamily="2" charset="-122"/>
                        </a:rPr>
                        <a:t>供电用地</a:t>
                      </a:r>
                      <a:endParaRPr lang="zh-CN" altLang="en-US" sz="7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50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20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40</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6364</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ZQ07-11</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M3</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Arial" panose="020B0604020202020204" pitchFamily="34" charset="0"/>
                          <a:ea typeface="等线" panose="02010600030101010101" pitchFamily="2" charset="-122"/>
                        </a:rPr>
                        <a:t>三类工业用地</a:t>
                      </a:r>
                      <a:endParaRPr lang="zh-CN" altLang="en-US" sz="7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1.2</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45</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174898</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162000">
                <a:tc>
                  <a:txBody>
                    <a:bodyPr/>
                    <a:lstStyle/>
                    <a:p>
                      <a:pPr algn="ctr" rtl="0" fontAlgn="ctr"/>
                      <a:r>
                        <a:rPr lang="en-US" sz="700" b="0" i="0" u="none" strike="noStrike" dirty="0">
                          <a:solidFill>
                            <a:srgbClr val="000000"/>
                          </a:solidFill>
                          <a:effectLst/>
                          <a:latin typeface="Calibri" panose="020F0502020204030204" pitchFamily="34" charset="0"/>
                          <a:ea typeface="等线" panose="02010600030101010101" pitchFamily="2" charset="-122"/>
                        </a:rPr>
                        <a:t>ZQ07-21</a:t>
                      </a:r>
                      <a:endParaRPr lang="en-US"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700" b="0" i="0" u="none" strike="noStrike">
                          <a:solidFill>
                            <a:srgbClr val="000000"/>
                          </a:solidFill>
                          <a:effectLst/>
                          <a:latin typeface="Calibri" panose="020F0502020204030204" pitchFamily="34" charset="0"/>
                          <a:ea typeface="等线" panose="02010600030101010101" pitchFamily="2" charset="-122"/>
                        </a:rPr>
                        <a:t>M3</a:t>
                      </a:r>
                      <a:endParaRPr lang="en-US"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zh-CN" altLang="en-US" sz="700" b="0" i="0" u="none" strike="noStrike">
                          <a:solidFill>
                            <a:srgbClr val="000000"/>
                          </a:solidFill>
                          <a:effectLst/>
                          <a:latin typeface="Arial" panose="020B0604020202020204" pitchFamily="34" charset="0"/>
                          <a:ea typeface="等线" panose="02010600030101010101" pitchFamily="2" charset="-122"/>
                        </a:rPr>
                        <a:t>三类工业用地</a:t>
                      </a:r>
                      <a:endParaRPr lang="zh-CN" altLang="en-US" sz="7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1.2</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10</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a:solidFill>
                            <a:srgbClr val="000000"/>
                          </a:solidFill>
                          <a:effectLst/>
                          <a:latin typeface="Calibri" panose="020F0502020204030204" pitchFamily="34" charset="0"/>
                          <a:ea typeface="等线" panose="02010600030101010101" pitchFamily="2" charset="-122"/>
                        </a:rPr>
                        <a:t>45</a:t>
                      </a:r>
                      <a:endParaRPr lang="en-US" altLang="zh-CN" sz="7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altLang="zh-CN" sz="700" b="0" i="0" u="none" strike="noStrike" dirty="0">
                          <a:solidFill>
                            <a:srgbClr val="000000"/>
                          </a:solidFill>
                          <a:effectLst/>
                          <a:latin typeface="Calibri" panose="020F0502020204030204" pitchFamily="34" charset="0"/>
                          <a:ea typeface="等线" panose="02010600030101010101" pitchFamily="2" charset="-122"/>
                        </a:rPr>
                        <a:t>236117</a:t>
                      </a:r>
                      <a:endParaRPr lang="en-US" altLang="zh-CN" sz="7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bl>
          </a:graphicData>
        </a:graphic>
      </p:graphicFrame>
      <p:grpSp>
        <p:nvGrpSpPr>
          <p:cNvPr id="49" name="组合 48"/>
          <p:cNvGrpSpPr/>
          <p:nvPr/>
        </p:nvGrpSpPr>
        <p:grpSpPr>
          <a:xfrm>
            <a:off x="5862022" y="5997570"/>
            <a:ext cx="7824794" cy="3294125"/>
            <a:chOff x="5862022" y="5997570"/>
            <a:chExt cx="7824794" cy="3294125"/>
          </a:xfrm>
        </p:grpSpPr>
        <p:sp>
          <p:nvSpPr>
            <p:cNvPr id="65" name="文本框 64"/>
            <p:cNvSpPr txBox="1"/>
            <p:nvPr/>
          </p:nvSpPr>
          <p:spPr>
            <a:xfrm rot="19369347">
              <a:off x="13379039" y="6206463"/>
              <a:ext cx="307777" cy="1064816"/>
            </a:xfrm>
            <a:prstGeom prst="rect">
              <a:avLst/>
            </a:prstGeom>
            <a:noFill/>
          </p:spPr>
          <p:txBody>
            <a:bodyPr vert="eaVert" wrap="square" rtlCol="0">
              <a:spAutoFit/>
            </a:bodyPr>
            <a:lstStyle/>
            <a:p>
              <a:pPr algn="ctr"/>
              <a:r>
                <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龙江河</a:t>
              </a:r>
              <a:endPar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47" name="文本框 46"/>
            <p:cNvSpPr txBox="1"/>
            <p:nvPr/>
          </p:nvSpPr>
          <p:spPr>
            <a:xfrm rot="19250014">
              <a:off x="9038994" y="8812318"/>
              <a:ext cx="1468793"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南海大道</a:t>
              </a:r>
              <a:endParaRPr lang="zh-CN" altLang="en-US" sz="800" b="0" dirty="0">
                <a:solidFill>
                  <a:schemeClr val="tx1">
                    <a:lumMod val="65000"/>
                    <a:lumOff val="35000"/>
                  </a:schemeClr>
                </a:solidFill>
                <a:effectLst/>
              </a:endParaRPr>
            </a:p>
          </p:txBody>
        </p:sp>
        <p:sp>
          <p:nvSpPr>
            <p:cNvPr id="106" name="文本框 105"/>
            <p:cNvSpPr txBox="1"/>
            <p:nvPr/>
          </p:nvSpPr>
          <p:spPr>
            <a:xfrm rot="1237718">
              <a:off x="5862022" y="8618384"/>
              <a:ext cx="1230285"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石化大道</a:t>
              </a:r>
              <a:endParaRPr lang="zh-CN" altLang="en-US" sz="800" b="0" dirty="0">
                <a:solidFill>
                  <a:schemeClr val="tx1">
                    <a:lumMod val="65000"/>
                    <a:lumOff val="35000"/>
                  </a:schemeClr>
                </a:solidFill>
                <a:effectLst/>
              </a:endParaRPr>
            </a:p>
          </p:txBody>
        </p:sp>
        <p:sp>
          <p:nvSpPr>
            <p:cNvPr id="107" name="文本框 106"/>
            <p:cNvSpPr txBox="1"/>
            <p:nvPr/>
          </p:nvSpPr>
          <p:spPr>
            <a:xfrm rot="20070897">
              <a:off x="6848967" y="6765177"/>
              <a:ext cx="1230285"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广汕高铁</a:t>
              </a:r>
              <a:endParaRPr lang="zh-CN" altLang="en-US" sz="800" b="0" dirty="0">
                <a:solidFill>
                  <a:schemeClr val="tx1">
                    <a:lumMod val="65000"/>
                    <a:lumOff val="35000"/>
                  </a:schemeClr>
                </a:solidFill>
                <a:effectLst/>
              </a:endParaRPr>
            </a:p>
          </p:txBody>
        </p:sp>
        <p:sp>
          <p:nvSpPr>
            <p:cNvPr id="108" name="文本框 107"/>
            <p:cNvSpPr txBox="1"/>
            <p:nvPr/>
          </p:nvSpPr>
          <p:spPr>
            <a:xfrm rot="19229330">
              <a:off x="9472364" y="6637770"/>
              <a:ext cx="307777" cy="1064816"/>
            </a:xfrm>
            <a:prstGeom prst="rect">
              <a:avLst/>
            </a:prstGeom>
            <a:noFill/>
          </p:spPr>
          <p:txBody>
            <a:bodyPr vert="eaVert" wrap="square" rtlCol="0">
              <a:spAutoFit/>
            </a:bodyPr>
            <a:lstStyle/>
            <a:p>
              <a:pPr algn="ctr"/>
              <a:r>
                <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环海东路</a:t>
              </a:r>
              <a:endPar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13" name="文本框 112"/>
            <p:cNvSpPr txBox="1"/>
            <p:nvPr/>
          </p:nvSpPr>
          <p:spPr>
            <a:xfrm rot="19250014">
              <a:off x="7260215" y="8315415"/>
              <a:ext cx="1468793"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南海北路</a:t>
              </a:r>
              <a:endParaRPr lang="zh-CN" altLang="en-US" sz="800" b="0" dirty="0">
                <a:solidFill>
                  <a:schemeClr val="tx1">
                    <a:lumMod val="65000"/>
                    <a:lumOff val="35000"/>
                  </a:schemeClr>
                </a:solidFill>
                <a:effectLst/>
              </a:endParaRPr>
            </a:p>
          </p:txBody>
        </p:sp>
        <p:sp>
          <p:nvSpPr>
            <p:cNvPr id="122" name="文本框 121"/>
            <p:cNvSpPr txBox="1"/>
            <p:nvPr/>
          </p:nvSpPr>
          <p:spPr>
            <a:xfrm rot="19250014">
              <a:off x="8492884" y="8170941"/>
              <a:ext cx="1468793"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东区中路</a:t>
              </a:r>
              <a:endParaRPr lang="zh-CN" altLang="en-US" sz="800" b="0" dirty="0">
                <a:solidFill>
                  <a:schemeClr val="tx1">
                    <a:lumMod val="65000"/>
                    <a:lumOff val="35000"/>
                  </a:schemeClr>
                </a:solidFill>
                <a:effectLst/>
              </a:endParaRPr>
            </a:p>
          </p:txBody>
        </p:sp>
        <p:sp>
          <p:nvSpPr>
            <p:cNvPr id="123" name="文本框 122"/>
            <p:cNvSpPr txBox="1"/>
            <p:nvPr/>
          </p:nvSpPr>
          <p:spPr>
            <a:xfrm rot="19229330">
              <a:off x="7942337" y="6843447"/>
              <a:ext cx="307777" cy="1441149"/>
            </a:xfrm>
            <a:prstGeom prst="rect">
              <a:avLst/>
            </a:prstGeom>
            <a:noFill/>
          </p:spPr>
          <p:txBody>
            <a:bodyPr vert="eaVert" wrap="square" rtlCol="0">
              <a:spAutoFit/>
            </a:bodyPr>
            <a:lstStyle/>
            <a:p>
              <a:pPr algn="ctr"/>
              <a:r>
                <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东区西二路</a:t>
              </a:r>
              <a:endPar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24" name="文本框 123"/>
            <p:cNvSpPr txBox="1"/>
            <p:nvPr/>
          </p:nvSpPr>
          <p:spPr>
            <a:xfrm rot="19229330">
              <a:off x="8556384" y="6476248"/>
              <a:ext cx="307777" cy="1441149"/>
            </a:xfrm>
            <a:prstGeom prst="rect">
              <a:avLst/>
            </a:prstGeom>
            <a:noFill/>
          </p:spPr>
          <p:txBody>
            <a:bodyPr vert="eaVert"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东区西一路</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25" name="文本框 124"/>
            <p:cNvSpPr txBox="1"/>
            <p:nvPr/>
          </p:nvSpPr>
          <p:spPr>
            <a:xfrm rot="19229330">
              <a:off x="7293752" y="7155217"/>
              <a:ext cx="307777" cy="1441149"/>
            </a:xfrm>
            <a:prstGeom prst="rect">
              <a:avLst/>
            </a:prstGeom>
            <a:noFill/>
          </p:spPr>
          <p:txBody>
            <a:bodyPr vert="eaVert" wrap="square" rtlCol="0">
              <a:spAutoFit/>
            </a:bodyPr>
            <a:lstStyle/>
            <a:p>
              <a:pPr algn="ctr"/>
              <a:r>
                <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东区西三路</a:t>
              </a:r>
              <a:endPar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26" name="文本框 125"/>
            <p:cNvSpPr txBox="1"/>
            <p:nvPr/>
          </p:nvSpPr>
          <p:spPr>
            <a:xfrm rot="18361713">
              <a:off x="10595055" y="5683668"/>
              <a:ext cx="307777" cy="1441149"/>
            </a:xfrm>
            <a:prstGeom prst="rect">
              <a:avLst/>
            </a:prstGeom>
            <a:noFill/>
          </p:spPr>
          <p:txBody>
            <a:bodyPr vert="eaVert"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东区东二路</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27" name="文本框 126"/>
            <p:cNvSpPr txBox="1"/>
            <p:nvPr/>
          </p:nvSpPr>
          <p:spPr>
            <a:xfrm>
              <a:off x="12794404" y="9076251"/>
              <a:ext cx="655005" cy="215444"/>
            </a:xfrm>
            <a:prstGeom prst="rect">
              <a:avLst/>
            </a:prstGeom>
            <a:noFill/>
          </p:spPr>
          <p:txBody>
            <a:bodyPr vert="horz"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中石油</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29" name="文本框 128"/>
            <p:cNvSpPr txBox="1"/>
            <p:nvPr/>
          </p:nvSpPr>
          <p:spPr>
            <a:xfrm>
              <a:off x="6389664" y="8440422"/>
              <a:ext cx="1040950" cy="215444"/>
            </a:xfrm>
            <a:prstGeom prst="rect">
              <a:avLst/>
            </a:prstGeom>
            <a:noFill/>
          </p:spPr>
          <p:txBody>
            <a:bodyPr vert="horz"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服务中心</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206" name="文本框 205"/>
            <p:cNvSpPr txBox="1"/>
            <p:nvPr/>
          </p:nvSpPr>
          <p:spPr>
            <a:xfrm rot="19229330">
              <a:off x="9942231" y="6316610"/>
              <a:ext cx="307777" cy="1064816"/>
            </a:xfrm>
            <a:prstGeom prst="rect">
              <a:avLst/>
            </a:prstGeom>
            <a:noFill/>
          </p:spPr>
          <p:txBody>
            <a:bodyPr vert="eaVert" wrap="square" rtlCol="0">
              <a:spAutoFit/>
            </a:bodyPr>
            <a:lstStyle/>
            <a:p>
              <a:pPr algn="ctr"/>
              <a:r>
                <a:rPr lang="zh-CN" altLang="en-US" sz="800" spc="300" dirty="0">
                  <a:ln w="3175">
                    <a:noFill/>
                  </a:ln>
                  <a:solidFill>
                    <a:schemeClr val="tx1">
                      <a:lumMod val="65000"/>
                      <a:lumOff val="35000"/>
                    </a:schemeClr>
                  </a:solidFill>
                  <a:latin typeface="微软雅黑" panose="020B0503020204020204" pitchFamily="34" charset="-122"/>
                  <a:ea typeface="微软雅黑" panose="020B0503020204020204" pitchFamily="34" charset="-122"/>
                </a:rPr>
                <a:t>东区东一路</a:t>
              </a:r>
              <a:endParaRPr lang="zh-CN" altLang="en-US" sz="800" spc="300" dirty="0">
                <a:ln w="3175">
                  <a:noFill/>
                </a:ln>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3" name="文本框 202"/>
            <p:cNvSpPr txBox="1"/>
            <p:nvPr/>
          </p:nvSpPr>
          <p:spPr>
            <a:xfrm rot="19229330">
              <a:off x="10333670" y="7670600"/>
              <a:ext cx="921716" cy="215444"/>
            </a:xfrm>
            <a:prstGeom prst="rect">
              <a:avLst/>
            </a:prstGeom>
            <a:noFill/>
          </p:spPr>
          <p:txBody>
            <a:bodyPr vert="horz" wrap="square" rtlCol="0">
              <a:spAutoFit/>
            </a:bodyPr>
            <a:lstStyle/>
            <a:p>
              <a:pPr algn="ctr"/>
              <a:r>
                <a:rPr lang="zh-CN" altLang="en-US" sz="800" spc="300" dirty="0">
                  <a:ln w="3175">
                    <a:noFill/>
                  </a:ln>
                  <a:solidFill>
                    <a:schemeClr val="tx1">
                      <a:lumMod val="65000"/>
                      <a:lumOff val="35000"/>
                    </a:schemeClr>
                  </a:solidFill>
                  <a:latin typeface="微软雅黑" panose="020B0503020204020204" pitchFamily="34" charset="-122"/>
                  <a:ea typeface="微软雅黑" panose="020B0503020204020204" pitchFamily="34" charset="-122"/>
                </a:rPr>
                <a:t>货运场站</a:t>
              </a:r>
              <a:endParaRPr lang="zh-CN" altLang="en-US" sz="800" spc="300" dirty="0">
                <a:ln w="3175">
                  <a:noFill/>
                </a:ln>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1" name="文本框 250"/>
            <p:cNvSpPr txBox="1"/>
            <p:nvPr/>
          </p:nvSpPr>
          <p:spPr>
            <a:xfrm rot="20771922">
              <a:off x="10886455" y="5997570"/>
              <a:ext cx="1235020" cy="215444"/>
            </a:xfrm>
            <a:prstGeom prst="rect">
              <a:avLst/>
            </a:prstGeom>
            <a:noFill/>
          </p:spPr>
          <p:txBody>
            <a:bodyPr vert="horz" wrap="square" rtlCol="0">
              <a:spAutoFit/>
            </a:bodyPr>
            <a:lstStyle/>
            <a:p>
              <a:pPr algn="ctr"/>
              <a:r>
                <a:rPr lang="zh-CN" altLang="en-US" sz="8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滨海产业大道</a:t>
              </a:r>
              <a:endParaRPr lang="zh-CN" altLang="en-US" sz="8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252" name="文本框 251"/>
            <p:cNvSpPr txBox="1"/>
            <p:nvPr/>
          </p:nvSpPr>
          <p:spPr>
            <a:xfrm rot="899191">
              <a:off x="12345928" y="7386782"/>
              <a:ext cx="760725" cy="215444"/>
            </a:xfrm>
            <a:prstGeom prst="rect">
              <a:avLst/>
            </a:prstGeom>
            <a:noFill/>
          </p:spPr>
          <p:txBody>
            <a:bodyPr vert="horz"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临江西路</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262" name="文本框 261"/>
            <p:cNvSpPr txBox="1"/>
            <p:nvPr/>
          </p:nvSpPr>
          <p:spPr>
            <a:xfrm rot="20771922">
              <a:off x="11936868" y="6708264"/>
              <a:ext cx="1235020" cy="215444"/>
            </a:xfrm>
            <a:prstGeom prst="rect">
              <a:avLst/>
            </a:prstGeom>
            <a:noFill/>
          </p:spPr>
          <p:txBody>
            <a:bodyPr vert="horz" wrap="square" rtlCol="0">
              <a:spAutoFit/>
            </a:bodyPr>
            <a:lstStyle/>
            <a:p>
              <a:pPr algn="ctr"/>
              <a:r>
                <a:rPr lang="zh-CN" altLang="en-US" sz="800" dirty="0">
                  <a:ln w="3175">
                    <a:noFill/>
                  </a:ln>
                  <a:solidFill>
                    <a:schemeClr val="tx1">
                      <a:lumMod val="65000"/>
                      <a:lumOff val="35000"/>
                    </a:schemeClr>
                  </a:solidFill>
                  <a:latin typeface="微软雅黑" panose="020B0503020204020204" pitchFamily="34" charset="-122"/>
                  <a:ea typeface="微软雅黑" panose="020B0503020204020204" pitchFamily="34" charset="-122"/>
                </a:rPr>
                <a:t>揭惠铁路</a:t>
              </a:r>
              <a:endParaRPr lang="zh-CN" altLang="en-US" sz="800" dirty="0">
                <a:ln w="3175">
                  <a:noFill/>
                </a:ln>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8389325" y="6744646"/>
            <a:ext cx="3404661" cy="2675854"/>
            <a:chOff x="8389325" y="6744646"/>
            <a:chExt cx="3404661" cy="2675854"/>
          </a:xfrm>
          <a:noFill/>
        </p:grpSpPr>
        <p:sp>
          <p:nvSpPr>
            <p:cNvPr id="132" name="文本框 131"/>
            <p:cNvSpPr txBox="1"/>
            <p:nvPr/>
          </p:nvSpPr>
          <p:spPr>
            <a:xfrm>
              <a:off x="8389325" y="9185344"/>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ZQ05-10</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139" name="文本框 138"/>
            <p:cNvSpPr txBox="1"/>
            <p:nvPr/>
          </p:nvSpPr>
          <p:spPr>
            <a:xfrm>
              <a:off x="10431736" y="7494747"/>
              <a:ext cx="548126" cy="165036"/>
            </a:xfrm>
            <a:prstGeom prst="rect">
              <a:avLst/>
            </a:prstGeom>
            <a:grpFill/>
          </p:spPr>
          <p:txBody>
            <a:bodyPr vert="horz" wrap="square" lIns="72000" tIns="36000" rIns="72000" bIns="36000" rtlCol="0">
              <a:spAutoFit/>
            </a:bodyPr>
            <a:lstStyle/>
            <a:p>
              <a:pPr algn="ctr"/>
              <a:r>
                <a:rPr lang="en-US" altLang="zh-CN" sz="600" dirty="0" smtClean="0">
                  <a:ln w="3175">
                    <a:noFill/>
                  </a:ln>
                  <a:effectLst>
                    <a:glow rad="127000">
                      <a:schemeClr val="bg1"/>
                    </a:glow>
                  </a:effectLst>
                  <a:latin typeface="微软雅黑" panose="020B0503020204020204" pitchFamily="34" charset="-122"/>
                  <a:ea typeface="微软雅黑" panose="020B0503020204020204" pitchFamily="34" charset="-122"/>
                </a:rPr>
                <a:t>ZQ07-09</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134" name="文本框 133"/>
            <p:cNvSpPr txBox="1"/>
            <p:nvPr/>
          </p:nvSpPr>
          <p:spPr>
            <a:xfrm>
              <a:off x="9319160" y="9255464"/>
              <a:ext cx="548126" cy="165036"/>
            </a:xfrm>
            <a:prstGeom prst="rect">
              <a:avLst/>
            </a:prstGeom>
            <a:grpFill/>
          </p:spPr>
          <p:txBody>
            <a:bodyPr vert="horz" wrap="square" lIns="72000" tIns="36000" rIns="72000" bIns="36000" rtlCol="0">
              <a:spAutoFit/>
            </a:bodyPr>
            <a:lstStyle/>
            <a:p>
              <a:pPr algn="ctr"/>
              <a:r>
                <a:rPr lang="en-US" altLang="zh-CN" sz="600" dirty="0" smtClean="0">
                  <a:ln w="3175">
                    <a:noFill/>
                  </a:ln>
                  <a:effectLst>
                    <a:glow rad="127000">
                      <a:schemeClr val="bg1"/>
                    </a:glow>
                  </a:effectLst>
                  <a:latin typeface="微软雅黑" panose="020B0503020204020204" pitchFamily="34" charset="-122"/>
                  <a:ea typeface="微软雅黑" panose="020B0503020204020204" pitchFamily="34" charset="-122"/>
                </a:rPr>
                <a:t>ZQ05-11</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136" name="文本框 135"/>
            <p:cNvSpPr txBox="1"/>
            <p:nvPr/>
          </p:nvSpPr>
          <p:spPr>
            <a:xfrm>
              <a:off x="9122840" y="8575531"/>
              <a:ext cx="548126" cy="165036"/>
            </a:xfrm>
            <a:prstGeom prst="rect">
              <a:avLst/>
            </a:prstGeom>
            <a:grpFill/>
          </p:spPr>
          <p:txBody>
            <a:bodyPr vert="horz" wrap="square" lIns="72000" tIns="36000" rIns="72000" bIns="36000" rtlCol="0">
              <a:spAutoFit/>
            </a:bodyPr>
            <a:lstStyle/>
            <a:p>
              <a:pPr algn="ctr"/>
              <a:r>
                <a:rPr lang="en-US" altLang="zh-CN" sz="600" dirty="0" smtClean="0">
                  <a:ln w="3175">
                    <a:noFill/>
                  </a:ln>
                  <a:effectLst>
                    <a:glow rad="127000">
                      <a:schemeClr val="bg1"/>
                    </a:glow>
                  </a:effectLst>
                  <a:latin typeface="微软雅黑" panose="020B0503020204020204" pitchFamily="34" charset="-122"/>
                  <a:ea typeface="微软雅黑" panose="020B0503020204020204" pitchFamily="34" charset="-122"/>
                </a:rPr>
                <a:t>ZQ06-21</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137" name="文本框 136"/>
            <p:cNvSpPr txBox="1"/>
            <p:nvPr/>
          </p:nvSpPr>
          <p:spPr>
            <a:xfrm>
              <a:off x="9670966" y="8126789"/>
              <a:ext cx="548126" cy="165036"/>
            </a:xfrm>
            <a:prstGeom prst="rect">
              <a:avLst/>
            </a:prstGeom>
            <a:grpFill/>
          </p:spPr>
          <p:txBody>
            <a:bodyPr vert="horz" wrap="square" lIns="72000" tIns="36000" rIns="72000" bIns="36000" rtlCol="0">
              <a:spAutoFit/>
            </a:bodyPr>
            <a:lstStyle/>
            <a:p>
              <a:pPr algn="ctr"/>
              <a:r>
                <a:rPr lang="en-US" altLang="zh-CN" sz="600" dirty="0" smtClean="0">
                  <a:ln w="3175">
                    <a:noFill/>
                  </a:ln>
                  <a:effectLst>
                    <a:glow rad="127000">
                      <a:schemeClr val="bg1"/>
                    </a:glow>
                  </a:effectLst>
                  <a:latin typeface="微软雅黑" panose="020B0503020204020204" pitchFamily="34" charset="-122"/>
                  <a:ea typeface="微软雅黑" panose="020B0503020204020204" pitchFamily="34" charset="-122"/>
                </a:rPr>
                <a:t>ZQ06-13</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140" name="文本框 139"/>
            <p:cNvSpPr txBox="1"/>
            <p:nvPr/>
          </p:nvSpPr>
          <p:spPr>
            <a:xfrm>
              <a:off x="9205661" y="7597917"/>
              <a:ext cx="548126" cy="165036"/>
            </a:xfrm>
            <a:prstGeom prst="rect">
              <a:avLst/>
            </a:prstGeom>
            <a:grpFill/>
          </p:spPr>
          <p:txBody>
            <a:bodyPr vert="horz" wrap="square" lIns="72000" tIns="36000" rIns="72000" bIns="36000" rtlCol="0">
              <a:spAutoFit/>
            </a:bodyPr>
            <a:lstStyle/>
            <a:p>
              <a:pPr algn="ctr"/>
              <a:r>
                <a:rPr lang="en-US" altLang="zh-CN" sz="600" dirty="0" smtClean="0">
                  <a:ln w="3175">
                    <a:noFill/>
                  </a:ln>
                  <a:effectLst>
                    <a:glow rad="127000">
                      <a:schemeClr val="bg1"/>
                    </a:glow>
                  </a:effectLst>
                  <a:latin typeface="微软雅黑" panose="020B0503020204020204" pitchFamily="34" charset="-122"/>
                  <a:ea typeface="微软雅黑" panose="020B0503020204020204" pitchFamily="34" charset="-122"/>
                </a:rPr>
                <a:t>ZQ06-14</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143" name="文本框 142"/>
            <p:cNvSpPr txBox="1"/>
            <p:nvPr/>
          </p:nvSpPr>
          <p:spPr>
            <a:xfrm>
              <a:off x="9388172" y="7445937"/>
              <a:ext cx="548126" cy="165036"/>
            </a:xfrm>
            <a:prstGeom prst="rect">
              <a:avLst/>
            </a:prstGeom>
            <a:grpFill/>
          </p:spPr>
          <p:txBody>
            <a:bodyPr vert="horz" wrap="square" lIns="72000" tIns="36000" rIns="72000" bIns="36000" rtlCol="0">
              <a:spAutoFit/>
            </a:bodyPr>
            <a:lstStyle/>
            <a:p>
              <a:pPr algn="ctr"/>
              <a:r>
                <a:rPr lang="en-US" altLang="zh-CN" sz="600" dirty="0" smtClean="0">
                  <a:ln w="3175">
                    <a:noFill/>
                  </a:ln>
                  <a:effectLst>
                    <a:glow rad="127000">
                      <a:schemeClr val="bg1"/>
                    </a:glow>
                  </a:effectLst>
                  <a:latin typeface="微软雅黑" panose="020B0503020204020204" pitchFamily="34" charset="-122"/>
                  <a:ea typeface="微软雅黑" panose="020B0503020204020204" pitchFamily="34" charset="-122"/>
                </a:rPr>
                <a:t>ZQ07-08</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145" name="文本框 144"/>
            <p:cNvSpPr txBox="1"/>
            <p:nvPr/>
          </p:nvSpPr>
          <p:spPr>
            <a:xfrm>
              <a:off x="11092561" y="7211583"/>
              <a:ext cx="548126" cy="165036"/>
            </a:xfrm>
            <a:prstGeom prst="rect">
              <a:avLst/>
            </a:prstGeom>
            <a:grpFill/>
          </p:spPr>
          <p:txBody>
            <a:bodyPr vert="horz" wrap="square" lIns="72000" tIns="36000" rIns="72000" bIns="36000" rtlCol="0">
              <a:spAutoFit/>
            </a:bodyPr>
            <a:lstStyle/>
            <a:p>
              <a:pPr algn="ctr"/>
              <a:r>
                <a:rPr lang="en-US" altLang="zh-CN" sz="600" dirty="0" smtClean="0">
                  <a:ln w="3175">
                    <a:noFill/>
                  </a:ln>
                  <a:effectLst>
                    <a:glow rad="127000">
                      <a:schemeClr val="bg1"/>
                    </a:glow>
                  </a:effectLst>
                  <a:latin typeface="微软雅黑" panose="020B0503020204020204" pitchFamily="34" charset="-122"/>
                  <a:ea typeface="微软雅黑" panose="020B0503020204020204" pitchFamily="34" charset="-122"/>
                </a:rPr>
                <a:t>ZQ07-10</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147" name="文本框 146"/>
            <p:cNvSpPr txBox="1"/>
            <p:nvPr/>
          </p:nvSpPr>
          <p:spPr>
            <a:xfrm>
              <a:off x="11245860" y="6744646"/>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BQ13-09</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55" name="文本框 254"/>
            <p:cNvSpPr txBox="1"/>
            <p:nvPr/>
          </p:nvSpPr>
          <p:spPr>
            <a:xfrm>
              <a:off x="9210259" y="7708419"/>
              <a:ext cx="548126" cy="165036"/>
            </a:xfrm>
            <a:prstGeom prst="rect">
              <a:avLst/>
            </a:prstGeom>
            <a:grpFill/>
          </p:spPr>
          <p:txBody>
            <a:bodyPr vert="horz" wrap="square" lIns="72000" tIns="36000" rIns="72000" bIns="36000" rtlCol="0">
              <a:spAutoFit/>
            </a:bodyPr>
            <a:lstStyle/>
            <a:p>
              <a:pPr algn="ctr"/>
              <a:r>
                <a:rPr lang="en-US" altLang="zh-CN" sz="600" dirty="0" smtClean="0">
                  <a:ln w="3175">
                    <a:noFill/>
                  </a:ln>
                  <a:effectLst>
                    <a:glow rad="127000">
                      <a:schemeClr val="bg1"/>
                    </a:glow>
                  </a:effectLst>
                  <a:latin typeface="微软雅黑" panose="020B0503020204020204" pitchFamily="34" charset="-122"/>
                  <a:ea typeface="微软雅黑" panose="020B0503020204020204" pitchFamily="34" charset="-122"/>
                </a:rPr>
                <a:t>ZQ06-15</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56" name="文本框 255"/>
            <p:cNvSpPr txBox="1"/>
            <p:nvPr/>
          </p:nvSpPr>
          <p:spPr>
            <a:xfrm>
              <a:off x="9205527" y="7820192"/>
              <a:ext cx="548126" cy="165036"/>
            </a:xfrm>
            <a:prstGeom prst="rect">
              <a:avLst/>
            </a:prstGeom>
            <a:grpFill/>
          </p:spPr>
          <p:txBody>
            <a:bodyPr vert="horz" wrap="square" lIns="72000" tIns="36000" rIns="72000" bIns="36000" rtlCol="0">
              <a:spAutoFit/>
            </a:bodyPr>
            <a:lstStyle/>
            <a:p>
              <a:pPr algn="ctr"/>
              <a:r>
                <a:rPr lang="en-US" altLang="zh-CN" sz="600" dirty="0" smtClean="0">
                  <a:ln w="3175">
                    <a:noFill/>
                  </a:ln>
                  <a:effectLst>
                    <a:glow rad="127000">
                      <a:schemeClr val="bg1"/>
                    </a:glow>
                  </a:effectLst>
                  <a:latin typeface="微软雅黑" panose="020B0503020204020204" pitchFamily="34" charset="-122"/>
                  <a:ea typeface="微软雅黑" panose="020B0503020204020204" pitchFamily="34" charset="-122"/>
                </a:rPr>
                <a:t>ZQ06-16</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grpSp>
      <p:sp>
        <p:nvSpPr>
          <p:cNvPr id="151" name="任意多边形 150"/>
          <p:cNvSpPr/>
          <p:nvPr/>
        </p:nvSpPr>
        <p:spPr>
          <a:xfrm flipV="1">
            <a:off x="9837576" y="7525903"/>
            <a:ext cx="364290" cy="168189"/>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flipV="1">
            <a:off x="9711297" y="7698896"/>
            <a:ext cx="317469" cy="113494"/>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p:cNvSpPr/>
          <p:nvPr/>
        </p:nvSpPr>
        <p:spPr>
          <a:xfrm>
            <a:off x="14823407" y="8966434"/>
            <a:ext cx="581590" cy="226980"/>
          </a:xfrm>
          <a:prstGeom prst="rect">
            <a:avLst/>
          </a:prstGeom>
          <a:solidFill>
            <a:srgbClr val="008AB8"/>
          </a:solidFill>
          <a:ln w="127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155" name="矩形 154"/>
          <p:cNvSpPr/>
          <p:nvPr/>
        </p:nvSpPr>
        <p:spPr>
          <a:xfrm>
            <a:off x="14823407" y="7838416"/>
            <a:ext cx="581590" cy="226980"/>
          </a:xfrm>
          <a:prstGeom prst="rect">
            <a:avLst/>
          </a:prstGeom>
          <a:solidFill>
            <a:srgbClr val="B98A5C"/>
          </a:solid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156" name="文本框 155"/>
          <p:cNvSpPr txBox="1"/>
          <p:nvPr/>
        </p:nvSpPr>
        <p:spPr>
          <a:xfrm>
            <a:off x="15403266" y="7810819"/>
            <a:ext cx="199617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二类工业用地</a:t>
            </a:r>
            <a:endParaRPr lang="zh-CN" altLang="en-US" sz="1400" dirty="0">
              <a:latin typeface="微软雅黑" panose="020B0503020204020204" pitchFamily="34" charset="-122"/>
              <a:ea typeface="微软雅黑" panose="020B0503020204020204" pitchFamily="34" charset="-122"/>
            </a:endParaRPr>
          </a:p>
        </p:txBody>
      </p:sp>
      <p:sp>
        <p:nvSpPr>
          <p:cNvPr id="157" name="矩形 156"/>
          <p:cNvSpPr/>
          <p:nvPr/>
        </p:nvSpPr>
        <p:spPr>
          <a:xfrm>
            <a:off x="14823407" y="9342440"/>
            <a:ext cx="581590" cy="226980"/>
          </a:xfrm>
          <a:prstGeom prst="rect">
            <a:avLst/>
          </a:prstGeom>
          <a:solidFill>
            <a:srgbClr val="007F00"/>
          </a:solidFill>
          <a:ln w="127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158" name="文本框 157"/>
          <p:cNvSpPr txBox="1"/>
          <p:nvPr/>
        </p:nvSpPr>
        <p:spPr>
          <a:xfrm>
            <a:off x="15403266" y="9334510"/>
            <a:ext cx="199617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防护绿地</a:t>
            </a:r>
            <a:endParaRPr lang="zh-CN" altLang="en-US" sz="1400" dirty="0">
              <a:latin typeface="微软雅黑" panose="020B0503020204020204" pitchFamily="34" charset="-122"/>
              <a:ea typeface="微软雅黑" panose="020B0503020204020204" pitchFamily="34" charset="-122"/>
            </a:endParaRPr>
          </a:p>
        </p:txBody>
      </p:sp>
      <p:sp>
        <p:nvSpPr>
          <p:cNvPr id="159" name="矩形 158"/>
          <p:cNvSpPr/>
          <p:nvPr/>
        </p:nvSpPr>
        <p:spPr>
          <a:xfrm>
            <a:off x="14823407" y="8214422"/>
            <a:ext cx="581590" cy="226980"/>
          </a:xfrm>
          <a:prstGeom prst="rect">
            <a:avLst/>
          </a:prstGeom>
          <a:solidFill>
            <a:srgbClr val="B75C00"/>
          </a:solid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160" name="文本框 159"/>
          <p:cNvSpPr txBox="1"/>
          <p:nvPr/>
        </p:nvSpPr>
        <p:spPr>
          <a:xfrm>
            <a:off x="15403266" y="8191741"/>
            <a:ext cx="199617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三类工业用地</a:t>
            </a:r>
            <a:endParaRPr lang="zh-CN" altLang="en-US" sz="1400" dirty="0">
              <a:latin typeface="微软雅黑" panose="020B0503020204020204" pitchFamily="34" charset="-122"/>
              <a:ea typeface="微软雅黑" panose="020B0503020204020204" pitchFamily="34" charset="-122"/>
            </a:endParaRPr>
          </a:p>
        </p:txBody>
      </p:sp>
      <p:sp>
        <p:nvSpPr>
          <p:cNvPr id="161" name="文本框 160"/>
          <p:cNvSpPr txBox="1"/>
          <p:nvPr/>
        </p:nvSpPr>
        <p:spPr>
          <a:xfrm>
            <a:off x="15403266" y="10032168"/>
            <a:ext cx="199617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单元范围线</a:t>
            </a:r>
            <a:endParaRPr lang="zh-CN" altLang="en-US" sz="1400" dirty="0">
              <a:latin typeface="微软雅黑" panose="020B0503020204020204" pitchFamily="34" charset="-122"/>
              <a:ea typeface="微软雅黑" panose="020B0503020204020204" pitchFamily="34" charset="-122"/>
            </a:endParaRPr>
          </a:p>
        </p:txBody>
      </p:sp>
      <p:sp>
        <p:nvSpPr>
          <p:cNvPr id="162" name="文本框 161"/>
          <p:cNvSpPr txBox="1"/>
          <p:nvPr/>
        </p:nvSpPr>
        <p:spPr>
          <a:xfrm>
            <a:off x="15403266" y="10353229"/>
            <a:ext cx="199617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地块编码</a:t>
            </a:r>
            <a:endParaRPr lang="zh-CN" altLang="en-US" sz="1400" dirty="0">
              <a:latin typeface="微软雅黑" panose="020B0503020204020204" pitchFamily="34" charset="-122"/>
              <a:ea typeface="微软雅黑" panose="020B0503020204020204" pitchFamily="34" charset="-122"/>
            </a:endParaRPr>
          </a:p>
        </p:txBody>
      </p:sp>
      <p:grpSp>
        <p:nvGrpSpPr>
          <p:cNvPr id="163" name="组合 162"/>
          <p:cNvGrpSpPr/>
          <p:nvPr/>
        </p:nvGrpSpPr>
        <p:grpSpPr>
          <a:xfrm>
            <a:off x="14637594" y="10374471"/>
            <a:ext cx="953204" cy="226980"/>
            <a:chOff x="7318467" y="4424155"/>
            <a:chExt cx="476602" cy="113490"/>
          </a:xfrm>
        </p:grpSpPr>
        <p:sp>
          <p:nvSpPr>
            <p:cNvPr id="164" name="矩形 163"/>
            <p:cNvSpPr/>
            <p:nvPr/>
          </p:nvSpPr>
          <p:spPr>
            <a:xfrm>
              <a:off x="7410793" y="4424155"/>
              <a:ext cx="290795" cy="113490"/>
            </a:xfrm>
            <a:prstGeom prst="rect">
              <a:avLst/>
            </a:prstGeom>
            <a:no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165" name="文本框 164"/>
            <p:cNvSpPr txBox="1"/>
            <p:nvPr/>
          </p:nvSpPr>
          <p:spPr>
            <a:xfrm>
              <a:off x="7318467" y="4428588"/>
              <a:ext cx="476602" cy="107722"/>
            </a:xfrm>
            <a:prstGeom prst="rect">
              <a:avLst/>
            </a:prstGeom>
            <a:noFill/>
          </p:spPr>
          <p:txBody>
            <a:bodyPr wrap="square" rtlCol="0">
              <a:spAutoFit/>
            </a:bodyPr>
            <a:lstStyle/>
            <a:p>
              <a:pPr algn="ctr"/>
              <a:r>
                <a:rPr lang="en-US" sz="800" b="1" dirty="0" smtClean="0">
                  <a:latin typeface="微软雅黑" panose="020B0503020204020204" pitchFamily="34" charset="-122"/>
                  <a:ea typeface="微软雅黑" panose="020B0503020204020204" pitchFamily="34" charset="-122"/>
                </a:rPr>
                <a:t>BQ13-08</a:t>
              </a:r>
              <a:endParaRPr lang="en-US" sz="800" b="1" dirty="0">
                <a:latin typeface="微软雅黑" panose="020B0503020204020204" pitchFamily="34" charset="-122"/>
                <a:ea typeface="微软雅黑" panose="020B0503020204020204" pitchFamily="34" charset="-122"/>
              </a:endParaRPr>
            </a:p>
          </p:txBody>
        </p:sp>
      </p:grpSp>
      <p:grpSp>
        <p:nvGrpSpPr>
          <p:cNvPr id="166" name="组合 165"/>
          <p:cNvGrpSpPr/>
          <p:nvPr/>
        </p:nvGrpSpPr>
        <p:grpSpPr>
          <a:xfrm>
            <a:off x="14823376" y="10035189"/>
            <a:ext cx="581640" cy="226980"/>
            <a:chOff x="7410768" y="4234449"/>
            <a:chExt cx="290820" cy="113490"/>
          </a:xfrm>
        </p:grpSpPr>
        <p:sp>
          <p:nvSpPr>
            <p:cNvPr id="167" name="矩形 166"/>
            <p:cNvSpPr/>
            <p:nvPr/>
          </p:nvSpPr>
          <p:spPr>
            <a:xfrm>
              <a:off x="7410793" y="4234449"/>
              <a:ext cx="290795" cy="113490"/>
            </a:xfrm>
            <a:prstGeom prst="rect">
              <a:avLst/>
            </a:prstGeom>
            <a:no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168" name="任意多边形: 形状 38"/>
            <p:cNvSpPr/>
            <p:nvPr/>
          </p:nvSpPr>
          <p:spPr>
            <a:xfrm>
              <a:off x="7410768" y="4288021"/>
              <a:ext cx="290512" cy="0"/>
            </a:xfrm>
            <a:custGeom>
              <a:avLst/>
              <a:gdLst>
                <a:gd name="connsiteX0" fmla="*/ 0 w 290512"/>
                <a:gd name="connsiteY0" fmla="*/ 0 h 0"/>
                <a:gd name="connsiteX1" fmla="*/ 290512 w 290512"/>
                <a:gd name="connsiteY1" fmla="*/ 0 h 0"/>
              </a:gdLst>
              <a:ahLst/>
              <a:cxnLst>
                <a:cxn ang="0">
                  <a:pos x="connsiteX0" y="connsiteY0"/>
                </a:cxn>
                <a:cxn ang="0">
                  <a:pos x="connsiteX1" y="connsiteY1"/>
                </a:cxn>
              </a:cxnLst>
              <a:rect l="l" t="t" r="r" b="b"/>
              <a:pathLst>
                <a:path w="290512">
                  <a:moveTo>
                    <a:pt x="0" y="0"/>
                  </a:moveTo>
                  <a:lnTo>
                    <a:pt x="290512" y="0"/>
                  </a:lnTo>
                </a:path>
              </a:pathLst>
            </a:custGeom>
            <a:noFill/>
            <a:ln w="254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grpSp>
      <p:sp>
        <p:nvSpPr>
          <p:cNvPr id="169" name="矩形 168"/>
          <p:cNvSpPr/>
          <p:nvPr/>
        </p:nvSpPr>
        <p:spPr>
          <a:xfrm>
            <a:off x="14823407" y="8590428"/>
            <a:ext cx="581590" cy="226980"/>
          </a:xfrm>
          <a:prstGeom prst="rect">
            <a:avLst/>
          </a:prstGeom>
          <a:solidFill>
            <a:srgbClr val="BF7EFF"/>
          </a:solid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170" name="文本框 169"/>
          <p:cNvSpPr txBox="1"/>
          <p:nvPr/>
        </p:nvSpPr>
        <p:spPr>
          <a:xfrm>
            <a:off x="15403266" y="8572661"/>
            <a:ext cx="199617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二类物流仓储用地</a:t>
            </a:r>
            <a:endParaRPr lang="zh-CN" altLang="en-US" sz="1400" dirty="0">
              <a:latin typeface="微软雅黑" panose="020B0503020204020204" pitchFamily="34" charset="-122"/>
              <a:ea typeface="微软雅黑" panose="020B0503020204020204" pitchFamily="34" charset="-122"/>
            </a:endParaRPr>
          </a:p>
        </p:txBody>
      </p:sp>
      <p:sp>
        <p:nvSpPr>
          <p:cNvPr id="171" name="文本框 170"/>
          <p:cNvSpPr txBox="1"/>
          <p:nvPr/>
        </p:nvSpPr>
        <p:spPr>
          <a:xfrm>
            <a:off x="15403266" y="8953583"/>
            <a:ext cx="199617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公用设施用地</a:t>
            </a:r>
            <a:endParaRPr lang="zh-CN" altLang="en-US" sz="1400" dirty="0">
              <a:latin typeface="微软雅黑" panose="020B0503020204020204" pitchFamily="34" charset="-122"/>
              <a:ea typeface="微软雅黑" panose="020B0503020204020204" pitchFamily="34" charset="-122"/>
            </a:endParaRPr>
          </a:p>
        </p:txBody>
      </p:sp>
      <p:sp>
        <p:nvSpPr>
          <p:cNvPr id="174" name="矩形 173"/>
          <p:cNvSpPr/>
          <p:nvPr/>
        </p:nvSpPr>
        <p:spPr>
          <a:xfrm>
            <a:off x="14823407" y="7475589"/>
            <a:ext cx="581590" cy="226980"/>
          </a:xfrm>
          <a:prstGeom prst="rect">
            <a:avLst/>
          </a:prstGeom>
          <a:solidFill>
            <a:srgbClr val="808080"/>
          </a:solid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175" name="文本框 174"/>
          <p:cNvSpPr txBox="1"/>
          <p:nvPr/>
        </p:nvSpPr>
        <p:spPr>
          <a:xfrm>
            <a:off x="15403266" y="7452908"/>
            <a:ext cx="199617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社会停车场用地</a:t>
            </a:r>
            <a:endParaRPr lang="zh-CN" altLang="en-US" sz="1400" dirty="0">
              <a:latin typeface="微软雅黑" panose="020B0503020204020204" pitchFamily="34" charset="-122"/>
              <a:ea typeface="微软雅黑" panose="020B0503020204020204" pitchFamily="34" charset="-122"/>
            </a:endParaRPr>
          </a:p>
        </p:txBody>
      </p:sp>
      <p:sp>
        <p:nvSpPr>
          <p:cNvPr id="176" name="文本框 175"/>
          <p:cNvSpPr txBox="1"/>
          <p:nvPr/>
        </p:nvSpPr>
        <p:spPr>
          <a:xfrm>
            <a:off x="15403266" y="9683563"/>
            <a:ext cx="1996176"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揭惠铁路</a:t>
            </a:r>
            <a:endParaRPr lang="zh-CN" altLang="en-US" sz="1400" dirty="0">
              <a:latin typeface="微软雅黑" panose="020B0503020204020204" pitchFamily="34" charset="-122"/>
              <a:ea typeface="微软雅黑" panose="020B0503020204020204" pitchFamily="34" charset="-122"/>
            </a:endParaRPr>
          </a:p>
        </p:txBody>
      </p:sp>
      <p:grpSp>
        <p:nvGrpSpPr>
          <p:cNvPr id="177" name="组合 176"/>
          <p:cNvGrpSpPr/>
          <p:nvPr/>
        </p:nvGrpSpPr>
        <p:grpSpPr>
          <a:xfrm>
            <a:off x="14823376" y="9686584"/>
            <a:ext cx="581640" cy="226980"/>
            <a:chOff x="7410768" y="4234449"/>
            <a:chExt cx="290820" cy="113490"/>
          </a:xfrm>
        </p:grpSpPr>
        <p:sp>
          <p:nvSpPr>
            <p:cNvPr id="178" name="矩形 177"/>
            <p:cNvSpPr/>
            <p:nvPr/>
          </p:nvSpPr>
          <p:spPr>
            <a:xfrm>
              <a:off x="7410793" y="4234449"/>
              <a:ext cx="290795" cy="113490"/>
            </a:xfrm>
            <a:prstGeom prst="rect">
              <a:avLst/>
            </a:prstGeom>
            <a:no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sp>
          <p:nvSpPr>
            <p:cNvPr id="179" name="任意多边形: 形状 38"/>
            <p:cNvSpPr/>
            <p:nvPr/>
          </p:nvSpPr>
          <p:spPr>
            <a:xfrm>
              <a:off x="7410768" y="4288021"/>
              <a:ext cx="290512" cy="0"/>
            </a:xfrm>
            <a:custGeom>
              <a:avLst/>
              <a:gdLst>
                <a:gd name="connsiteX0" fmla="*/ 0 w 290512"/>
                <a:gd name="connsiteY0" fmla="*/ 0 h 0"/>
                <a:gd name="connsiteX1" fmla="*/ 290512 w 290512"/>
                <a:gd name="connsiteY1" fmla="*/ 0 h 0"/>
              </a:gdLst>
              <a:ahLst/>
              <a:cxnLst>
                <a:cxn ang="0">
                  <a:pos x="connsiteX0" y="connsiteY0"/>
                </a:cxn>
                <a:cxn ang="0">
                  <a:pos x="connsiteX1" y="connsiteY1"/>
                </a:cxn>
              </a:cxnLst>
              <a:rect l="l" t="t" r="r" b="b"/>
              <a:pathLst>
                <a:path w="290512">
                  <a:moveTo>
                    <a:pt x="0" y="0"/>
                  </a:moveTo>
                  <a:lnTo>
                    <a:pt x="290512" y="0"/>
                  </a:lnTo>
                </a:path>
              </a:pathLst>
            </a:custGeom>
            <a:noFill/>
            <a:ln w="50800">
              <a:solidFill>
                <a:srgbClr val="35D7F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200"/>
            </a:p>
          </p:txBody>
        </p:sp>
      </p:grpSp>
      <p:grpSp>
        <p:nvGrpSpPr>
          <p:cNvPr id="182" name="组合 181"/>
          <p:cNvGrpSpPr/>
          <p:nvPr/>
        </p:nvGrpSpPr>
        <p:grpSpPr>
          <a:xfrm>
            <a:off x="5861687" y="1597355"/>
            <a:ext cx="8332545" cy="3288259"/>
            <a:chOff x="5862022" y="6003436"/>
            <a:chExt cx="8332545" cy="3288259"/>
          </a:xfrm>
        </p:grpSpPr>
        <p:sp>
          <p:nvSpPr>
            <p:cNvPr id="183" name="文本框 182"/>
            <p:cNvSpPr txBox="1"/>
            <p:nvPr/>
          </p:nvSpPr>
          <p:spPr>
            <a:xfrm rot="19369347">
              <a:off x="13379039" y="6206463"/>
              <a:ext cx="307777" cy="1064816"/>
            </a:xfrm>
            <a:prstGeom prst="rect">
              <a:avLst/>
            </a:prstGeom>
            <a:noFill/>
          </p:spPr>
          <p:txBody>
            <a:bodyPr vert="eaVert" wrap="square" rtlCol="0">
              <a:spAutoFit/>
            </a:bodyPr>
            <a:lstStyle/>
            <a:p>
              <a:pPr algn="ctr"/>
              <a:r>
                <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龙江河</a:t>
              </a:r>
              <a:endPar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84" name="文本框 183"/>
            <p:cNvSpPr txBox="1"/>
            <p:nvPr/>
          </p:nvSpPr>
          <p:spPr>
            <a:xfrm rot="19250014">
              <a:off x="9302244" y="8608113"/>
              <a:ext cx="1468793"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南海大道</a:t>
              </a:r>
              <a:endParaRPr lang="zh-CN" altLang="en-US" sz="800" b="0" dirty="0">
                <a:solidFill>
                  <a:schemeClr val="tx1">
                    <a:lumMod val="65000"/>
                    <a:lumOff val="35000"/>
                  </a:schemeClr>
                </a:solidFill>
                <a:effectLst/>
              </a:endParaRPr>
            </a:p>
          </p:txBody>
        </p:sp>
        <p:sp>
          <p:nvSpPr>
            <p:cNvPr id="185" name="文本框 184"/>
            <p:cNvSpPr txBox="1"/>
            <p:nvPr/>
          </p:nvSpPr>
          <p:spPr>
            <a:xfrm rot="1237718">
              <a:off x="5862022" y="8618384"/>
              <a:ext cx="1230285"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石化大道</a:t>
              </a:r>
              <a:endParaRPr lang="zh-CN" altLang="en-US" sz="800" b="0" dirty="0">
                <a:solidFill>
                  <a:schemeClr val="tx1">
                    <a:lumMod val="65000"/>
                    <a:lumOff val="35000"/>
                  </a:schemeClr>
                </a:solidFill>
                <a:effectLst/>
              </a:endParaRPr>
            </a:p>
          </p:txBody>
        </p:sp>
        <p:sp>
          <p:nvSpPr>
            <p:cNvPr id="186" name="文本框 185"/>
            <p:cNvSpPr txBox="1"/>
            <p:nvPr/>
          </p:nvSpPr>
          <p:spPr>
            <a:xfrm rot="20070897">
              <a:off x="6848967" y="6765177"/>
              <a:ext cx="1230285"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广汕高铁</a:t>
              </a:r>
              <a:endParaRPr lang="zh-CN" altLang="en-US" sz="800" b="0" dirty="0">
                <a:solidFill>
                  <a:schemeClr val="tx1">
                    <a:lumMod val="65000"/>
                    <a:lumOff val="35000"/>
                  </a:schemeClr>
                </a:solidFill>
                <a:effectLst/>
              </a:endParaRPr>
            </a:p>
          </p:txBody>
        </p:sp>
        <p:sp>
          <p:nvSpPr>
            <p:cNvPr id="187" name="文本框 186"/>
            <p:cNvSpPr txBox="1"/>
            <p:nvPr/>
          </p:nvSpPr>
          <p:spPr>
            <a:xfrm rot="19229330">
              <a:off x="9491956" y="6652166"/>
              <a:ext cx="307777" cy="1064816"/>
            </a:xfrm>
            <a:prstGeom prst="rect">
              <a:avLst/>
            </a:prstGeom>
            <a:noFill/>
          </p:spPr>
          <p:txBody>
            <a:bodyPr vert="eaVert" wrap="square" rtlCol="0">
              <a:spAutoFit/>
            </a:bodyPr>
            <a:lstStyle/>
            <a:p>
              <a:pPr algn="ctr"/>
              <a:r>
                <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环海东路</a:t>
              </a:r>
              <a:endPar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88" name="文本框 187"/>
            <p:cNvSpPr txBox="1"/>
            <p:nvPr/>
          </p:nvSpPr>
          <p:spPr>
            <a:xfrm rot="19250014">
              <a:off x="7260215" y="8315415"/>
              <a:ext cx="1468793"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南海北路</a:t>
              </a:r>
              <a:endParaRPr lang="zh-CN" altLang="en-US" sz="800" b="0" dirty="0">
                <a:solidFill>
                  <a:schemeClr val="tx1">
                    <a:lumMod val="65000"/>
                    <a:lumOff val="35000"/>
                  </a:schemeClr>
                </a:solidFill>
                <a:effectLst/>
              </a:endParaRPr>
            </a:p>
          </p:txBody>
        </p:sp>
        <p:sp>
          <p:nvSpPr>
            <p:cNvPr id="189" name="文本框 188"/>
            <p:cNvSpPr txBox="1"/>
            <p:nvPr/>
          </p:nvSpPr>
          <p:spPr>
            <a:xfrm rot="19250014">
              <a:off x="8468316" y="8176122"/>
              <a:ext cx="1468793"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东区中路</a:t>
              </a:r>
              <a:endParaRPr lang="zh-CN" altLang="en-US" sz="800" b="0" dirty="0">
                <a:solidFill>
                  <a:schemeClr val="tx1">
                    <a:lumMod val="65000"/>
                    <a:lumOff val="35000"/>
                  </a:schemeClr>
                </a:solidFill>
                <a:effectLst/>
              </a:endParaRPr>
            </a:p>
          </p:txBody>
        </p:sp>
        <p:sp>
          <p:nvSpPr>
            <p:cNvPr id="190" name="文本框 189"/>
            <p:cNvSpPr txBox="1"/>
            <p:nvPr/>
          </p:nvSpPr>
          <p:spPr>
            <a:xfrm rot="19229330">
              <a:off x="7942337" y="6843447"/>
              <a:ext cx="307777" cy="1441149"/>
            </a:xfrm>
            <a:prstGeom prst="rect">
              <a:avLst/>
            </a:prstGeom>
            <a:noFill/>
          </p:spPr>
          <p:txBody>
            <a:bodyPr vert="eaVert" wrap="square" rtlCol="0">
              <a:spAutoFit/>
            </a:bodyPr>
            <a:lstStyle/>
            <a:p>
              <a:pPr algn="ctr"/>
              <a:r>
                <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东区西二路</a:t>
              </a:r>
              <a:endPar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91" name="文本框 190"/>
            <p:cNvSpPr txBox="1"/>
            <p:nvPr/>
          </p:nvSpPr>
          <p:spPr>
            <a:xfrm rot="19229330">
              <a:off x="8556384" y="6476248"/>
              <a:ext cx="307777" cy="1441149"/>
            </a:xfrm>
            <a:prstGeom prst="rect">
              <a:avLst/>
            </a:prstGeom>
            <a:noFill/>
          </p:spPr>
          <p:txBody>
            <a:bodyPr vert="eaVert"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东区西一路</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92" name="文本框 191"/>
            <p:cNvSpPr txBox="1"/>
            <p:nvPr/>
          </p:nvSpPr>
          <p:spPr>
            <a:xfrm rot="19229330">
              <a:off x="7293752" y="7155217"/>
              <a:ext cx="307777" cy="1441149"/>
            </a:xfrm>
            <a:prstGeom prst="rect">
              <a:avLst/>
            </a:prstGeom>
            <a:noFill/>
          </p:spPr>
          <p:txBody>
            <a:bodyPr vert="eaVert" wrap="square" rtlCol="0">
              <a:spAutoFit/>
            </a:bodyPr>
            <a:lstStyle/>
            <a:p>
              <a:pPr algn="ctr"/>
              <a:r>
                <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东区西三路</a:t>
              </a:r>
              <a:endParaRPr lang="zh-CN" altLang="en-US" sz="800" spc="857"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93" name="文本框 192"/>
            <p:cNvSpPr txBox="1"/>
            <p:nvPr/>
          </p:nvSpPr>
          <p:spPr>
            <a:xfrm rot="18513574">
              <a:off x="10893747" y="5900287"/>
              <a:ext cx="307777" cy="1441149"/>
            </a:xfrm>
            <a:prstGeom prst="rect">
              <a:avLst/>
            </a:prstGeom>
            <a:noFill/>
          </p:spPr>
          <p:txBody>
            <a:bodyPr vert="eaVert"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东区东二路</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94" name="文本框 193"/>
            <p:cNvSpPr txBox="1"/>
            <p:nvPr/>
          </p:nvSpPr>
          <p:spPr>
            <a:xfrm>
              <a:off x="12794404" y="9076251"/>
              <a:ext cx="655005" cy="215444"/>
            </a:xfrm>
            <a:prstGeom prst="rect">
              <a:avLst/>
            </a:prstGeom>
            <a:noFill/>
          </p:spPr>
          <p:txBody>
            <a:bodyPr vert="horz"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中石油</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95" name="文本框 194"/>
            <p:cNvSpPr txBox="1"/>
            <p:nvPr/>
          </p:nvSpPr>
          <p:spPr>
            <a:xfrm>
              <a:off x="6389664" y="8440422"/>
              <a:ext cx="1040950" cy="215444"/>
            </a:xfrm>
            <a:prstGeom prst="rect">
              <a:avLst/>
            </a:prstGeom>
            <a:noFill/>
          </p:spPr>
          <p:txBody>
            <a:bodyPr vert="horz"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服务中心</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205" name="文本框 204"/>
            <p:cNvSpPr txBox="1"/>
            <p:nvPr/>
          </p:nvSpPr>
          <p:spPr>
            <a:xfrm rot="19229330">
              <a:off x="9949997" y="6228121"/>
              <a:ext cx="307777" cy="1220115"/>
            </a:xfrm>
            <a:prstGeom prst="rect">
              <a:avLst/>
            </a:prstGeom>
            <a:noFill/>
          </p:spPr>
          <p:txBody>
            <a:bodyPr vert="eaVert" wrap="square" rtlCol="0">
              <a:spAutoFit/>
            </a:bodyPr>
            <a:lstStyle/>
            <a:p>
              <a:pPr algn="ctr"/>
              <a:r>
                <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rPr>
                <a:t>东区东一路</a:t>
              </a:r>
              <a:endParaRPr lang="zh-CN" altLang="en-US" sz="800" spc="300" dirty="0">
                <a:ln w="3175">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97" name="文本框 196"/>
            <p:cNvSpPr txBox="1"/>
            <p:nvPr/>
          </p:nvSpPr>
          <p:spPr>
            <a:xfrm rot="19250014">
              <a:off x="9070302" y="8496078"/>
              <a:ext cx="1468793"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dirty="0">
                  <a:solidFill>
                    <a:schemeClr val="tx1">
                      <a:lumMod val="65000"/>
                      <a:lumOff val="35000"/>
                    </a:schemeClr>
                  </a:solidFill>
                  <a:effectLst/>
                </a:rPr>
                <a:t>货运场站</a:t>
              </a:r>
              <a:endParaRPr lang="zh-CN" altLang="en-US" sz="800" b="0" dirty="0">
                <a:solidFill>
                  <a:schemeClr val="tx1">
                    <a:lumMod val="65000"/>
                    <a:lumOff val="35000"/>
                  </a:schemeClr>
                </a:solidFill>
                <a:effectLst/>
              </a:endParaRPr>
            </a:p>
          </p:txBody>
        </p:sp>
        <p:sp>
          <p:nvSpPr>
            <p:cNvPr id="253" name="文本框 252"/>
            <p:cNvSpPr txBox="1"/>
            <p:nvPr/>
          </p:nvSpPr>
          <p:spPr>
            <a:xfrm rot="763909">
              <a:off x="13285351" y="7665345"/>
              <a:ext cx="909216"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spc="300" dirty="0">
                  <a:solidFill>
                    <a:schemeClr val="tx1">
                      <a:lumMod val="65000"/>
                      <a:lumOff val="35000"/>
                    </a:schemeClr>
                  </a:solidFill>
                  <a:effectLst/>
                </a:rPr>
                <a:t>临江西路</a:t>
              </a:r>
              <a:endParaRPr lang="zh-CN" altLang="en-US" sz="800" b="0" spc="300" dirty="0">
                <a:solidFill>
                  <a:schemeClr val="tx1">
                    <a:lumMod val="65000"/>
                    <a:lumOff val="35000"/>
                  </a:schemeClr>
                </a:solidFill>
                <a:effectLst/>
              </a:endParaRPr>
            </a:p>
          </p:txBody>
        </p:sp>
        <p:sp>
          <p:nvSpPr>
            <p:cNvPr id="260" name="文本框 259"/>
            <p:cNvSpPr txBox="1"/>
            <p:nvPr/>
          </p:nvSpPr>
          <p:spPr>
            <a:xfrm rot="20451934">
              <a:off x="10865112" y="6003436"/>
              <a:ext cx="1468793"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spc="0" dirty="0">
                  <a:solidFill>
                    <a:schemeClr val="tx1">
                      <a:lumMod val="65000"/>
                      <a:lumOff val="35000"/>
                    </a:schemeClr>
                  </a:solidFill>
                  <a:effectLst/>
                </a:rPr>
                <a:t>滨海产业大道</a:t>
              </a:r>
              <a:endParaRPr lang="zh-CN" altLang="en-US" sz="800" b="0" spc="0" dirty="0">
                <a:solidFill>
                  <a:schemeClr val="tx1">
                    <a:lumMod val="65000"/>
                    <a:lumOff val="35000"/>
                  </a:schemeClr>
                </a:solidFill>
                <a:effectLst/>
              </a:endParaRPr>
            </a:p>
          </p:txBody>
        </p:sp>
        <p:sp>
          <p:nvSpPr>
            <p:cNvPr id="261" name="文本框 260"/>
            <p:cNvSpPr txBox="1"/>
            <p:nvPr/>
          </p:nvSpPr>
          <p:spPr>
            <a:xfrm rot="19410456">
              <a:off x="11557306" y="6485545"/>
              <a:ext cx="1468793" cy="215444"/>
            </a:xfrm>
            <a:prstGeom prst="rect">
              <a:avLst/>
            </a:prstGeom>
            <a:noFill/>
          </p:spPr>
          <p:txBody>
            <a:bodyPr vert="horz" wrap="square" rtlCol="0">
              <a:spAutoFit/>
            </a:bodyPr>
            <a:lstStyle>
              <a:defPPr>
                <a:defRPr lang="en-US"/>
              </a:defPPr>
              <a:lvl1pPr algn="ctr">
                <a:defRPr sz="1145" b="1" spc="857">
                  <a:ln w="3175">
                    <a:noFill/>
                  </a:ln>
                  <a:effectLst>
                    <a:glow rad="127000">
                      <a:schemeClr val="bg1"/>
                    </a:glow>
                  </a:effectLst>
                  <a:latin typeface="微软雅黑" panose="020B0503020204020204" pitchFamily="34" charset="-122"/>
                  <a:ea typeface="微软雅黑" panose="020B0503020204020204" pitchFamily="34" charset="-122"/>
                </a:defRPr>
              </a:lvl1pPr>
            </a:lstStyle>
            <a:p>
              <a:r>
                <a:rPr lang="zh-CN" altLang="en-US" sz="800" b="0" spc="0" dirty="0" smtClean="0">
                  <a:solidFill>
                    <a:schemeClr val="tx1">
                      <a:lumMod val="65000"/>
                      <a:lumOff val="35000"/>
                    </a:schemeClr>
                  </a:solidFill>
                  <a:effectLst/>
                </a:rPr>
                <a:t>揭惠铁路</a:t>
              </a:r>
              <a:endParaRPr lang="zh-CN" altLang="en-US" sz="800" b="0" spc="0" dirty="0">
                <a:solidFill>
                  <a:schemeClr val="tx1">
                    <a:lumMod val="65000"/>
                    <a:lumOff val="35000"/>
                  </a:schemeClr>
                </a:solidFill>
                <a:effectLst/>
              </a:endParaRPr>
            </a:p>
          </p:txBody>
        </p:sp>
      </p:grpSp>
      <p:sp>
        <p:nvSpPr>
          <p:cNvPr id="217" name="任意多边形 216"/>
          <p:cNvSpPr/>
          <p:nvPr/>
        </p:nvSpPr>
        <p:spPr>
          <a:xfrm flipV="1">
            <a:off x="10486080" y="3677244"/>
            <a:ext cx="517086" cy="63036"/>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任意多边形 222"/>
          <p:cNvSpPr/>
          <p:nvPr/>
        </p:nvSpPr>
        <p:spPr>
          <a:xfrm flipV="1">
            <a:off x="9780514" y="3189557"/>
            <a:ext cx="263462" cy="200726"/>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任意多边形 223"/>
          <p:cNvSpPr/>
          <p:nvPr/>
        </p:nvSpPr>
        <p:spPr>
          <a:xfrm flipV="1">
            <a:off x="9780514" y="3403220"/>
            <a:ext cx="348478" cy="112770"/>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任意多边形 224"/>
          <p:cNvSpPr/>
          <p:nvPr/>
        </p:nvSpPr>
        <p:spPr>
          <a:xfrm>
            <a:off x="9780514" y="3566092"/>
            <a:ext cx="407051" cy="54795"/>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文本框 208"/>
          <p:cNvSpPr txBox="1"/>
          <p:nvPr/>
        </p:nvSpPr>
        <p:spPr>
          <a:xfrm>
            <a:off x="548644" y="1485901"/>
            <a:ext cx="4531655" cy="11758295"/>
          </a:xfrm>
          <a:prstGeom prst="rect">
            <a:avLst/>
          </a:prstGeom>
          <a:noFill/>
        </p:spPr>
        <p:txBody>
          <a:bodyPr wrap="square" rtlCol="0">
            <a:spAutoFit/>
          </a:bodyPr>
          <a:lstStyle/>
          <a:p>
            <a:r>
              <a:rPr lang="zh-CN" altLang="en-US" sz="2000" b="1" dirty="0">
                <a:latin typeface="黑体" panose="02010609060101010101" pitchFamily="49" charset="-122"/>
                <a:ea typeface="黑体" panose="02010609060101010101" pitchFamily="49" charset="-122"/>
              </a:rPr>
              <a:t>           公示说明</a:t>
            </a:r>
            <a:endParaRPr lang="en-US" altLang="zh-CN" sz="2000" b="1" dirty="0">
              <a:latin typeface="黑体" panose="02010609060101010101" pitchFamily="49" charset="-122"/>
              <a:ea typeface="黑体" panose="02010609060101010101" pitchFamily="49" charset="-122"/>
            </a:endParaRPr>
          </a:p>
          <a:p>
            <a:endParaRPr lang="en-US" altLang="zh-CN" sz="300" b="1" dirty="0">
              <a:latin typeface="黑体" panose="02010609060101010101" pitchFamily="49" charset="-122"/>
              <a:ea typeface="黑体" panose="02010609060101010101" pitchFamily="49" charset="-122"/>
            </a:endParaRPr>
          </a:p>
          <a:p>
            <a:pPr algn="just"/>
            <a:r>
              <a:rPr lang="zh-CN" altLang="en-US" sz="1400" b="1" dirty="0">
                <a:latin typeface="黑体" panose="02010609060101010101" pitchFamily="49" charset="-122"/>
                <a:ea typeface="黑体" panose="02010609060101010101" pitchFamily="49" charset="-122"/>
              </a:rPr>
              <a:t>    揭阳市自然资源局大南海分局拟对揭阳大南海石化工业区石化产业片区东区南部单元控制性详细规划局部修改进行批前公示，公开征询公众意见。</a:t>
            </a:r>
            <a:endParaRPr lang="en-US" altLang="zh-CN" sz="1400" b="1" dirty="0">
              <a:latin typeface="黑体" panose="02010609060101010101" pitchFamily="49" charset="-122"/>
              <a:ea typeface="黑体" panose="02010609060101010101" pitchFamily="49" charset="-122"/>
            </a:endParaRPr>
          </a:p>
          <a:p>
            <a:endParaRPr lang="en-US" altLang="zh-CN" sz="900" dirty="0">
              <a:latin typeface="黑体" panose="02010609060101010101" pitchFamily="49" charset="-122"/>
              <a:ea typeface="黑体" panose="02010609060101010101" pitchFamily="49" charset="-122"/>
            </a:endParaRPr>
          </a:p>
          <a:p>
            <a:pPr algn="r"/>
            <a:r>
              <a:rPr lang="en-US" altLang="zh-CN" sz="2000" dirty="0">
                <a:latin typeface="黑体" panose="02010609060101010101" pitchFamily="49" charset="-122"/>
                <a:ea typeface="黑体" panose="02010609060101010101" pitchFamily="49" charset="-122"/>
              </a:rPr>
              <a:t>            </a:t>
            </a:r>
            <a:r>
              <a:rPr lang="zh-CN" altLang="en-US" sz="1400" b="1" dirty="0">
                <a:latin typeface="黑体" panose="02010609060101010101" pitchFamily="49" charset="-122"/>
                <a:ea typeface="黑体" panose="02010609060101010101" pitchFamily="49" charset="-122"/>
                <a:sym typeface="+mn-ea"/>
              </a:rPr>
              <a:t>揭阳市自然资源局大南海分局</a:t>
            </a:r>
            <a:endParaRPr lang="en-US" altLang="zh-CN" sz="1400" b="1" dirty="0">
              <a:latin typeface="黑体" panose="02010609060101010101" pitchFamily="49" charset="-122"/>
              <a:ea typeface="黑体" panose="02010609060101010101" pitchFamily="49" charset="-122"/>
              <a:sym typeface="+mn-ea"/>
            </a:endParaRPr>
          </a:p>
          <a:p>
            <a:r>
              <a:rPr lang="zh-CN" altLang="en-US" sz="1400" b="1" dirty="0">
                <a:latin typeface="黑体" panose="02010609060101010101" pitchFamily="49" charset="-122"/>
                <a:ea typeface="黑体" panose="02010609060101010101" pitchFamily="49" charset="-122"/>
              </a:rPr>
              <a:t>公示时间：</a:t>
            </a:r>
            <a:r>
              <a:rPr lang="en-US" altLang="zh-CN" sz="1400" dirty="0">
                <a:latin typeface="黑体" panose="02010609060101010101" pitchFamily="49" charset="-122"/>
                <a:ea typeface="黑体" panose="02010609060101010101" pitchFamily="49" charset="-122"/>
              </a:rPr>
              <a:t>30</a:t>
            </a:r>
            <a:r>
              <a:rPr lang="zh-CN" altLang="en-US" sz="1400" dirty="0">
                <a:latin typeface="黑体" panose="02010609060101010101" pitchFamily="49" charset="-122"/>
                <a:ea typeface="黑体" panose="02010609060101010101" pitchFamily="49" charset="-122"/>
              </a:rPr>
              <a:t>天</a:t>
            </a:r>
            <a:endParaRPr lang="en-US" altLang="zh-CN" sz="1400" dirty="0">
              <a:latin typeface="黑体" panose="02010609060101010101" pitchFamily="49" charset="-122"/>
              <a:ea typeface="黑体" panose="02010609060101010101" pitchFamily="49" charset="-122"/>
            </a:endParaRPr>
          </a:p>
          <a:p>
            <a:r>
              <a:rPr lang="zh-CN" altLang="en-US" sz="1400" b="1" dirty="0">
                <a:latin typeface="黑体" panose="02010609060101010101" pitchFamily="49" charset="-122"/>
                <a:ea typeface="黑体" panose="02010609060101010101" pitchFamily="49" charset="-122"/>
              </a:rPr>
              <a:t>公示日期：</a:t>
            </a:r>
            <a:r>
              <a:rPr lang="zh-CN" altLang="en-US" sz="1400" dirty="0" smtClean="0">
                <a:solidFill>
                  <a:schemeClr val="tx1"/>
                </a:solidFill>
                <a:latin typeface="黑体" panose="02010609060101010101" pitchFamily="49" charset="-122"/>
                <a:ea typeface="黑体" panose="02010609060101010101" pitchFamily="49" charset="-122"/>
              </a:rPr>
              <a:t>202</a:t>
            </a:r>
            <a:r>
              <a:rPr lang="en-US" altLang="zh-CN" sz="1400" dirty="0" smtClean="0">
                <a:solidFill>
                  <a:schemeClr val="tx1"/>
                </a:solidFill>
                <a:latin typeface="黑体" panose="02010609060101010101" pitchFamily="49" charset="-122"/>
                <a:ea typeface="黑体" panose="02010609060101010101" pitchFamily="49" charset="-122"/>
              </a:rPr>
              <a:t>3</a:t>
            </a:r>
            <a:r>
              <a:rPr lang="zh-CN" altLang="en-US" sz="1400" dirty="0" smtClean="0">
                <a:solidFill>
                  <a:schemeClr val="tx1"/>
                </a:solidFill>
                <a:latin typeface="黑体" panose="02010609060101010101" pitchFamily="49" charset="-122"/>
                <a:ea typeface="黑体" panose="02010609060101010101" pitchFamily="49" charset="-122"/>
              </a:rPr>
              <a:t>年</a:t>
            </a:r>
            <a:r>
              <a:rPr lang="en-US" altLang="zh-CN" sz="1400" dirty="0" smtClean="0">
                <a:solidFill>
                  <a:schemeClr val="tx1"/>
                </a:solidFill>
                <a:latin typeface="黑体" panose="02010609060101010101" pitchFamily="49" charset="-122"/>
                <a:ea typeface="黑体" panose="02010609060101010101" pitchFamily="49" charset="-122"/>
              </a:rPr>
              <a:t>1</a:t>
            </a:r>
            <a:r>
              <a:rPr lang="zh-CN" altLang="en-US" sz="1400" dirty="0" smtClean="0">
                <a:solidFill>
                  <a:schemeClr val="tx1"/>
                </a:solidFill>
                <a:latin typeface="黑体" panose="02010609060101010101" pitchFamily="49" charset="-122"/>
                <a:ea typeface="黑体" panose="02010609060101010101" pitchFamily="49" charset="-122"/>
              </a:rPr>
              <a:t>月</a:t>
            </a:r>
            <a:r>
              <a:rPr lang="en-US" altLang="zh-CN" sz="1400" dirty="0">
                <a:solidFill>
                  <a:schemeClr val="tx1"/>
                </a:solidFill>
                <a:latin typeface="黑体" panose="02010609060101010101" pitchFamily="49" charset="-122"/>
                <a:ea typeface="黑体" panose="02010609060101010101" pitchFamily="49" charset="-122"/>
              </a:rPr>
              <a:t>18</a:t>
            </a:r>
            <a:r>
              <a:rPr lang="zh-CN" altLang="en-US" sz="1400" dirty="0">
                <a:solidFill>
                  <a:schemeClr val="tx1"/>
                </a:solidFill>
                <a:latin typeface="黑体" panose="02010609060101010101" pitchFamily="49" charset="-122"/>
                <a:ea typeface="黑体" panose="02010609060101010101" pitchFamily="49" charset="-122"/>
              </a:rPr>
              <a:t>日至</a:t>
            </a:r>
            <a:r>
              <a:rPr lang="en-US" altLang="zh-CN" sz="1400" dirty="0" smtClean="0">
                <a:solidFill>
                  <a:schemeClr val="tx1"/>
                </a:solidFill>
                <a:latin typeface="黑体" panose="02010609060101010101" pitchFamily="49" charset="-122"/>
                <a:ea typeface="黑体" panose="02010609060101010101" pitchFamily="49" charset="-122"/>
              </a:rPr>
              <a:t>2023</a:t>
            </a:r>
            <a:r>
              <a:rPr lang="zh-CN" altLang="en-US" sz="1400" dirty="0" smtClean="0">
                <a:solidFill>
                  <a:schemeClr val="tx1"/>
                </a:solidFill>
                <a:latin typeface="黑体" panose="02010609060101010101" pitchFamily="49" charset="-122"/>
                <a:ea typeface="黑体" panose="02010609060101010101" pitchFamily="49" charset="-122"/>
              </a:rPr>
              <a:t>年</a:t>
            </a:r>
            <a:r>
              <a:rPr lang="en-US" altLang="zh-CN" sz="1400" dirty="0" smtClean="0">
                <a:solidFill>
                  <a:schemeClr val="tx1"/>
                </a:solidFill>
                <a:latin typeface="黑体" panose="02010609060101010101" pitchFamily="49" charset="-122"/>
                <a:ea typeface="黑体" panose="02010609060101010101" pitchFamily="49" charset="-122"/>
              </a:rPr>
              <a:t>2</a:t>
            </a:r>
            <a:r>
              <a:rPr lang="zh-CN" altLang="en-US" sz="1400" dirty="0" smtClean="0">
                <a:solidFill>
                  <a:schemeClr val="tx1"/>
                </a:solidFill>
                <a:latin typeface="黑体" panose="02010609060101010101" pitchFamily="49" charset="-122"/>
                <a:ea typeface="黑体" panose="02010609060101010101" pitchFamily="49" charset="-122"/>
              </a:rPr>
              <a:t>月</a:t>
            </a:r>
            <a:r>
              <a:rPr lang="en-US" altLang="zh-CN" sz="1400" dirty="0">
                <a:solidFill>
                  <a:schemeClr val="tx1"/>
                </a:solidFill>
                <a:latin typeface="黑体" panose="02010609060101010101" pitchFamily="49" charset="-122"/>
                <a:ea typeface="黑体" panose="02010609060101010101" pitchFamily="49" charset="-122"/>
              </a:rPr>
              <a:t>16</a:t>
            </a:r>
            <a:r>
              <a:rPr lang="zh-CN" altLang="en-US" sz="1400" dirty="0">
                <a:solidFill>
                  <a:schemeClr val="tx1"/>
                </a:solidFill>
                <a:latin typeface="黑体" panose="02010609060101010101" pitchFamily="49" charset="-122"/>
                <a:ea typeface="黑体" panose="02010609060101010101" pitchFamily="49" charset="-122"/>
              </a:rPr>
              <a:t>日</a:t>
            </a:r>
            <a:endParaRPr lang="en-US" altLang="zh-CN" sz="1400" dirty="0">
              <a:solidFill>
                <a:schemeClr val="tx1"/>
              </a:solidFill>
              <a:latin typeface="黑体" panose="02010609060101010101" pitchFamily="49" charset="-122"/>
              <a:ea typeface="黑体" panose="02010609060101010101" pitchFamily="49" charset="-122"/>
            </a:endParaRPr>
          </a:p>
          <a:p>
            <a:r>
              <a:rPr lang="zh-CN" altLang="en-US" sz="1400" b="1" dirty="0">
                <a:latin typeface="黑体" panose="02010609060101010101" pitchFamily="49" charset="-122"/>
                <a:ea typeface="黑体" panose="02010609060101010101" pitchFamily="49" charset="-122"/>
              </a:rPr>
              <a:t>公示内容：</a:t>
            </a:r>
            <a:endParaRPr lang="zh-CN" altLang="en-US" sz="1400" b="1" dirty="0">
              <a:latin typeface="黑体" panose="02010609060101010101" pitchFamily="49" charset="-122"/>
              <a:ea typeface="黑体" panose="02010609060101010101" pitchFamily="49" charset="-122"/>
            </a:endParaRPr>
          </a:p>
          <a:p>
            <a:endParaRPr lang="en-US" altLang="zh-CN" sz="1400" b="1" dirty="0">
              <a:latin typeface="黑体" panose="02010609060101010101" pitchFamily="49" charset="-122"/>
              <a:ea typeface="黑体" panose="02010609060101010101" pitchFamily="49" charset="-122"/>
            </a:endParaRPr>
          </a:p>
          <a:p>
            <a:r>
              <a:rPr lang="zh-CN" altLang="en-US" sz="1400" b="1" dirty="0">
                <a:latin typeface="黑体" panose="02010609060101010101" pitchFamily="49" charset="-122"/>
                <a:ea typeface="黑体" panose="02010609060101010101" pitchFamily="49" charset="-122"/>
              </a:rPr>
              <a:t>一</a:t>
            </a:r>
            <a:r>
              <a:rPr lang="en-US" altLang="zh-CN" sz="1400" b="1" dirty="0">
                <a:latin typeface="黑体" panose="02010609060101010101" pitchFamily="49" charset="-122"/>
                <a:ea typeface="黑体" panose="02010609060101010101" pitchFamily="49" charset="-122"/>
              </a:rPr>
              <a:t>.</a:t>
            </a:r>
            <a:r>
              <a:rPr lang="zh-CN" altLang="en-US" sz="1400" b="1" dirty="0">
                <a:latin typeface="黑体" panose="02010609060101010101" pitchFamily="49" charset="-122"/>
                <a:ea typeface="黑体" panose="02010609060101010101" pitchFamily="49" charset="-122"/>
              </a:rPr>
              <a:t>用地概况</a:t>
            </a:r>
            <a:endParaRPr lang="zh-CN" altLang="en-US" sz="1400" b="1" dirty="0">
              <a:latin typeface="黑体" panose="02010609060101010101" pitchFamily="49" charset="-122"/>
              <a:ea typeface="黑体" panose="02010609060101010101" pitchFamily="49" charset="-122"/>
            </a:endParaRPr>
          </a:p>
          <a:p>
            <a:r>
              <a:rPr lang="zh-CN" altLang="en-US" sz="1200" dirty="0">
                <a:latin typeface="黑体" panose="02010609060101010101" pitchFamily="49" charset="-122"/>
                <a:ea typeface="黑体" panose="02010609060101010101" pitchFamily="49" charset="-122"/>
              </a:rPr>
              <a:t>    单元位于大南海石化工业区</a:t>
            </a:r>
            <a:r>
              <a:rPr lang="zh-CN" altLang="en-US" sz="1200" dirty="0">
                <a:latin typeface="黑体" panose="02010609060101010101" pitchFamily="49" charset="-122"/>
                <a:ea typeface="黑体" panose="02010609060101010101" pitchFamily="49" charset="-122"/>
                <a:sym typeface="+mn-ea"/>
              </a:rPr>
              <a:t>石化产业片区</a:t>
            </a:r>
            <a:r>
              <a:rPr lang="zh-CN" altLang="en-US" sz="1200" dirty="0">
                <a:latin typeface="黑体" panose="02010609060101010101" pitchFamily="49" charset="-122"/>
                <a:ea typeface="黑体" panose="02010609060101010101" pitchFamily="49" charset="-122"/>
              </a:rPr>
              <a:t>东区南部，东至东区东二路，南至南海大道，西至石化大道，北至东区中路</a:t>
            </a:r>
            <a:r>
              <a:rPr lang="zh-CN" altLang="en-US" sz="1200" dirty="0">
                <a:latin typeface="黑体" panose="02010609060101010101" pitchFamily="49" charset="-122"/>
                <a:ea typeface="黑体" panose="02010609060101010101" pitchFamily="49" charset="-122"/>
                <a:sym typeface="+mn-ea"/>
              </a:rPr>
              <a:t>，单元总面积</a:t>
            </a:r>
            <a:r>
              <a:rPr lang="zh-CN" altLang="en-US" sz="1200" dirty="0" smtClean="0">
                <a:latin typeface="黑体" panose="02010609060101010101" pitchFamily="49" charset="-122"/>
                <a:ea typeface="黑体" panose="02010609060101010101" pitchFamily="49" charset="-122"/>
                <a:sym typeface="+mn-ea"/>
              </a:rPr>
              <a:t>约</a:t>
            </a:r>
            <a:r>
              <a:rPr lang="en-US" altLang="zh-CN" sz="1200" dirty="0" smtClean="0">
                <a:latin typeface="黑体" panose="02010609060101010101" pitchFamily="49" charset="-122"/>
                <a:ea typeface="黑体" panose="02010609060101010101" pitchFamily="49" charset="-122"/>
                <a:sym typeface="+mn-ea"/>
              </a:rPr>
              <a:t>146.47</a:t>
            </a:r>
            <a:r>
              <a:rPr lang="zh-CN" altLang="en-US" sz="1200" dirty="0" smtClean="0">
                <a:latin typeface="黑体" panose="02010609060101010101" pitchFamily="49" charset="-122"/>
                <a:ea typeface="黑体" panose="02010609060101010101" pitchFamily="49" charset="-122"/>
                <a:sym typeface="+mn-ea"/>
              </a:rPr>
              <a:t>公顷</a:t>
            </a:r>
            <a:r>
              <a:rPr lang="zh-CN" altLang="en-US" sz="1200" dirty="0">
                <a:latin typeface="黑体" panose="02010609060101010101" pitchFamily="49" charset="-122"/>
                <a:ea typeface="黑体" panose="02010609060101010101" pitchFamily="49" charset="-122"/>
              </a:rPr>
              <a:t>。</a:t>
            </a:r>
            <a:endParaRPr lang="zh-CN" altLang="en-US" sz="1200" dirty="0">
              <a:latin typeface="黑体" panose="02010609060101010101" pitchFamily="49" charset="-122"/>
              <a:ea typeface="黑体" panose="02010609060101010101" pitchFamily="49" charset="-122"/>
            </a:endParaRPr>
          </a:p>
          <a:p>
            <a:pPr>
              <a:lnSpc>
                <a:spcPct val="150000"/>
              </a:lnSpc>
            </a:pPr>
            <a:r>
              <a:rPr lang="zh-CN" altLang="en-US" sz="1400" b="1" dirty="0">
                <a:latin typeface="黑体" panose="02010609060101010101" pitchFamily="49" charset="-122"/>
                <a:ea typeface="黑体" panose="02010609060101010101" pitchFamily="49" charset="-122"/>
              </a:rPr>
              <a:t>二。规划调整</a:t>
            </a:r>
            <a:endParaRPr lang="zh-CN" altLang="en-US" sz="1400" b="1" dirty="0">
              <a:latin typeface="黑体" panose="02010609060101010101" pitchFamily="49" charset="-122"/>
              <a:ea typeface="黑体" panose="02010609060101010101" pitchFamily="49" charset="-122"/>
            </a:endParaRPr>
          </a:p>
          <a:p>
            <a:pPr>
              <a:lnSpc>
                <a:spcPct val="150000"/>
              </a:lnSpc>
            </a:pPr>
            <a:r>
              <a:rPr lang="zh-CN" altLang="en-US" sz="1400" b="1" dirty="0">
                <a:latin typeface="黑体" panose="02010609060101010101" pitchFamily="49" charset="-122"/>
                <a:ea typeface="黑体" panose="02010609060101010101" pitchFamily="49" charset="-122"/>
              </a:rPr>
              <a:t>    </a:t>
            </a:r>
            <a:r>
              <a:rPr lang="zh-CN" altLang="en-US" sz="1200" dirty="0">
                <a:latin typeface="黑体" panose="02010609060101010101" pitchFamily="49" charset="-122"/>
                <a:ea typeface="黑体" panose="02010609060101010101" pitchFamily="49" charset="-122"/>
                <a:sym typeface="+mn-ea"/>
              </a:rPr>
              <a:t>为满足近期项目建设需求，优化揭惠铁路大南海支线及货运站</a:t>
            </a:r>
            <a:r>
              <a:rPr lang="zh-CN" altLang="en-US" sz="1200" dirty="0">
                <a:latin typeface="黑体" panose="02010609060101010101" pitchFamily="49" charset="-122"/>
                <a:ea typeface="黑体" panose="02010609060101010101" pitchFamily="49" charset="-122"/>
                <a:sym typeface="+mn-ea"/>
              </a:rPr>
              <a:t>场</a:t>
            </a:r>
            <a:r>
              <a:rPr lang="zh-CN" altLang="en-US" sz="1200" dirty="0">
                <a:latin typeface="黑体" panose="02010609060101010101" pitchFamily="49" charset="-122"/>
                <a:ea typeface="黑体" panose="02010609060101010101" pitchFamily="49" charset="-122"/>
                <a:sym typeface="+mn-ea"/>
              </a:rPr>
              <a:t>，结合危化品</a:t>
            </a:r>
            <a:r>
              <a:rPr lang="zh-CN" altLang="en-US" sz="1200" dirty="0" smtClean="0">
                <a:latin typeface="黑体" panose="02010609060101010101" pitchFamily="49" charset="-122"/>
                <a:ea typeface="黑体" panose="02010609060101010101" pitchFamily="49" charset="-122"/>
                <a:sym typeface="+mn-ea"/>
              </a:rPr>
              <a:t>停车场选址，</a:t>
            </a:r>
            <a:r>
              <a:rPr lang="zh-CN" altLang="en-US" sz="1200" dirty="0">
                <a:latin typeface="黑体" panose="02010609060101010101" pitchFamily="49" charset="-122"/>
                <a:ea typeface="黑体" panose="02010609060101010101" pitchFamily="49" charset="-122"/>
                <a:sym typeface="+mn-ea"/>
              </a:rPr>
              <a:t>对用地及道路进行调整。</a:t>
            </a:r>
            <a:endParaRPr lang="en-US" altLang="zh-CN" sz="1200" dirty="0">
              <a:latin typeface="黑体" panose="02010609060101010101" pitchFamily="49" charset="-122"/>
              <a:ea typeface="黑体" panose="02010609060101010101" pitchFamily="49" charset="-122"/>
              <a:sym typeface="+mn-ea"/>
            </a:endParaRPr>
          </a:p>
          <a:p>
            <a:pPr>
              <a:lnSpc>
                <a:spcPct val="120000"/>
              </a:lnSpc>
              <a:buClrTx/>
              <a:buSzTx/>
              <a:buFontTx/>
            </a:pPr>
            <a:r>
              <a:rPr lang="en-US" altLang="zh-CN" sz="1200" b="1" dirty="0" smtClean="0">
                <a:latin typeface="黑体" panose="02010609060101010101" pitchFamily="49" charset="-122"/>
                <a:ea typeface="黑体" panose="02010609060101010101" pitchFamily="49" charset="-122"/>
                <a:sym typeface="+mn-ea"/>
              </a:rPr>
              <a:t>1.</a:t>
            </a:r>
            <a:r>
              <a:rPr lang="zh-CN" altLang="en-US" sz="1200" b="1" dirty="0" smtClean="0">
                <a:latin typeface="黑体" panose="02010609060101010101" pitchFamily="49" charset="-122"/>
                <a:ea typeface="黑体" panose="02010609060101010101" pitchFamily="49" charset="-122"/>
                <a:sym typeface="+mn-ea"/>
              </a:rPr>
              <a:t>道路与交通设施调整</a:t>
            </a:r>
            <a:endParaRPr lang="zh-CN" altLang="en-US" sz="1200" b="1" dirty="0" smtClean="0">
              <a:latin typeface="黑体" panose="02010609060101010101" pitchFamily="49" charset="-122"/>
              <a:ea typeface="黑体" panose="02010609060101010101" pitchFamily="49" charset="-122"/>
              <a:sym typeface="+mn-ea"/>
            </a:endParaRPr>
          </a:p>
          <a:p>
            <a:pPr>
              <a:lnSpc>
                <a:spcPct val="120000"/>
              </a:lnSpc>
              <a:buClrTx/>
              <a:buSzTx/>
              <a:buFontTx/>
            </a:pPr>
            <a:r>
              <a:rPr lang="zh-CN" altLang="en-US" sz="1200" b="1" dirty="0" smtClean="0">
                <a:latin typeface="黑体" panose="02010609060101010101" pitchFamily="49" charset="-122"/>
                <a:ea typeface="黑体" panose="02010609060101010101" pitchFamily="49" charset="-122"/>
                <a:sym typeface="+mn-ea"/>
              </a:rPr>
              <a:t>    （</a:t>
            </a:r>
            <a:r>
              <a:rPr lang="en-US" altLang="zh-CN" sz="1200" b="1" dirty="0" smtClean="0">
                <a:latin typeface="黑体" panose="02010609060101010101" pitchFamily="49" charset="-122"/>
                <a:ea typeface="黑体" panose="02010609060101010101" pitchFamily="49" charset="-122"/>
                <a:sym typeface="+mn-ea"/>
              </a:rPr>
              <a:t>1</a:t>
            </a:r>
            <a:r>
              <a:rPr lang="zh-CN" altLang="en-US" sz="1200" b="1" dirty="0" smtClean="0">
                <a:latin typeface="黑体" panose="02010609060101010101" pitchFamily="49" charset="-122"/>
                <a:ea typeface="黑体" panose="02010609060101010101" pitchFamily="49" charset="-122"/>
                <a:sym typeface="+mn-ea"/>
              </a:rPr>
              <a:t>）</a:t>
            </a:r>
            <a:r>
              <a:rPr lang="zh-CN" altLang="en-US" sz="1200" b="1" dirty="0" smtClean="0">
                <a:latin typeface="黑体" panose="02010609060101010101" pitchFamily="49" charset="-122"/>
                <a:ea typeface="黑体" panose="02010609060101010101" pitchFamily="49" charset="-122"/>
                <a:sym typeface="+mn-ea"/>
              </a:rPr>
              <a:t>东区西三路：</a:t>
            </a:r>
            <a:r>
              <a:rPr lang="zh-CN" altLang="en-US" sz="1200" dirty="0" smtClean="0">
                <a:latin typeface="黑体" panose="02010609060101010101" pitchFamily="49" charset="-122"/>
                <a:ea typeface="黑体" panose="02010609060101010101" pitchFamily="49" charset="-122"/>
                <a:sym typeface="+mn-ea"/>
              </a:rPr>
              <a:t>取消东区中路至南海大道段。</a:t>
            </a:r>
            <a:endParaRPr lang="zh-CN" altLang="en-US" sz="1200" dirty="0" smtClean="0">
              <a:latin typeface="黑体" panose="02010609060101010101" pitchFamily="49" charset="-122"/>
              <a:ea typeface="黑体" panose="02010609060101010101" pitchFamily="49" charset="-122"/>
              <a:sym typeface="+mn-ea"/>
            </a:endParaRPr>
          </a:p>
          <a:p>
            <a:pPr>
              <a:lnSpc>
                <a:spcPct val="120000"/>
              </a:lnSpc>
              <a:buClrTx/>
              <a:buSzTx/>
              <a:buFontTx/>
            </a:pPr>
            <a:r>
              <a:rPr lang="zh-CN" altLang="en-US" sz="1200" dirty="0" smtClean="0">
                <a:latin typeface="黑体" panose="02010609060101010101" pitchFamily="49" charset="-122"/>
                <a:ea typeface="黑体" panose="02010609060101010101" pitchFamily="49" charset="-122"/>
                <a:sym typeface="+mn-ea"/>
              </a:rPr>
              <a:t>    </a:t>
            </a:r>
            <a:r>
              <a:rPr lang="zh-CN" altLang="en-US" sz="1200" b="1" dirty="0" smtClean="0">
                <a:latin typeface="黑体" panose="02010609060101010101" pitchFamily="49" charset="-122"/>
                <a:ea typeface="黑体" panose="02010609060101010101" pitchFamily="49" charset="-122"/>
                <a:sym typeface="+mn-ea"/>
              </a:rPr>
              <a:t>（</a:t>
            </a:r>
            <a:r>
              <a:rPr lang="en-US" altLang="zh-CN" sz="1200" b="1" dirty="0" smtClean="0">
                <a:latin typeface="黑体" panose="02010609060101010101" pitchFamily="49" charset="-122"/>
                <a:ea typeface="黑体" panose="02010609060101010101" pitchFamily="49" charset="-122"/>
                <a:sym typeface="+mn-ea"/>
              </a:rPr>
              <a:t>2</a:t>
            </a:r>
            <a:r>
              <a:rPr lang="zh-CN" altLang="en-US" sz="1200" b="1" dirty="0" smtClean="0">
                <a:latin typeface="黑体" panose="02010609060101010101" pitchFamily="49" charset="-122"/>
                <a:ea typeface="黑体" panose="02010609060101010101" pitchFamily="49" charset="-122"/>
                <a:sym typeface="+mn-ea"/>
              </a:rPr>
              <a:t>）</a:t>
            </a:r>
            <a:r>
              <a:rPr lang="zh-CN" altLang="en-US" sz="1200" b="1" dirty="0">
                <a:latin typeface="黑体" panose="02010609060101010101" pitchFamily="49" charset="-122"/>
                <a:ea typeface="黑体" panose="02010609060101010101" pitchFamily="49" charset="-122"/>
                <a:sym typeface="+mn-ea"/>
              </a:rPr>
              <a:t>东</a:t>
            </a:r>
            <a:r>
              <a:rPr lang="zh-CN" altLang="en-US" sz="1200" b="1" dirty="0">
                <a:latin typeface="黑体" panose="02010609060101010101" pitchFamily="49" charset="-122"/>
                <a:ea typeface="黑体" panose="02010609060101010101" pitchFamily="49" charset="-122"/>
                <a:sym typeface="+mn-ea"/>
              </a:rPr>
              <a:t>区西</a:t>
            </a:r>
            <a:r>
              <a:rPr lang="zh-CN" altLang="en-US" sz="1200" b="1" dirty="0" smtClean="0">
                <a:latin typeface="黑体" panose="02010609060101010101" pitchFamily="49" charset="-122"/>
                <a:ea typeface="黑体" panose="02010609060101010101" pitchFamily="49" charset="-122"/>
                <a:sym typeface="+mn-ea"/>
              </a:rPr>
              <a:t>一路：</a:t>
            </a:r>
            <a:r>
              <a:rPr lang="zh-CN" altLang="en-US" sz="1200" dirty="0" smtClean="0">
                <a:latin typeface="黑体" panose="02010609060101010101" pitchFamily="49" charset="-122"/>
                <a:ea typeface="黑体" panose="02010609060101010101" pitchFamily="49" charset="-122"/>
                <a:sym typeface="+mn-ea"/>
              </a:rPr>
              <a:t>延伸</a:t>
            </a:r>
            <a:r>
              <a:rPr lang="zh-CN" altLang="en-US" sz="1200" dirty="0">
                <a:latin typeface="黑体" panose="02010609060101010101" pitchFamily="49" charset="-122"/>
                <a:ea typeface="黑体" panose="02010609060101010101" pitchFamily="49" charset="-122"/>
                <a:sym typeface="+mn-ea"/>
              </a:rPr>
              <a:t>至南海大道，规划道路宽度</a:t>
            </a:r>
            <a:r>
              <a:rPr lang="en-US" altLang="zh-CN" sz="1200" dirty="0">
                <a:latin typeface="黑体" panose="02010609060101010101" pitchFamily="49" charset="-122"/>
                <a:ea typeface="黑体" panose="02010609060101010101" pitchFamily="49" charset="-122"/>
                <a:sym typeface="+mn-ea"/>
              </a:rPr>
              <a:t>15</a:t>
            </a:r>
            <a:r>
              <a:rPr lang="zh-CN" altLang="en-US" sz="1200" dirty="0">
                <a:latin typeface="黑体" panose="02010609060101010101" pitchFamily="49" charset="-122"/>
                <a:ea typeface="黑体" panose="02010609060101010101" pitchFamily="49" charset="-122"/>
                <a:sym typeface="+mn-ea"/>
              </a:rPr>
              <a:t>米。          </a:t>
            </a:r>
            <a:endParaRPr lang="zh-CN" altLang="en-US" sz="1200" dirty="0">
              <a:latin typeface="黑体" panose="02010609060101010101" pitchFamily="49" charset="-122"/>
              <a:ea typeface="黑体" panose="02010609060101010101" pitchFamily="49" charset="-122"/>
              <a:sym typeface="+mn-ea"/>
            </a:endParaRPr>
          </a:p>
          <a:p>
            <a:pPr>
              <a:lnSpc>
                <a:spcPct val="120000"/>
              </a:lnSpc>
              <a:buClrTx/>
              <a:buSzTx/>
              <a:buFontTx/>
            </a:pPr>
            <a:r>
              <a:rPr lang="zh-CN" altLang="en-US" sz="1200" dirty="0">
                <a:latin typeface="黑体" panose="02010609060101010101" pitchFamily="49" charset="-122"/>
                <a:ea typeface="黑体" panose="02010609060101010101" pitchFamily="49" charset="-122"/>
                <a:sym typeface="+mn-ea"/>
              </a:rPr>
              <a:t>   </a:t>
            </a:r>
            <a:r>
              <a:rPr lang="zh-CN" altLang="en-US" sz="1200" b="1" dirty="0">
                <a:latin typeface="黑体" panose="02010609060101010101" pitchFamily="49" charset="-122"/>
                <a:ea typeface="黑体" panose="02010609060101010101" pitchFamily="49" charset="-122"/>
                <a:sym typeface="+mn-ea"/>
              </a:rPr>
              <a:t> （</a:t>
            </a:r>
            <a:r>
              <a:rPr lang="en-US" altLang="zh-CN" sz="1200" b="1" dirty="0">
                <a:latin typeface="黑体" panose="02010609060101010101" pitchFamily="49" charset="-122"/>
                <a:ea typeface="黑体" panose="02010609060101010101" pitchFamily="49" charset="-122"/>
                <a:sym typeface="+mn-ea"/>
              </a:rPr>
              <a:t>3</a:t>
            </a:r>
            <a:r>
              <a:rPr lang="zh-CN" altLang="en-US" sz="1200" b="1" dirty="0">
                <a:latin typeface="黑体" panose="02010609060101010101" pitchFamily="49" charset="-122"/>
                <a:ea typeface="黑体" panose="02010609060101010101" pitchFamily="49" charset="-122"/>
                <a:sym typeface="+mn-ea"/>
              </a:rPr>
              <a:t>）</a:t>
            </a:r>
            <a:r>
              <a:rPr lang="zh-CN" altLang="en-US" sz="1200" b="1" dirty="0" smtClean="0">
                <a:latin typeface="黑体" panose="02010609060101010101" pitchFamily="49" charset="-122"/>
                <a:ea typeface="黑体" panose="02010609060101010101" pitchFamily="49" charset="-122"/>
                <a:sym typeface="+mn-ea"/>
              </a:rPr>
              <a:t>东</a:t>
            </a:r>
            <a:r>
              <a:rPr lang="zh-CN" altLang="en-US" sz="1200" b="1" dirty="0">
                <a:latin typeface="黑体" panose="02010609060101010101" pitchFamily="49" charset="-122"/>
                <a:ea typeface="黑体" panose="02010609060101010101" pitchFamily="49" charset="-122"/>
                <a:sym typeface="+mn-ea"/>
              </a:rPr>
              <a:t>区东</a:t>
            </a:r>
            <a:r>
              <a:rPr lang="zh-CN" altLang="en-US" sz="1200" b="1" dirty="0" smtClean="0">
                <a:latin typeface="黑体" panose="02010609060101010101" pitchFamily="49" charset="-122"/>
                <a:ea typeface="黑体" panose="02010609060101010101" pitchFamily="49" charset="-122"/>
                <a:sym typeface="+mn-ea"/>
              </a:rPr>
              <a:t>一路：</a:t>
            </a:r>
            <a:r>
              <a:rPr lang="zh-CN" altLang="en-US" sz="1200" dirty="0">
                <a:latin typeface="黑体" panose="02010609060101010101" pitchFamily="49" charset="-122"/>
                <a:ea typeface="黑体" panose="02010609060101010101" pitchFamily="49" charset="-122"/>
                <a:sym typeface="+mn-ea"/>
              </a:rPr>
              <a:t>取消东区中路至南海大道段。 </a:t>
            </a:r>
            <a:endParaRPr lang="zh-CN" altLang="en-US" sz="1200" dirty="0">
              <a:latin typeface="黑体" panose="02010609060101010101" pitchFamily="49" charset="-122"/>
              <a:ea typeface="黑体" panose="02010609060101010101" pitchFamily="49" charset="-122"/>
              <a:sym typeface="+mn-ea"/>
            </a:endParaRPr>
          </a:p>
          <a:p>
            <a:pPr>
              <a:lnSpc>
                <a:spcPct val="120000"/>
              </a:lnSpc>
              <a:buClrTx/>
              <a:buSzTx/>
              <a:buFontTx/>
            </a:pPr>
            <a:r>
              <a:rPr lang="zh-CN" altLang="en-US" sz="1200" dirty="0">
                <a:latin typeface="黑体" panose="02010609060101010101" pitchFamily="49" charset="-122"/>
                <a:ea typeface="黑体" panose="02010609060101010101" pitchFamily="49" charset="-122"/>
                <a:sym typeface="+mn-ea"/>
              </a:rPr>
              <a:t>    </a:t>
            </a:r>
            <a:r>
              <a:rPr lang="zh-CN" altLang="en-US" sz="1200" b="1" dirty="0" smtClean="0">
                <a:latin typeface="黑体" panose="02010609060101010101" pitchFamily="49" charset="-122"/>
                <a:ea typeface="黑体" panose="02010609060101010101" pitchFamily="49" charset="-122"/>
                <a:sym typeface="+mn-ea"/>
              </a:rPr>
              <a:t>（</a:t>
            </a:r>
            <a:r>
              <a:rPr lang="en-US" altLang="zh-CN" sz="1200" b="1" dirty="0" smtClean="0">
                <a:latin typeface="黑体" panose="02010609060101010101" pitchFamily="49" charset="-122"/>
                <a:ea typeface="黑体" panose="02010609060101010101" pitchFamily="49" charset="-122"/>
                <a:sym typeface="+mn-ea"/>
              </a:rPr>
              <a:t>4</a:t>
            </a:r>
            <a:r>
              <a:rPr lang="zh-CN" altLang="en-US" sz="1200" b="1" dirty="0" smtClean="0">
                <a:latin typeface="黑体" panose="02010609060101010101" pitchFamily="49" charset="-122"/>
                <a:ea typeface="黑体" panose="02010609060101010101" pitchFamily="49" charset="-122"/>
                <a:sym typeface="+mn-ea"/>
              </a:rPr>
              <a:t>）</a:t>
            </a:r>
            <a:r>
              <a:rPr lang="zh-CN" altLang="en-US" sz="1200" b="1" dirty="0" smtClean="0">
                <a:latin typeface="黑体" panose="02010609060101010101" pitchFamily="49" charset="-122"/>
                <a:ea typeface="黑体" panose="02010609060101010101" pitchFamily="49" charset="-122"/>
                <a:sym typeface="+mn-ea"/>
              </a:rPr>
              <a:t>货运站场：</a:t>
            </a:r>
            <a:r>
              <a:rPr lang="zh-CN" altLang="en-US" sz="1200" dirty="0" smtClean="0">
                <a:latin typeface="黑体" panose="02010609060101010101" pitchFamily="49" charset="-122"/>
                <a:ea typeface="黑体" panose="02010609060101010101" pitchFamily="49" charset="-122"/>
                <a:sym typeface="+mn-ea"/>
              </a:rPr>
              <a:t>调整至环海东路和南海大道交界处北侧。</a:t>
            </a:r>
            <a:endParaRPr lang="en-US" altLang="zh-CN" sz="1200" dirty="0">
              <a:latin typeface="黑体" panose="02010609060101010101" pitchFamily="49" charset="-122"/>
              <a:ea typeface="黑体" panose="02010609060101010101" pitchFamily="49" charset="-122"/>
              <a:sym typeface="+mn-ea"/>
            </a:endParaRPr>
          </a:p>
          <a:p>
            <a:pPr>
              <a:lnSpc>
                <a:spcPct val="120000"/>
              </a:lnSpc>
            </a:pPr>
            <a:r>
              <a:rPr lang="en-US" altLang="zh-CN" sz="1200" b="1" dirty="0">
                <a:latin typeface="黑体" panose="02010609060101010101" pitchFamily="49" charset="-122"/>
                <a:ea typeface="黑体" panose="02010609060101010101" pitchFamily="49" charset="-122"/>
              </a:rPr>
              <a:t>2.</a:t>
            </a:r>
            <a:r>
              <a:rPr lang="zh-CN" altLang="en-US" sz="1200" b="1" dirty="0">
                <a:latin typeface="黑体" panose="02010609060101010101" pitchFamily="49" charset="-122"/>
                <a:ea typeface="黑体" panose="02010609060101010101" pitchFamily="49" charset="-122"/>
              </a:rPr>
              <a:t>用地布局</a:t>
            </a:r>
            <a:r>
              <a:rPr lang="zh-CN" altLang="en-US" sz="1200" b="1" dirty="0" smtClean="0">
                <a:latin typeface="黑体" panose="02010609060101010101" pitchFamily="49" charset="-122"/>
                <a:ea typeface="黑体" panose="02010609060101010101" pitchFamily="49" charset="-122"/>
              </a:rPr>
              <a:t>调整</a:t>
            </a:r>
            <a:endParaRPr lang="zh-CN" altLang="en-US" sz="1200" b="1" dirty="0" smtClean="0">
              <a:latin typeface="黑体" panose="02010609060101010101" pitchFamily="49" charset="-122"/>
              <a:ea typeface="黑体" panose="02010609060101010101" pitchFamily="49" charset="-122"/>
            </a:endParaRPr>
          </a:p>
          <a:p>
            <a:pPr>
              <a:lnSpc>
                <a:spcPct val="120000"/>
              </a:lnSpc>
            </a:pPr>
            <a:r>
              <a:rPr lang="zh-CN" altLang="en-US" sz="1200" b="1" dirty="0" smtClean="0">
                <a:latin typeface="黑体" panose="02010609060101010101" pitchFamily="49" charset="-122"/>
                <a:ea typeface="黑体" panose="02010609060101010101" pitchFamily="49" charset="-122"/>
              </a:rPr>
              <a:t>    （</a:t>
            </a:r>
            <a:r>
              <a:rPr lang="en-US" altLang="zh-CN" sz="1200" b="1" dirty="0" smtClean="0">
                <a:latin typeface="黑体" panose="02010609060101010101" pitchFamily="49" charset="-122"/>
                <a:ea typeface="黑体" panose="02010609060101010101" pitchFamily="49" charset="-122"/>
              </a:rPr>
              <a:t>1</a:t>
            </a:r>
            <a:r>
              <a:rPr lang="zh-CN" altLang="en-US" sz="1200" b="1" dirty="0" smtClean="0">
                <a:latin typeface="黑体" panose="02010609060101010101" pitchFamily="49" charset="-122"/>
                <a:ea typeface="黑体" panose="02010609060101010101" pitchFamily="49" charset="-122"/>
              </a:rPr>
              <a:t>）</a:t>
            </a:r>
            <a:r>
              <a:rPr lang="zh-CN" altLang="en-US" sz="1200" b="1" dirty="0" smtClean="0">
                <a:latin typeface="黑体" panose="02010609060101010101" pitchFamily="49" charset="-122"/>
                <a:ea typeface="黑体" panose="02010609060101010101" pitchFamily="49" charset="-122"/>
              </a:rPr>
              <a:t>原地块</a:t>
            </a:r>
            <a:r>
              <a:rPr lang="en-US" altLang="zh-CN" sz="1200" b="1" dirty="0" smtClean="0">
                <a:latin typeface="黑体" panose="02010609060101010101" pitchFamily="49" charset="-122"/>
                <a:ea typeface="黑体" panose="02010609060101010101" pitchFamily="49" charset="-122"/>
              </a:rPr>
              <a:t>ZQ05-20</a:t>
            </a:r>
            <a:r>
              <a:rPr lang="zh-CN" altLang="en-US" sz="1200" dirty="0" smtClean="0">
                <a:latin typeface="黑体" panose="02010609060101010101" pitchFamily="49" charset="-122"/>
                <a:ea typeface="黑体" panose="02010609060101010101" pitchFamily="49" charset="-122"/>
              </a:rPr>
              <a:t>用</a:t>
            </a:r>
            <a:r>
              <a:rPr lang="zh-CN" altLang="en-US" sz="1200" dirty="0">
                <a:latin typeface="黑体" panose="02010609060101010101" pitchFamily="49" charset="-122"/>
                <a:ea typeface="黑体" panose="02010609060101010101" pitchFamily="49" charset="-122"/>
              </a:rPr>
              <a:t>地性质由二类物流仓储用地调整为三类工业用地</a:t>
            </a:r>
            <a:r>
              <a:rPr lang="zh-CN" altLang="en-US" sz="1200" dirty="0" smtClean="0">
                <a:latin typeface="黑体" panose="02010609060101010101" pitchFamily="49" charset="-122"/>
                <a:ea typeface="黑体" panose="02010609060101010101" pitchFamily="49" charset="-122"/>
              </a:rPr>
              <a:t>，与</a:t>
            </a:r>
            <a:r>
              <a:rPr lang="zh-CN" altLang="en-US" sz="1200" b="1" dirty="0" smtClean="0">
                <a:latin typeface="黑体" panose="02010609060101010101" pitchFamily="49" charset="-122"/>
                <a:ea typeface="黑体" panose="02010609060101010101" pitchFamily="49" charset="-122"/>
              </a:rPr>
              <a:t>原地块</a:t>
            </a:r>
            <a:r>
              <a:rPr lang="en-US" altLang="zh-CN" sz="1200" b="1" dirty="0" smtClean="0">
                <a:latin typeface="黑体" panose="02010609060101010101" pitchFamily="49" charset="-122"/>
                <a:ea typeface="黑体" panose="02010609060101010101" pitchFamily="49" charset="-122"/>
              </a:rPr>
              <a:t>ZQ05-10</a:t>
            </a:r>
            <a:r>
              <a:rPr lang="zh-CN" altLang="en-US" sz="1200" dirty="0" smtClean="0">
                <a:latin typeface="黑体" panose="02010609060101010101" pitchFamily="49" charset="-122"/>
                <a:ea typeface="黑体" panose="02010609060101010101" pitchFamily="49" charset="-122"/>
              </a:rPr>
              <a:t>合并。</a:t>
            </a:r>
            <a:endParaRPr lang="zh-CN" altLang="en-US" sz="1200" dirty="0" smtClean="0">
              <a:latin typeface="黑体" panose="02010609060101010101" pitchFamily="49" charset="-122"/>
              <a:ea typeface="黑体" panose="02010609060101010101" pitchFamily="49" charset="-122"/>
            </a:endParaRPr>
          </a:p>
          <a:p>
            <a:pPr>
              <a:lnSpc>
                <a:spcPct val="120000"/>
              </a:lnSpc>
            </a:pPr>
            <a:r>
              <a:rPr lang="zh-CN" altLang="en-US" sz="1200" dirty="0" smtClean="0">
                <a:latin typeface="黑体" panose="02010609060101010101" pitchFamily="49" charset="-122"/>
                <a:ea typeface="黑体" panose="02010609060101010101" pitchFamily="49" charset="-122"/>
              </a:rPr>
              <a:t>    </a:t>
            </a:r>
            <a:r>
              <a:rPr lang="zh-CN" altLang="en-US" sz="1200" b="1" dirty="0">
                <a:latin typeface="黑体" panose="02010609060101010101" pitchFamily="49" charset="-122"/>
                <a:ea typeface="黑体" panose="02010609060101010101" pitchFamily="49" charset="-122"/>
              </a:rPr>
              <a:t>（</a:t>
            </a:r>
            <a:r>
              <a:rPr lang="en-US" altLang="zh-CN" sz="1200" b="1" dirty="0">
                <a:latin typeface="黑体" panose="02010609060101010101" pitchFamily="49" charset="-122"/>
                <a:ea typeface="黑体" panose="02010609060101010101" pitchFamily="49" charset="-122"/>
              </a:rPr>
              <a:t>2</a:t>
            </a:r>
            <a:r>
              <a:rPr lang="zh-CN" altLang="en-US" sz="1200" b="1" dirty="0">
                <a:latin typeface="黑体" panose="02010609060101010101" pitchFamily="49" charset="-122"/>
                <a:ea typeface="黑体" panose="02010609060101010101" pitchFamily="49" charset="-122"/>
              </a:rPr>
              <a:t>）</a:t>
            </a:r>
            <a:r>
              <a:rPr lang="zh-CN" altLang="en-US" sz="1200" b="1" dirty="0">
                <a:latin typeface="黑体" panose="02010609060101010101" pitchFamily="49" charset="-122"/>
                <a:ea typeface="黑体" panose="02010609060101010101" pitchFamily="49" charset="-122"/>
              </a:rPr>
              <a:t>原地块</a:t>
            </a:r>
            <a:r>
              <a:rPr lang="en-US" altLang="zh-CN" sz="1200" b="1" dirty="0" smtClean="0">
                <a:latin typeface="黑体" panose="02010609060101010101" pitchFamily="49" charset="-122"/>
                <a:ea typeface="黑体" panose="02010609060101010101" pitchFamily="49" charset="-122"/>
              </a:rPr>
              <a:t>ZQ06-13</a:t>
            </a:r>
            <a:r>
              <a:rPr lang="zh-CN" altLang="en-US" sz="1200" dirty="0" smtClean="0">
                <a:latin typeface="黑体" panose="02010609060101010101" pitchFamily="49" charset="-122"/>
                <a:ea typeface="黑体" panose="02010609060101010101" pitchFamily="49" charset="-122"/>
              </a:rPr>
              <a:t>沿东区西一路分为两个地块，西侧地块用</a:t>
            </a:r>
            <a:r>
              <a:rPr lang="zh-CN" altLang="en-US" sz="1200" dirty="0">
                <a:latin typeface="黑体" panose="02010609060101010101" pitchFamily="49" charset="-122"/>
                <a:ea typeface="黑体" panose="02010609060101010101" pitchFamily="49" charset="-122"/>
              </a:rPr>
              <a:t>地性质由二类物流仓储用地调整为三类工业用地</a:t>
            </a:r>
            <a:r>
              <a:rPr lang="zh-CN" altLang="en-US" sz="1200" dirty="0" smtClean="0">
                <a:latin typeface="黑体" panose="02010609060101010101" pitchFamily="49" charset="-122"/>
                <a:ea typeface="黑体" panose="02010609060101010101" pitchFamily="49" charset="-122"/>
              </a:rPr>
              <a:t>，东侧地块用</a:t>
            </a:r>
            <a:r>
              <a:rPr lang="zh-CN" altLang="en-US" sz="1200" dirty="0">
                <a:latin typeface="黑体" panose="02010609060101010101" pitchFamily="49" charset="-122"/>
                <a:ea typeface="黑体" panose="02010609060101010101" pitchFamily="49" charset="-122"/>
              </a:rPr>
              <a:t>地</a:t>
            </a:r>
            <a:r>
              <a:rPr lang="zh-CN" altLang="en-US" sz="1200" dirty="0" smtClean="0">
                <a:latin typeface="黑体" panose="02010609060101010101" pitchFamily="49" charset="-122"/>
                <a:ea typeface="黑体" panose="02010609060101010101" pitchFamily="49" charset="-122"/>
              </a:rPr>
              <a:t>性质保持不变。</a:t>
            </a:r>
            <a:endParaRPr lang="zh-CN" altLang="en-US" sz="1200" dirty="0" smtClean="0">
              <a:latin typeface="黑体" panose="02010609060101010101" pitchFamily="49" charset="-122"/>
              <a:ea typeface="黑体" panose="02010609060101010101" pitchFamily="49" charset="-122"/>
            </a:endParaRPr>
          </a:p>
          <a:p>
            <a:pPr>
              <a:lnSpc>
                <a:spcPct val="120000"/>
              </a:lnSpc>
            </a:pPr>
            <a:r>
              <a:rPr lang="zh-CN" altLang="en-US" sz="1200" dirty="0" smtClean="0">
                <a:latin typeface="黑体" panose="02010609060101010101" pitchFamily="49" charset="-122"/>
                <a:ea typeface="黑体" panose="02010609060101010101" pitchFamily="49" charset="-122"/>
              </a:rPr>
              <a:t>    </a:t>
            </a:r>
            <a:r>
              <a:rPr lang="zh-CN" altLang="en-US" sz="1200" b="1" dirty="0" smtClean="0">
                <a:latin typeface="黑体" panose="02010609060101010101" pitchFamily="49" charset="-122"/>
                <a:ea typeface="黑体" panose="02010609060101010101" pitchFamily="49" charset="-122"/>
              </a:rPr>
              <a:t>（</a:t>
            </a:r>
            <a:r>
              <a:rPr lang="en-US" altLang="zh-CN" sz="1200" b="1" dirty="0" smtClean="0">
                <a:latin typeface="黑体" panose="02010609060101010101" pitchFamily="49" charset="-122"/>
                <a:ea typeface="黑体" panose="02010609060101010101" pitchFamily="49" charset="-122"/>
              </a:rPr>
              <a:t>3</a:t>
            </a:r>
            <a:r>
              <a:rPr lang="zh-CN" altLang="en-US" sz="1200" b="1" dirty="0" smtClean="0">
                <a:latin typeface="黑体" panose="02010609060101010101" pitchFamily="49" charset="-122"/>
                <a:ea typeface="黑体" panose="02010609060101010101" pitchFamily="49" charset="-122"/>
              </a:rPr>
              <a:t>）</a:t>
            </a:r>
            <a:r>
              <a:rPr lang="zh-CN" altLang="en-US" sz="1200" b="1" dirty="0" smtClean="0">
                <a:latin typeface="黑体" panose="02010609060101010101" pitchFamily="49" charset="-122"/>
                <a:ea typeface="黑体" panose="02010609060101010101" pitchFamily="49" charset="-122"/>
              </a:rPr>
              <a:t>原地</a:t>
            </a:r>
            <a:r>
              <a:rPr lang="zh-CN" altLang="en-US" sz="1200" b="1" dirty="0">
                <a:latin typeface="黑体" panose="02010609060101010101" pitchFamily="49" charset="-122"/>
                <a:ea typeface="黑体" panose="02010609060101010101" pitchFamily="49" charset="-122"/>
              </a:rPr>
              <a:t>块</a:t>
            </a:r>
            <a:r>
              <a:rPr lang="en-US" altLang="zh-CN" sz="1200" b="1" dirty="0" smtClean="0">
                <a:latin typeface="黑体" panose="02010609060101010101" pitchFamily="49" charset="-122"/>
                <a:ea typeface="黑体" panose="02010609060101010101" pitchFamily="49" charset="-122"/>
              </a:rPr>
              <a:t>ZQ07-11</a:t>
            </a:r>
            <a:r>
              <a:rPr lang="zh-CN" altLang="en-US" sz="1200" b="1" dirty="0" smtClean="0">
                <a:latin typeface="黑体" panose="02010609060101010101" pitchFamily="49" charset="-122"/>
                <a:ea typeface="黑体" panose="02010609060101010101" pitchFamily="49" charset="-122"/>
              </a:rPr>
              <a:t>、</a:t>
            </a:r>
            <a:r>
              <a:rPr lang="en-US" altLang="zh-CN" sz="1200" b="1" dirty="0" smtClean="0">
                <a:latin typeface="黑体" panose="02010609060101010101" pitchFamily="49" charset="-122"/>
                <a:ea typeface="黑体" panose="02010609060101010101" pitchFamily="49" charset="-122"/>
              </a:rPr>
              <a:t>ZQ07-21</a:t>
            </a:r>
            <a:r>
              <a:rPr lang="zh-CN" altLang="en-US" sz="1200" dirty="0" smtClean="0">
                <a:latin typeface="黑体" panose="02010609060101010101" pitchFamily="49" charset="-122"/>
                <a:ea typeface="黑体" panose="02010609060101010101" pitchFamily="49" charset="-122"/>
              </a:rPr>
              <a:t>部分用</a:t>
            </a:r>
            <a:r>
              <a:rPr lang="zh-CN" altLang="en-US" sz="1200" dirty="0">
                <a:latin typeface="黑体" panose="02010609060101010101" pitchFamily="49" charset="-122"/>
                <a:ea typeface="黑体" panose="02010609060101010101" pitchFamily="49" charset="-122"/>
              </a:rPr>
              <a:t>地性质</a:t>
            </a:r>
            <a:r>
              <a:rPr lang="zh-CN" altLang="en-US" sz="1200" dirty="0" smtClean="0">
                <a:latin typeface="黑体" panose="02010609060101010101" pitchFamily="49" charset="-122"/>
                <a:ea typeface="黑体" panose="02010609060101010101" pitchFamily="49" charset="-122"/>
              </a:rPr>
              <a:t>由</a:t>
            </a:r>
            <a:r>
              <a:rPr lang="zh-CN" altLang="en-US" sz="1200" dirty="0">
                <a:latin typeface="黑体" panose="02010609060101010101" pitchFamily="49" charset="-122"/>
                <a:ea typeface="黑体" panose="02010609060101010101" pitchFamily="49" charset="-122"/>
              </a:rPr>
              <a:t>三类</a:t>
            </a:r>
            <a:r>
              <a:rPr lang="zh-CN" altLang="en-US" sz="1200" dirty="0" smtClean="0">
                <a:latin typeface="黑体" panose="02010609060101010101" pitchFamily="49" charset="-122"/>
                <a:ea typeface="黑体" panose="02010609060101010101" pitchFamily="49" charset="-122"/>
              </a:rPr>
              <a:t>工业用地调整为</a:t>
            </a:r>
            <a:r>
              <a:rPr lang="zh-CN" altLang="en-US" sz="1200" dirty="0">
                <a:latin typeface="黑体" panose="02010609060101010101" pitchFamily="49" charset="-122"/>
                <a:ea typeface="黑体" panose="02010609060101010101" pitchFamily="49" charset="-122"/>
              </a:rPr>
              <a:t>二类物流仓储用地</a:t>
            </a:r>
            <a:r>
              <a:rPr lang="zh-CN" altLang="en-US" sz="1200" dirty="0" smtClean="0">
                <a:latin typeface="黑体" panose="02010609060101010101" pitchFamily="49" charset="-122"/>
                <a:ea typeface="黑体" panose="02010609060101010101" pitchFamily="49" charset="-122"/>
              </a:rPr>
              <a:t>，</a:t>
            </a:r>
            <a:r>
              <a:rPr lang="zh-CN" altLang="en-US" sz="1200" b="1" dirty="0">
                <a:latin typeface="黑体" panose="02010609060101010101" pitchFamily="49" charset="-122"/>
                <a:ea typeface="黑体" panose="02010609060101010101" pitchFamily="49" charset="-122"/>
              </a:rPr>
              <a:t>原地块</a:t>
            </a:r>
            <a:r>
              <a:rPr lang="en-US" altLang="zh-CN" sz="1200" b="1" dirty="0" smtClean="0">
                <a:latin typeface="黑体" panose="02010609060101010101" pitchFamily="49" charset="-122"/>
                <a:ea typeface="黑体" panose="02010609060101010101" pitchFamily="49" charset="-122"/>
              </a:rPr>
              <a:t>ZQ07-21</a:t>
            </a:r>
            <a:r>
              <a:rPr lang="zh-CN" altLang="en-US" sz="1200" dirty="0" smtClean="0">
                <a:latin typeface="黑体" panose="02010609060101010101" pitchFamily="49" charset="-122"/>
                <a:ea typeface="黑体" panose="02010609060101010101" pitchFamily="49" charset="-122"/>
              </a:rPr>
              <a:t>东侧用地调整为社会</a:t>
            </a:r>
            <a:r>
              <a:rPr lang="zh-CN" altLang="en-US" sz="1200" dirty="0">
                <a:latin typeface="黑体" panose="02010609060101010101" pitchFamily="49" charset="-122"/>
                <a:ea typeface="黑体" panose="02010609060101010101" pitchFamily="49" charset="-122"/>
              </a:rPr>
              <a:t>停车场用地。</a:t>
            </a:r>
            <a:endParaRPr lang="zh-CN" altLang="en-US" sz="1200" dirty="0">
              <a:latin typeface="黑体" panose="02010609060101010101" pitchFamily="49" charset="-122"/>
              <a:ea typeface="黑体" panose="02010609060101010101" pitchFamily="49" charset="-122"/>
            </a:endParaRPr>
          </a:p>
          <a:p>
            <a:pPr>
              <a:lnSpc>
                <a:spcPct val="120000"/>
              </a:lnSpc>
            </a:pPr>
            <a:r>
              <a:rPr lang="zh-CN" altLang="en-US" sz="1200" dirty="0">
                <a:latin typeface="黑体" panose="02010609060101010101" pitchFamily="49" charset="-122"/>
                <a:ea typeface="黑体" panose="02010609060101010101" pitchFamily="49" charset="-122"/>
              </a:rPr>
              <a:t>    </a:t>
            </a:r>
            <a:r>
              <a:rPr lang="zh-CN" altLang="en-US" sz="1200" b="1" dirty="0">
                <a:latin typeface="黑体" panose="02010609060101010101" pitchFamily="49" charset="-122"/>
                <a:ea typeface="黑体" panose="02010609060101010101" pitchFamily="49" charset="-122"/>
              </a:rPr>
              <a:t>（</a:t>
            </a:r>
            <a:r>
              <a:rPr lang="en-US" altLang="zh-CN" sz="1200" b="1" dirty="0">
                <a:latin typeface="黑体" panose="02010609060101010101" pitchFamily="49" charset="-122"/>
                <a:ea typeface="黑体" panose="02010609060101010101" pitchFamily="49" charset="-122"/>
              </a:rPr>
              <a:t>4</a:t>
            </a:r>
            <a:r>
              <a:rPr lang="zh-CN" altLang="en-US" sz="1200" b="1" dirty="0">
                <a:latin typeface="黑体" panose="02010609060101010101" pitchFamily="49" charset="-122"/>
                <a:ea typeface="黑体" panose="02010609060101010101" pitchFamily="49" charset="-122"/>
              </a:rPr>
              <a:t>）</a:t>
            </a:r>
            <a:r>
              <a:rPr lang="zh-CN" altLang="en-US" sz="1200" b="1" dirty="0">
                <a:latin typeface="黑体" panose="02010609060101010101" pitchFamily="49" charset="-122"/>
                <a:ea typeface="黑体" panose="02010609060101010101" pitchFamily="49" charset="-122"/>
              </a:rPr>
              <a:t>原</a:t>
            </a:r>
            <a:r>
              <a:rPr lang="zh-CN" altLang="en-US" sz="1200" b="1" dirty="0" smtClean="0">
                <a:latin typeface="黑体" panose="02010609060101010101" pitchFamily="49" charset="-122"/>
                <a:ea typeface="黑体" panose="02010609060101010101" pitchFamily="49" charset="-122"/>
              </a:rPr>
              <a:t>地块</a:t>
            </a:r>
            <a:r>
              <a:rPr lang="en-US" altLang="zh-CN" sz="1200" b="1" dirty="0" smtClean="0">
                <a:latin typeface="黑体" panose="02010609060101010101" pitchFamily="49" charset="-122"/>
                <a:ea typeface="黑体" panose="02010609060101010101" pitchFamily="49" charset="-122"/>
              </a:rPr>
              <a:t>ZQ07-10</a:t>
            </a:r>
            <a:r>
              <a:rPr lang="zh-CN" altLang="en-US" sz="1200" dirty="0" smtClean="0">
                <a:latin typeface="黑体" panose="02010609060101010101" pitchFamily="49" charset="-122"/>
                <a:ea typeface="黑体" panose="02010609060101010101" pitchFamily="49" charset="-122"/>
              </a:rPr>
              <a:t>用地性质为供电用地，位置调整至东区中路和环海东路交界处东侧。</a:t>
            </a:r>
            <a:endParaRPr lang="en-US" altLang="zh-CN" sz="1200" dirty="0" smtClean="0">
              <a:latin typeface="黑体" panose="02010609060101010101" pitchFamily="49" charset="-122"/>
              <a:ea typeface="黑体" panose="02010609060101010101" pitchFamily="49" charset="-122"/>
            </a:endParaRPr>
          </a:p>
          <a:p>
            <a:pPr>
              <a:lnSpc>
                <a:spcPct val="120000"/>
              </a:lnSpc>
              <a:buClrTx/>
              <a:buSzTx/>
              <a:buFontTx/>
            </a:pPr>
            <a:r>
              <a:rPr lang="en-US" altLang="zh-CN" sz="1200" b="1" dirty="0">
                <a:latin typeface="黑体" panose="02010609060101010101" pitchFamily="49" charset="-122"/>
                <a:ea typeface="黑体" panose="02010609060101010101" pitchFamily="49" charset="-122"/>
                <a:sym typeface="+mn-ea"/>
              </a:rPr>
              <a:t>3.</a:t>
            </a:r>
            <a:r>
              <a:rPr lang="zh-CN" altLang="en-US" sz="1200" b="1" dirty="0">
                <a:latin typeface="黑体" panose="02010609060101010101" pitchFamily="49" charset="-122"/>
                <a:ea typeface="黑体" panose="02010609060101010101" pitchFamily="49" charset="-122"/>
                <a:sym typeface="+mn-ea"/>
              </a:rPr>
              <a:t>控制指标调整</a:t>
            </a:r>
            <a:endParaRPr lang="zh-CN" altLang="en-US" sz="1200" b="1" dirty="0">
              <a:latin typeface="黑体" panose="02010609060101010101" pitchFamily="49" charset="-122"/>
              <a:ea typeface="黑体" panose="02010609060101010101" pitchFamily="49" charset="-122"/>
              <a:sym typeface="+mn-ea"/>
            </a:endParaRPr>
          </a:p>
          <a:p>
            <a:pPr>
              <a:lnSpc>
                <a:spcPct val="120000"/>
              </a:lnSpc>
              <a:buClrTx/>
              <a:buSzTx/>
              <a:buFontTx/>
            </a:pPr>
            <a:r>
              <a:rPr lang="zh-CN" altLang="en-US" sz="1200" b="1" dirty="0">
                <a:latin typeface="黑体" panose="02010609060101010101" pitchFamily="49" charset="-122"/>
                <a:ea typeface="黑体" panose="02010609060101010101" pitchFamily="49" charset="-122"/>
                <a:sym typeface="+mn-ea"/>
              </a:rPr>
              <a:t>    </a:t>
            </a:r>
            <a:r>
              <a:rPr lang="zh-CN" altLang="en-US" sz="1200" dirty="0">
                <a:latin typeface="黑体" panose="02010609060101010101" pitchFamily="49" charset="-122"/>
                <a:ea typeface="黑体" panose="02010609060101010101" pitchFamily="49" charset="-122"/>
              </a:rPr>
              <a:t>用地控制指标（容积率、建筑密度、绿地率、建筑限高）与原同类性质用地一致。地块控制指标见右表。</a:t>
            </a:r>
            <a:endParaRPr lang="en-US" altLang="zh-CN" sz="1200" dirty="0">
              <a:latin typeface="黑体" panose="02010609060101010101" pitchFamily="49" charset="-122"/>
              <a:ea typeface="黑体" panose="02010609060101010101" pitchFamily="49" charset="-122"/>
            </a:endParaRPr>
          </a:p>
          <a:p>
            <a:pPr indent="410210"/>
            <a:endParaRPr lang="en-US" altLang="zh-CN" sz="1200" dirty="0" smtClean="0">
              <a:latin typeface="黑体" panose="02010609060101010101" pitchFamily="49" charset="-122"/>
              <a:ea typeface="黑体" panose="02010609060101010101" pitchFamily="49" charset="-122"/>
            </a:endParaRPr>
          </a:p>
          <a:p>
            <a:pPr indent="410210"/>
            <a:endParaRPr lang="en-US" altLang="zh-CN" sz="1200" dirty="0">
              <a:latin typeface="黑体" panose="02010609060101010101" pitchFamily="49" charset="-122"/>
              <a:ea typeface="黑体" panose="02010609060101010101" pitchFamily="49" charset="-122"/>
            </a:endParaRPr>
          </a:p>
          <a:p>
            <a:pPr indent="410210"/>
            <a:endParaRPr lang="en-US" altLang="zh-CN" sz="1200" dirty="0">
              <a:latin typeface="黑体" panose="02010609060101010101" pitchFamily="49" charset="-122"/>
              <a:ea typeface="黑体" panose="02010609060101010101" pitchFamily="49" charset="-122"/>
            </a:endParaRPr>
          </a:p>
          <a:p>
            <a:r>
              <a:rPr lang="zh-CN" altLang="en-US" sz="1050" dirty="0">
                <a:latin typeface="黑体" panose="02010609060101010101" pitchFamily="49" charset="-122"/>
                <a:ea typeface="黑体" panose="02010609060101010101" pitchFamily="49" charset="-122"/>
              </a:rPr>
              <a:t>附注：</a:t>
            </a:r>
            <a:endParaRPr lang="zh-CN" altLang="en-US" sz="1050" dirty="0">
              <a:latin typeface="黑体" panose="02010609060101010101" pitchFamily="49" charset="-122"/>
              <a:ea typeface="黑体" panose="02010609060101010101" pitchFamily="49" charset="-122"/>
            </a:endParaRPr>
          </a:p>
          <a:p>
            <a:r>
              <a:rPr lang="en-US" altLang="zh-CN" sz="1050" dirty="0">
                <a:latin typeface="黑体" panose="02010609060101010101" pitchFamily="49" charset="-122"/>
                <a:ea typeface="黑体" panose="02010609060101010101" pitchFamily="49" charset="-122"/>
              </a:rPr>
              <a:t>1.</a:t>
            </a:r>
            <a:r>
              <a:rPr lang="zh-CN" altLang="en-US" sz="1050" dirty="0">
                <a:latin typeface="黑体" panose="02010609060101010101" pitchFamily="49" charset="-122"/>
                <a:ea typeface="黑体" panose="02010609060101010101" pitchFamily="49" charset="-122"/>
              </a:rPr>
              <a:t>该图仅为示意图，方案以最后审批批复为准。</a:t>
            </a:r>
            <a:endParaRPr lang="zh-CN" altLang="en-US" sz="1050" dirty="0">
              <a:latin typeface="黑体" panose="02010609060101010101" pitchFamily="49" charset="-122"/>
              <a:ea typeface="黑体" panose="02010609060101010101" pitchFamily="49" charset="-122"/>
            </a:endParaRPr>
          </a:p>
          <a:p>
            <a:r>
              <a:rPr lang="en-US" altLang="zh-CN" sz="1050" dirty="0">
                <a:latin typeface="黑体" panose="02010609060101010101" pitchFamily="49" charset="-122"/>
                <a:ea typeface="黑体" panose="02010609060101010101" pitchFamily="49" charset="-122"/>
              </a:rPr>
              <a:t>2.</a:t>
            </a:r>
            <a:r>
              <a:rPr lang="zh-CN" altLang="en-US" sz="1050" dirty="0">
                <a:latin typeface="黑体" panose="02010609060101010101" pitchFamily="49" charset="-122"/>
                <a:ea typeface="黑体" panose="02010609060101010101" pitchFamily="49" charset="-122"/>
              </a:rPr>
              <a:t>陈述申辩意见反馈方式：</a:t>
            </a:r>
            <a:endParaRPr lang="zh-CN" altLang="en-US" sz="1050" dirty="0">
              <a:latin typeface="黑体" panose="02010609060101010101" pitchFamily="49" charset="-122"/>
              <a:ea typeface="黑体" panose="02010609060101010101" pitchFamily="49" charset="-122"/>
            </a:endParaRPr>
          </a:p>
          <a:p>
            <a:r>
              <a:rPr lang="zh-CN" altLang="en-US" sz="1050" dirty="0">
                <a:latin typeface="黑体" panose="02010609060101010101" pitchFamily="49" charset="-122"/>
                <a:ea typeface="黑体" panose="02010609060101010101" pitchFamily="49" charset="-122"/>
              </a:rPr>
              <a:t>（</a:t>
            </a:r>
            <a:r>
              <a:rPr lang="en-US" altLang="zh-CN" sz="1050" dirty="0">
                <a:latin typeface="黑体" panose="02010609060101010101" pitchFamily="49" charset="-122"/>
                <a:ea typeface="黑体" panose="02010609060101010101" pitchFamily="49" charset="-122"/>
              </a:rPr>
              <a:t>1</a:t>
            </a:r>
            <a:r>
              <a:rPr lang="zh-CN" altLang="en-US" sz="1050" dirty="0">
                <a:latin typeface="黑体" panose="02010609060101010101" pitchFamily="49" charset="-122"/>
                <a:ea typeface="黑体" panose="02010609060101010101" pitchFamily="49" charset="-122"/>
              </a:rPr>
              <a:t>）反馈意见邮箱：</a:t>
            </a:r>
            <a:r>
              <a:rPr lang="en-US" altLang="zh-CN" sz="1050" dirty="0">
                <a:latin typeface="黑体" panose="02010609060101010101" pitchFamily="49" charset="-122"/>
                <a:ea typeface="黑体" panose="02010609060101010101" pitchFamily="49" charset="-122"/>
              </a:rPr>
              <a:t>dnhgtjc@163.com</a:t>
            </a:r>
            <a:r>
              <a:rPr lang="zh-CN" altLang="en-US" sz="1050" dirty="0">
                <a:latin typeface="黑体" panose="02010609060101010101" pitchFamily="49" charset="-122"/>
                <a:ea typeface="黑体" panose="02010609060101010101" pitchFamily="49" charset="-122"/>
              </a:rPr>
              <a:t>。所有反馈意见请注明“揭阳大南海石化工业区</a:t>
            </a:r>
            <a:r>
              <a:rPr lang="zh-CN" altLang="en-US" sz="1050" dirty="0">
                <a:latin typeface="黑体" panose="02010609060101010101" pitchFamily="49" charset="-122"/>
                <a:ea typeface="黑体" panose="02010609060101010101" pitchFamily="49" charset="-122"/>
                <a:sym typeface="+mn-ea"/>
              </a:rPr>
              <a:t>石化产业片区</a:t>
            </a:r>
            <a:r>
              <a:rPr lang="zh-CN" altLang="en-US" sz="1050" dirty="0">
                <a:latin typeface="黑体" panose="02010609060101010101" pitchFamily="49" charset="-122"/>
                <a:ea typeface="黑体" panose="02010609060101010101" pitchFamily="49" charset="-122"/>
              </a:rPr>
              <a:t>东区南部单元控制性详细规划局部修改”字样。</a:t>
            </a:r>
            <a:endParaRPr lang="zh-CN" altLang="en-US" sz="1050" dirty="0">
              <a:latin typeface="黑体" panose="02010609060101010101" pitchFamily="49" charset="-122"/>
              <a:ea typeface="黑体" panose="02010609060101010101" pitchFamily="49" charset="-122"/>
            </a:endParaRPr>
          </a:p>
          <a:p>
            <a:r>
              <a:rPr lang="zh-CN" altLang="en-US" sz="1050" dirty="0">
                <a:latin typeface="黑体" panose="02010609060101010101" pitchFamily="49" charset="-122"/>
                <a:ea typeface="黑体" panose="02010609060101010101" pitchFamily="49" charset="-122"/>
              </a:rPr>
              <a:t>（</a:t>
            </a:r>
            <a:r>
              <a:rPr lang="en-US" altLang="zh-CN" sz="1050" dirty="0">
                <a:latin typeface="黑体" panose="02010609060101010101" pitchFamily="49" charset="-122"/>
                <a:ea typeface="黑体" panose="02010609060101010101" pitchFamily="49" charset="-122"/>
              </a:rPr>
              <a:t>2</a:t>
            </a:r>
            <a:r>
              <a:rPr lang="zh-CN" altLang="en-US" sz="1050" dirty="0">
                <a:latin typeface="黑体" panose="02010609060101010101" pitchFamily="49" charset="-122"/>
                <a:ea typeface="黑体" panose="02010609060101010101" pitchFamily="49" charset="-122"/>
              </a:rPr>
              <a:t>）信函反馈意见，请邮寄至揭阳市揭阳大南海石化工业区管委会机关大院</a:t>
            </a:r>
            <a:r>
              <a:rPr lang="en-US" altLang="zh-CN" sz="1050" dirty="0">
                <a:latin typeface="黑体" panose="02010609060101010101" pitchFamily="49" charset="-122"/>
                <a:ea typeface="黑体" panose="02010609060101010101" pitchFamily="49" charset="-122"/>
              </a:rPr>
              <a:t>2</a:t>
            </a:r>
            <a:r>
              <a:rPr lang="zh-CN" altLang="en-US" sz="1050" dirty="0">
                <a:latin typeface="黑体" panose="02010609060101010101" pitchFamily="49" charset="-122"/>
                <a:ea typeface="黑体" panose="02010609060101010101" pitchFamily="49" charset="-122"/>
              </a:rPr>
              <a:t>号楼</a:t>
            </a:r>
            <a:r>
              <a:rPr lang="en-US" altLang="zh-CN" sz="1050" dirty="0">
                <a:latin typeface="黑体" panose="02010609060101010101" pitchFamily="49" charset="-122"/>
                <a:ea typeface="黑体" panose="02010609060101010101" pitchFamily="49" charset="-122"/>
              </a:rPr>
              <a:t>104</a:t>
            </a:r>
            <a:r>
              <a:rPr lang="zh-CN" altLang="en-US" sz="1050" dirty="0">
                <a:latin typeface="黑体" panose="02010609060101010101" pitchFamily="49" charset="-122"/>
                <a:ea typeface="黑体" panose="02010609060101010101" pitchFamily="49" charset="-122"/>
              </a:rPr>
              <a:t>室，邮政编码：</a:t>
            </a:r>
            <a:r>
              <a:rPr lang="en-US" altLang="zh-CN" sz="1050" dirty="0">
                <a:latin typeface="黑体" panose="02010609060101010101" pitchFamily="49" charset="-122"/>
                <a:ea typeface="黑体" panose="02010609060101010101" pitchFamily="49" charset="-122"/>
              </a:rPr>
              <a:t>515235</a:t>
            </a:r>
            <a:r>
              <a:rPr lang="zh-CN" altLang="en-US" sz="1050" dirty="0">
                <a:latin typeface="黑体" panose="02010609060101010101" pitchFamily="49" charset="-122"/>
                <a:ea typeface="黑体" panose="02010609060101010101" pitchFamily="49" charset="-122"/>
              </a:rPr>
              <a:t>。所有反馈意见请注明“揭阳大南海石化工业区</a:t>
            </a:r>
            <a:r>
              <a:rPr lang="zh-CN" altLang="en-US" sz="1050" dirty="0">
                <a:latin typeface="黑体" panose="02010609060101010101" pitchFamily="49" charset="-122"/>
                <a:ea typeface="黑体" panose="02010609060101010101" pitchFamily="49" charset="-122"/>
                <a:sym typeface="+mn-ea"/>
              </a:rPr>
              <a:t>石化产业片区</a:t>
            </a:r>
            <a:r>
              <a:rPr lang="zh-CN" altLang="en-US" sz="1050" dirty="0">
                <a:latin typeface="黑体" panose="02010609060101010101" pitchFamily="49" charset="-122"/>
                <a:ea typeface="黑体" panose="02010609060101010101" pitchFamily="49" charset="-122"/>
              </a:rPr>
              <a:t>东区南部单元控制性详细规划局部修改”字样。</a:t>
            </a:r>
            <a:endParaRPr lang="zh-CN" altLang="en-US" sz="1050" dirty="0">
              <a:latin typeface="黑体" panose="02010609060101010101" pitchFamily="49" charset="-122"/>
              <a:ea typeface="黑体" panose="02010609060101010101" pitchFamily="49" charset="-122"/>
            </a:endParaRPr>
          </a:p>
          <a:p>
            <a:r>
              <a:rPr lang="en-US" altLang="zh-CN" sz="1050" dirty="0">
                <a:latin typeface="黑体" panose="02010609060101010101" pitchFamily="49" charset="-122"/>
                <a:ea typeface="黑体" panose="02010609060101010101" pitchFamily="49" charset="-122"/>
              </a:rPr>
              <a:t>3.</a:t>
            </a:r>
            <a:r>
              <a:rPr lang="zh-CN" altLang="en-US" sz="1050" dirty="0">
                <a:latin typeface="黑体" panose="02010609060101010101" pitchFamily="49" charset="-122"/>
                <a:ea typeface="黑体" panose="02010609060101010101" pitchFamily="49" charset="-122"/>
              </a:rPr>
              <a:t>有效反馈意见期为：</a:t>
            </a:r>
            <a:endParaRPr lang="zh-CN" altLang="en-US" sz="1050" dirty="0">
              <a:latin typeface="黑体" panose="02010609060101010101" pitchFamily="49" charset="-122"/>
              <a:ea typeface="黑体" panose="02010609060101010101" pitchFamily="49" charset="-122"/>
            </a:endParaRPr>
          </a:p>
          <a:p>
            <a:r>
              <a:rPr lang="zh-CN" altLang="en-US" sz="1050" dirty="0">
                <a:latin typeface="黑体" panose="02010609060101010101" pitchFamily="49" charset="-122"/>
                <a:ea typeface="黑体" panose="02010609060101010101" pitchFamily="49" charset="-122"/>
              </a:rPr>
              <a:t> 反馈意见为反馈期最后一天</a:t>
            </a:r>
            <a:r>
              <a:rPr lang="en-US" altLang="zh-CN" sz="1050" dirty="0">
                <a:latin typeface="黑体" panose="02010609060101010101" pitchFamily="49" charset="-122"/>
                <a:ea typeface="黑体" panose="02010609060101010101" pitchFamily="49" charset="-122"/>
              </a:rPr>
              <a:t>24:00</a:t>
            </a:r>
            <a:r>
              <a:rPr lang="zh-CN" altLang="en-US" sz="1050" dirty="0">
                <a:latin typeface="黑体" panose="02010609060101010101" pitchFamily="49" charset="-122"/>
                <a:ea typeface="黑体" panose="02010609060101010101" pitchFamily="49" charset="-122"/>
              </a:rPr>
              <a:t>，逾期视为无效意见，不予采纳。</a:t>
            </a:r>
            <a:endParaRPr lang="zh-CN" altLang="en-US" sz="1050" dirty="0">
              <a:latin typeface="黑体" panose="02010609060101010101" pitchFamily="49" charset="-122"/>
              <a:ea typeface="黑体" panose="02010609060101010101" pitchFamily="49" charset="-122"/>
            </a:endParaRPr>
          </a:p>
          <a:p>
            <a:r>
              <a:rPr lang="en-US" altLang="zh-CN" sz="1050" dirty="0">
                <a:latin typeface="黑体" panose="02010609060101010101" pitchFamily="49" charset="-122"/>
                <a:ea typeface="黑体" panose="02010609060101010101" pitchFamily="49" charset="-122"/>
              </a:rPr>
              <a:t>4.</a:t>
            </a:r>
            <a:r>
              <a:rPr lang="zh-CN" altLang="en-US" sz="1050" dirty="0">
                <a:latin typeface="黑体" panose="02010609060101010101" pitchFamily="49" charset="-122"/>
                <a:ea typeface="黑体" panose="02010609060101010101" pitchFamily="49" charset="-122"/>
              </a:rPr>
              <a:t>有效反馈意见：</a:t>
            </a:r>
            <a:endParaRPr lang="zh-CN" altLang="en-US" sz="1050" dirty="0">
              <a:latin typeface="黑体" panose="02010609060101010101" pitchFamily="49" charset="-122"/>
              <a:ea typeface="黑体" panose="02010609060101010101" pitchFamily="49" charset="-122"/>
            </a:endParaRPr>
          </a:p>
          <a:p>
            <a:r>
              <a:rPr lang="zh-CN" altLang="en-US" sz="1050" dirty="0">
                <a:latin typeface="黑体" panose="02010609060101010101" pitchFamily="49" charset="-122"/>
                <a:ea typeface="黑体" panose="02010609060101010101" pitchFamily="49" charset="-122"/>
              </a:rPr>
              <a:t>注明真实联系人姓名、联系电话、联系地址（本人应亲笔签名并附身份证复印件，单位申述材料应由法人代表和单位签章），如反馈意见时间信息不准确或不完整无法及时进一步核对有关情况的视为无效意见。</a:t>
            </a:r>
            <a:endParaRPr lang="zh-CN" altLang="en-US" sz="1050" dirty="0">
              <a:latin typeface="黑体" panose="02010609060101010101" pitchFamily="49" charset="-122"/>
              <a:ea typeface="黑体" panose="02010609060101010101" pitchFamily="49" charset="-122"/>
            </a:endParaRPr>
          </a:p>
          <a:p>
            <a:r>
              <a:rPr lang="en-US" altLang="zh-CN" sz="1050" dirty="0">
                <a:latin typeface="黑体" panose="02010609060101010101" pitchFamily="49" charset="-122"/>
                <a:ea typeface="黑体" panose="02010609060101010101" pitchFamily="49" charset="-122"/>
              </a:rPr>
              <a:t>5.</a:t>
            </a:r>
            <a:r>
              <a:rPr lang="zh-CN" altLang="en-US" sz="1050" dirty="0">
                <a:latin typeface="黑体" panose="02010609060101010101" pitchFamily="49" charset="-122"/>
                <a:ea typeface="黑体" panose="02010609060101010101" pitchFamily="49" charset="-122"/>
              </a:rPr>
              <a:t>查询网址</a:t>
            </a:r>
            <a:r>
              <a:rPr lang="en-US" altLang="zh-CN" sz="1050" dirty="0">
                <a:latin typeface="黑体" panose="02010609060101010101" pitchFamily="49" charset="-122"/>
                <a:ea typeface="黑体" panose="02010609060101010101" pitchFamily="49" charset="-122"/>
              </a:rPr>
              <a:t>:</a:t>
            </a:r>
            <a:endParaRPr lang="en-US" altLang="zh-CN" sz="1050" dirty="0">
              <a:latin typeface="黑体" panose="02010609060101010101" pitchFamily="49" charset="-122"/>
              <a:ea typeface="黑体" panose="02010609060101010101" pitchFamily="49" charset="-122"/>
            </a:endParaRPr>
          </a:p>
          <a:p>
            <a:r>
              <a:rPr lang="zh-CN" altLang="en-US" sz="1050" dirty="0">
                <a:latin typeface="黑体" panose="02010609060101010101" pitchFamily="49" charset="-122"/>
                <a:ea typeface="黑体" panose="02010609060101010101" pitchFamily="49" charset="-122"/>
              </a:rPr>
              <a:t>揭阳大南海石化工业区管理委员会门户网站（</a:t>
            </a:r>
            <a:r>
              <a:rPr lang="en-US" altLang="zh-CN" sz="1050" dirty="0">
                <a:latin typeface="黑体" panose="02010609060101010101" pitchFamily="49" charset="-122"/>
                <a:ea typeface="黑体" panose="02010609060101010101" pitchFamily="49" charset="-122"/>
              </a:rPr>
              <a:t>http://www.jieyang.gov.cn/szfjg/jysdnhshgyq/index.html</a:t>
            </a:r>
            <a:r>
              <a:rPr lang="zh-CN" altLang="en-US" sz="1050" dirty="0">
                <a:latin typeface="黑体" panose="02010609060101010101" pitchFamily="49" charset="-122"/>
                <a:ea typeface="黑体" panose="02010609060101010101" pitchFamily="49" charset="-122"/>
              </a:rPr>
              <a:t>）</a:t>
            </a:r>
            <a:endParaRPr lang="zh-CN" altLang="en-US" sz="1050" dirty="0">
              <a:latin typeface="黑体" panose="02010609060101010101" pitchFamily="49" charset="-122"/>
              <a:ea typeface="黑体" panose="02010609060101010101" pitchFamily="49" charset="-122"/>
            </a:endParaRPr>
          </a:p>
          <a:p>
            <a:r>
              <a:rPr lang="en-US" altLang="zh-CN" sz="1050" dirty="0">
                <a:latin typeface="黑体" panose="02010609060101010101" pitchFamily="49" charset="-122"/>
                <a:ea typeface="黑体" panose="02010609060101010101" pitchFamily="49" charset="-122"/>
              </a:rPr>
              <a:t>6.</a:t>
            </a:r>
            <a:r>
              <a:rPr lang="zh-CN" altLang="en-US" sz="1050" dirty="0">
                <a:latin typeface="黑体" panose="02010609060101010101" pitchFamily="49" charset="-122"/>
                <a:ea typeface="黑体" panose="02010609060101010101" pitchFamily="49" charset="-122"/>
              </a:rPr>
              <a:t>本期公示图纸共</a:t>
            </a:r>
            <a:r>
              <a:rPr lang="en-US" altLang="zh-CN" sz="1050" dirty="0">
                <a:latin typeface="黑体" panose="02010609060101010101" pitchFamily="49" charset="-122"/>
                <a:ea typeface="黑体" panose="02010609060101010101" pitchFamily="49" charset="-122"/>
              </a:rPr>
              <a:t>1</a:t>
            </a:r>
            <a:r>
              <a:rPr lang="zh-CN" altLang="en-US" sz="1050" dirty="0">
                <a:latin typeface="黑体" panose="02010609060101010101" pitchFamily="49" charset="-122"/>
                <a:ea typeface="黑体" panose="02010609060101010101" pitchFamily="49" charset="-122"/>
              </a:rPr>
              <a:t>张，即本图。</a:t>
            </a:r>
            <a:endParaRPr lang="zh-CN" altLang="en-US" sz="1050" dirty="0">
              <a:latin typeface="黑体" panose="02010609060101010101" pitchFamily="49" charset="-122"/>
              <a:ea typeface="黑体" panose="02010609060101010101" pitchFamily="49" charset="-122"/>
            </a:endParaRPr>
          </a:p>
        </p:txBody>
      </p:sp>
      <p:sp>
        <p:nvSpPr>
          <p:cNvPr id="214" name="标题 1"/>
          <p:cNvSpPr txBox="1"/>
          <p:nvPr/>
        </p:nvSpPr>
        <p:spPr>
          <a:xfrm>
            <a:off x="5115695" y="5889995"/>
            <a:ext cx="2563650" cy="435610"/>
          </a:xfrm>
          <a:prstGeom prst="rect">
            <a:avLst/>
          </a:prstGeom>
          <a:solidFill>
            <a:schemeClr val="bg1"/>
          </a:solidFill>
          <a:ln w="1270">
            <a:noFill/>
          </a:ln>
        </p:spPr>
        <p:txBody>
          <a:bodyPr vert="horz" lIns="151194" tIns="75596" rIns="151194" bIns="75596" rtlCol="0" anchor="ctr">
            <a:noAutofit/>
          </a:bodyPr>
          <a:lstStyle>
            <a:lvl1pPr algn="l" defTabSz="1371600" rtl="0" eaLnBrk="1" latinLnBrk="0" hangingPunct="1">
              <a:lnSpc>
                <a:spcPct val="90000"/>
              </a:lnSpc>
              <a:spcBef>
                <a:spcPct val="0"/>
              </a:spcBef>
              <a:buNone/>
              <a:defRPr sz="5600" b="1" kern="1200">
                <a:solidFill>
                  <a:srgbClr val="C00000"/>
                </a:solidFill>
                <a:latin typeface="微软雅黑" panose="020B0503020204020204" pitchFamily="34" charset="-122"/>
                <a:ea typeface="微软雅黑" panose="020B0503020204020204" pitchFamily="34" charset="-122"/>
                <a:cs typeface="+mj-cs"/>
              </a:defRPr>
            </a:lvl1pPr>
          </a:lstStyle>
          <a:p>
            <a:pPr>
              <a:lnSpc>
                <a:spcPct val="100000"/>
              </a:lnSpc>
              <a:buClrTx/>
              <a:buSzTx/>
              <a:buFontTx/>
            </a:pPr>
            <a:r>
              <a:rPr lang="zh-CN" altLang="en-US" sz="2800" dirty="0">
                <a:solidFill>
                  <a:schemeClr val="tx1"/>
                </a:solidFill>
                <a:sym typeface="+mn-ea"/>
              </a:rPr>
              <a:t>优化调整方案</a:t>
            </a:r>
            <a:endParaRPr lang="zh-CN" altLang="en-US" sz="2800" dirty="0">
              <a:solidFill>
                <a:schemeClr val="tx1"/>
              </a:solidFill>
              <a:sym typeface="+mn-ea"/>
            </a:endParaRPr>
          </a:p>
        </p:txBody>
      </p:sp>
      <p:sp>
        <p:nvSpPr>
          <p:cNvPr id="216" name="标题 1"/>
          <p:cNvSpPr txBox="1"/>
          <p:nvPr/>
        </p:nvSpPr>
        <p:spPr>
          <a:xfrm>
            <a:off x="5167969" y="10274204"/>
            <a:ext cx="4448897" cy="435610"/>
          </a:xfrm>
          <a:prstGeom prst="rect">
            <a:avLst/>
          </a:prstGeom>
          <a:noFill/>
          <a:ln w="1270">
            <a:noFill/>
          </a:ln>
        </p:spPr>
        <p:txBody>
          <a:bodyPr vert="horz" lIns="151194" tIns="75596" rIns="151194" bIns="75596" rtlCol="0" anchor="ctr">
            <a:noAutofit/>
          </a:bodyPr>
          <a:lstStyle>
            <a:lvl1pPr algn="l" defTabSz="1371600" rtl="0" eaLnBrk="1" latinLnBrk="0" hangingPunct="1">
              <a:lnSpc>
                <a:spcPct val="90000"/>
              </a:lnSpc>
              <a:spcBef>
                <a:spcPct val="0"/>
              </a:spcBef>
              <a:buNone/>
              <a:defRPr sz="5600" b="1" kern="1200">
                <a:solidFill>
                  <a:srgbClr val="C00000"/>
                </a:solidFill>
                <a:latin typeface="微软雅黑" panose="020B0503020204020204" pitchFamily="34" charset="-122"/>
                <a:ea typeface="微软雅黑" panose="020B0503020204020204" pitchFamily="34" charset="-122"/>
                <a:cs typeface="+mj-cs"/>
              </a:defRPr>
            </a:lvl1pPr>
          </a:lstStyle>
          <a:p>
            <a:pPr algn="ctr"/>
            <a:r>
              <a:rPr lang="zh-CN" altLang="zh-CN" sz="1600" b="0" dirty="0">
                <a:solidFill>
                  <a:srgbClr val="000000"/>
                </a:solidFill>
              </a:rPr>
              <a:t>修改前地块控制指标</a:t>
            </a:r>
            <a:endParaRPr lang="zh-CN" altLang="en-US" sz="1600" b="0" dirty="0">
              <a:solidFill>
                <a:srgbClr val="000000"/>
              </a:solidFill>
            </a:endParaRPr>
          </a:p>
        </p:txBody>
      </p:sp>
      <p:sp>
        <p:nvSpPr>
          <p:cNvPr id="219" name="标题 1"/>
          <p:cNvSpPr txBox="1"/>
          <p:nvPr/>
        </p:nvSpPr>
        <p:spPr>
          <a:xfrm>
            <a:off x="9661330" y="10279035"/>
            <a:ext cx="4441885" cy="435610"/>
          </a:xfrm>
          <a:prstGeom prst="rect">
            <a:avLst/>
          </a:prstGeom>
          <a:noFill/>
          <a:ln w="1270">
            <a:noFill/>
          </a:ln>
        </p:spPr>
        <p:txBody>
          <a:bodyPr vert="horz" lIns="151194" tIns="75596" rIns="151194" bIns="75596" rtlCol="0" anchor="ctr">
            <a:noAutofit/>
          </a:bodyPr>
          <a:lstStyle>
            <a:lvl1pPr algn="l" defTabSz="1371600" rtl="0" eaLnBrk="1" latinLnBrk="0" hangingPunct="1">
              <a:lnSpc>
                <a:spcPct val="90000"/>
              </a:lnSpc>
              <a:spcBef>
                <a:spcPct val="0"/>
              </a:spcBef>
              <a:buNone/>
              <a:defRPr sz="5600" b="1" kern="1200">
                <a:solidFill>
                  <a:srgbClr val="C00000"/>
                </a:solidFill>
                <a:latin typeface="微软雅黑" panose="020B0503020204020204" pitchFamily="34" charset="-122"/>
                <a:ea typeface="微软雅黑" panose="020B0503020204020204" pitchFamily="34" charset="-122"/>
                <a:cs typeface="+mj-cs"/>
              </a:defRPr>
            </a:lvl1pPr>
          </a:lstStyle>
          <a:p>
            <a:pPr algn="ctr"/>
            <a:r>
              <a:rPr lang="zh-CN" altLang="zh-CN" sz="1600" b="0" dirty="0">
                <a:solidFill>
                  <a:srgbClr val="000000"/>
                </a:solidFill>
              </a:rPr>
              <a:t>修改</a:t>
            </a:r>
            <a:r>
              <a:rPr lang="zh-CN" altLang="en-US" sz="1600" b="0" dirty="0">
                <a:solidFill>
                  <a:srgbClr val="000000"/>
                </a:solidFill>
              </a:rPr>
              <a:t>后</a:t>
            </a:r>
            <a:r>
              <a:rPr lang="zh-CN" altLang="zh-CN" sz="1600" b="0" dirty="0">
                <a:solidFill>
                  <a:srgbClr val="000000"/>
                </a:solidFill>
              </a:rPr>
              <a:t>地块控制指标</a:t>
            </a:r>
            <a:endParaRPr lang="zh-CN" altLang="en-US" sz="1600" b="0" dirty="0">
              <a:solidFill>
                <a:srgbClr val="000000"/>
              </a:solidFill>
            </a:endParaRPr>
          </a:p>
        </p:txBody>
      </p:sp>
      <p:pic>
        <p:nvPicPr>
          <p:cNvPr id="228" name="图片 227"/>
          <p:cNvPicPr>
            <a:picLocks noChangeAspect="1"/>
          </p:cNvPicPr>
          <p:nvPr/>
        </p:nvPicPr>
        <p:blipFill>
          <a:blip r:embed="rId4">
            <a:clrChange>
              <a:clrFrom>
                <a:srgbClr val="FFFFFF"/>
              </a:clrFrom>
              <a:clrTo>
                <a:srgbClr val="FFFFFF">
                  <a:alpha val="0"/>
                </a:srgbClr>
              </a:clrTo>
            </a:clrChange>
          </a:blip>
          <a:stretch>
            <a:fillRect/>
          </a:stretch>
        </p:blipFill>
        <p:spPr>
          <a:xfrm>
            <a:off x="16421596" y="4690703"/>
            <a:ext cx="1385895" cy="1523746"/>
          </a:xfrm>
          <a:prstGeom prst="rect">
            <a:avLst/>
          </a:prstGeom>
        </p:spPr>
      </p:pic>
      <p:grpSp>
        <p:nvGrpSpPr>
          <p:cNvPr id="229" name="组合 228"/>
          <p:cNvGrpSpPr/>
          <p:nvPr/>
        </p:nvGrpSpPr>
        <p:grpSpPr>
          <a:xfrm>
            <a:off x="16344965" y="6185371"/>
            <a:ext cx="1584666" cy="280468"/>
            <a:chOff x="12245687" y="3234642"/>
            <a:chExt cx="2844742" cy="299740"/>
          </a:xfrm>
        </p:grpSpPr>
        <p:grpSp>
          <p:nvGrpSpPr>
            <p:cNvPr id="230" name="组合 229"/>
            <p:cNvGrpSpPr/>
            <p:nvPr/>
          </p:nvGrpSpPr>
          <p:grpSpPr>
            <a:xfrm>
              <a:off x="12417386" y="3440681"/>
              <a:ext cx="2020698" cy="93701"/>
              <a:chOff x="11858625" y="3853551"/>
              <a:chExt cx="2387605" cy="1021698"/>
            </a:xfrm>
          </p:grpSpPr>
          <p:sp>
            <p:nvSpPr>
              <p:cNvPr id="235" name="矩形 234"/>
              <p:cNvSpPr/>
              <p:nvPr/>
            </p:nvSpPr>
            <p:spPr>
              <a:xfrm>
                <a:off x="11858628" y="3853551"/>
                <a:ext cx="2387600" cy="1021665"/>
              </a:xfrm>
              <a:prstGeom prst="rect">
                <a:avLst/>
              </a:prstGeom>
              <a:solidFill>
                <a:srgbClr val="00B0F0"/>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36" name="直接连接符 235"/>
              <p:cNvCxnSpPr>
                <a:stCxn id="235" idx="1"/>
                <a:endCxn id="235" idx="3"/>
              </p:cNvCxnSpPr>
              <p:nvPr/>
            </p:nvCxnSpPr>
            <p:spPr>
              <a:xfrm>
                <a:off x="11858629" y="4364443"/>
                <a:ext cx="23876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235" idx="0"/>
                <a:endCxn id="235" idx="2"/>
              </p:cNvCxnSpPr>
              <p:nvPr/>
            </p:nvCxnSpPr>
            <p:spPr>
              <a:xfrm>
                <a:off x="13052425" y="3853578"/>
                <a:ext cx="0" cy="10216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12455525" y="3853576"/>
                <a:ext cx="0" cy="10216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13649324" y="3853574"/>
                <a:ext cx="0" cy="10216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0" name="矩形 239"/>
              <p:cNvSpPr/>
              <p:nvPr/>
            </p:nvSpPr>
            <p:spPr>
              <a:xfrm>
                <a:off x="11858625" y="3853574"/>
                <a:ext cx="596900" cy="510838"/>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1" name="矩形 240"/>
              <p:cNvSpPr/>
              <p:nvPr/>
            </p:nvSpPr>
            <p:spPr>
              <a:xfrm>
                <a:off x="12455525" y="3853574"/>
                <a:ext cx="596900" cy="51083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2" name="矩形 241"/>
              <p:cNvSpPr/>
              <p:nvPr/>
            </p:nvSpPr>
            <p:spPr>
              <a:xfrm>
                <a:off x="13052423" y="3853574"/>
                <a:ext cx="596900" cy="510838"/>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3" name="矩形 242"/>
              <p:cNvSpPr/>
              <p:nvPr/>
            </p:nvSpPr>
            <p:spPr>
              <a:xfrm>
                <a:off x="13649320" y="3853574"/>
                <a:ext cx="596900" cy="51083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4" name="矩形 243"/>
              <p:cNvSpPr/>
              <p:nvPr/>
            </p:nvSpPr>
            <p:spPr>
              <a:xfrm>
                <a:off x="11858625" y="4364410"/>
                <a:ext cx="596900" cy="51083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5" name="矩形 244"/>
              <p:cNvSpPr/>
              <p:nvPr/>
            </p:nvSpPr>
            <p:spPr>
              <a:xfrm>
                <a:off x="12455521" y="4364385"/>
                <a:ext cx="596900" cy="510846"/>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6" name="矩形 245"/>
              <p:cNvSpPr/>
              <p:nvPr/>
            </p:nvSpPr>
            <p:spPr>
              <a:xfrm>
                <a:off x="13052418" y="4364410"/>
                <a:ext cx="596900" cy="51083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7" name="矩形 246"/>
              <p:cNvSpPr/>
              <p:nvPr/>
            </p:nvSpPr>
            <p:spPr>
              <a:xfrm>
                <a:off x="13649317" y="4364410"/>
                <a:ext cx="596900" cy="510838"/>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31" name="文本框 230"/>
            <p:cNvSpPr txBox="1"/>
            <p:nvPr/>
          </p:nvSpPr>
          <p:spPr>
            <a:xfrm>
              <a:off x="12908032" y="3242567"/>
              <a:ext cx="1010256" cy="230248"/>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400</a:t>
              </a:r>
              <a:endParaRPr lang="zh-CN" altLang="en-US" sz="800" dirty="0">
                <a:latin typeface="微软雅黑" panose="020B0503020204020204" pitchFamily="34" charset="-122"/>
                <a:ea typeface="微软雅黑" panose="020B0503020204020204" pitchFamily="34" charset="-122"/>
              </a:endParaRPr>
            </a:p>
          </p:txBody>
        </p:sp>
        <p:sp>
          <p:nvSpPr>
            <p:cNvPr id="232" name="文本框 231"/>
            <p:cNvSpPr txBox="1"/>
            <p:nvPr/>
          </p:nvSpPr>
          <p:spPr>
            <a:xfrm>
              <a:off x="12245687" y="3234642"/>
              <a:ext cx="349802" cy="215444"/>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0</a:t>
              </a:r>
              <a:endParaRPr lang="zh-CN" altLang="en-US" sz="800" dirty="0">
                <a:latin typeface="微软雅黑" panose="020B0503020204020204" pitchFamily="34" charset="-122"/>
                <a:ea typeface="微软雅黑" panose="020B0503020204020204" pitchFamily="34" charset="-122"/>
              </a:endParaRPr>
            </a:p>
          </p:txBody>
        </p:sp>
        <p:sp>
          <p:nvSpPr>
            <p:cNvPr id="233" name="文本框 232"/>
            <p:cNvSpPr txBox="1"/>
            <p:nvPr/>
          </p:nvSpPr>
          <p:spPr>
            <a:xfrm>
              <a:off x="13799311" y="3240774"/>
              <a:ext cx="917751" cy="230248"/>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800</a:t>
              </a:r>
              <a:endParaRPr lang="zh-CN" altLang="en-US" sz="800" dirty="0">
                <a:latin typeface="微软雅黑" panose="020B0503020204020204" pitchFamily="34" charset="-122"/>
                <a:ea typeface="微软雅黑" panose="020B0503020204020204" pitchFamily="34" charset="-122"/>
              </a:endParaRPr>
            </a:p>
          </p:txBody>
        </p:sp>
        <p:sp>
          <p:nvSpPr>
            <p:cNvPr id="234" name="文本框 233"/>
            <p:cNvSpPr txBox="1"/>
            <p:nvPr/>
          </p:nvSpPr>
          <p:spPr>
            <a:xfrm>
              <a:off x="12460448" y="3242567"/>
              <a:ext cx="938140" cy="230248"/>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200</a:t>
              </a:r>
              <a:endParaRPr lang="zh-CN" altLang="en-US" sz="800" dirty="0">
                <a:latin typeface="微软雅黑" panose="020B0503020204020204" pitchFamily="34" charset="-122"/>
                <a:ea typeface="微软雅黑" panose="020B0503020204020204" pitchFamily="34" charset="-122"/>
              </a:endParaRPr>
            </a:p>
          </p:txBody>
        </p:sp>
        <p:sp>
          <p:nvSpPr>
            <p:cNvPr id="267" name="文本框 266"/>
            <p:cNvSpPr txBox="1"/>
            <p:nvPr/>
          </p:nvSpPr>
          <p:spPr>
            <a:xfrm>
              <a:off x="14172678" y="3236064"/>
              <a:ext cx="917751" cy="230248"/>
            </a:xfrm>
            <a:prstGeom prst="rect">
              <a:avLst/>
            </a:prstGeom>
            <a:noFill/>
          </p:spPr>
          <p:txBody>
            <a:bodyPr wrap="square" rtlCol="0">
              <a:spAutoFit/>
            </a:bodyPr>
            <a:lstStyle/>
            <a:p>
              <a:pPr algn="ctr"/>
              <a:r>
                <a:rPr lang="zh-CN" altLang="en-US" sz="800" dirty="0">
                  <a:latin typeface="微软雅黑" panose="020B0503020204020204" pitchFamily="34" charset="-122"/>
                  <a:ea typeface="微软雅黑" panose="020B0503020204020204" pitchFamily="34" charset="-122"/>
                </a:rPr>
                <a:t>（</a:t>
              </a:r>
              <a:r>
                <a:rPr lang="en-US" altLang="zh-CN" sz="800" dirty="0">
                  <a:latin typeface="微软雅黑" panose="020B0503020204020204" pitchFamily="34" charset="-122"/>
                  <a:ea typeface="微软雅黑" panose="020B0503020204020204" pitchFamily="34" charset="-122"/>
                </a:rPr>
                <a:t>m</a:t>
              </a:r>
              <a:r>
                <a:rPr lang="zh-CN" altLang="en-US" sz="800" dirty="0">
                  <a:latin typeface="微软雅黑" panose="020B0503020204020204" pitchFamily="34" charset="-122"/>
                  <a:ea typeface="微软雅黑" panose="020B0503020204020204" pitchFamily="34" charset="-122"/>
                </a:rPr>
                <a:t>）</a:t>
              </a:r>
              <a:endParaRPr lang="zh-CN" altLang="en-US" sz="800" dirty="0">
                <a:latin typeface="微软雅黑" panose="020B0503020204020204" pitchFamily="34" charset="-122"/>
                <a:ea typeface="微软雅黑" panose="020B0503020204020204" pitchFamily="34" charset="-122"/>
              </a:endParaRPr>
            </a:p>
          </p:txBody>
        </p:sp>
      </p:grpSp>
      <p:cxnSp>
        <p:nvCxnSpPr>
          <p:cNvPr id="26" name="直接连接符 25"/>
          <p:cNvCxnSpPr/>
          <p:nvPr/>
        </p:nvCxnSpPr>
        <p:spPr>
          <a:xfrm>
            <a:off x="5111552" y="1443619"/>
            <a:ext cx="0" cy="1175619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任意多边形 197"/>
          <p:cNvSpPr/>
          <p:nvPr/>
        </p:nvSpPr>
        <p:spPr>
          <a:xfrm flipV="1">
            <a:off x="9273408" y="9103325"/>
            <a:ext cx="158624" cy="176737"/>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任意多边形 247"/>
          <p:cNvSpPr/>
          <p:nvPr/>
        </p:nvSpPr>
        <p:spPr>
          <a:xfrm flipV="1">
            <a:off x="11116857" y="6777194"/>
            <a:ext cx="217088" cy="45719"/>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任意多边形 248"/>
          <p:cNvSpPr/>
          <p:nvPr/>
        </p:nvSpPr>
        <p:spPr>
          <a:xfrm flipV="1">
            <a:off x="9297477" y="4696320"/>
            <a:ext cx="191915" cy="125440"/>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任意多边形 256"/>
          <p:cNvSpPr/>
          <p:nvPr/>
        </p:nvSpPr>
        <p:spPr>
          <a:xfrm flipV="1">
            <a:off x="9695650" y="7804547"/>
            <a:ext cx="432122" cy="134045"/>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任意多边形 257"/>
          <p:cNvSpPr/>
          <p:nvPr/>
        </p:nvSpPr>
        <p:spPr>
          <a:xfrm flipV="1">
            <a:off x="9681184" y="7903312"/>
            <a:ext cx="508604" cy="129377"/>
          </a:xfrm>
          <a:custGeom>
            <a:avLst/>
            <a:gdLst>
              <a:gd name="connsiteX0" fmla="*/ 0 w 631825"/>
              <a:gd name="connsiteY0" fmla="*/ 139700 h 139700"/>
              <a:gd name="connsiteX1" fmla="*/ 631825 w 631825"/>
              <a:gd name="connsiteY1" fmla="*/ 0 h 139700"/>
            </a:gdLst>
            <a:ahLst/>
            <a:cxnLst>
              <a:cxn ang="0">
                <a:pos x="connsiteX0" y="connsiteY0"/>
              </a:cxn>
              <a:cxn ang="0">
                <a:pos x="connsiteX1" y="connsiteY1"/>
              </a:cxn>
            </a:cxnLst>
            <a:rect l="l" t="t" r="r" b="b"/>
            <a:pathLst>
              <a:path w="631825" h="139700">
                <a:moveTo>
                  <a:pt x="0" y="139700"/>
                </a:moveTo>
                <a:lnTo>
                  <a:pt x="631825"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任意多边形 214"/>
          <p:cNvSpPr/>
          <p:nvPr/>
        </p:nvSpPr>
        <p:spPr>
          <a:xfrm>
            <a:off x="7922878" y="2322538"/>
            <a:ext cx="3772694" cy="3272631"/>
          </a:xfrm>
          <a:custGeom>
            <a:avLst/>
            <a:gdLst>
              <a:gd name="connsiteX0" fmla="*/ 3079750 w 4394200"/>
              <a:gd name="connsiteY0" fmla="*/ 0 h 3879850"/>
              <a:gd name="connsiteX1" fmla="*/ 2444750 w 4394200"/>
              <a:gd name="connsiteY1" fmla="*/ 203200 h 3879850"/>
              <a:gd name="connsiteX2" fmla="*/ 3270250 w 4394200"/>
              <a:gd name="connsiteY2" fmla="*/ 1193800 h 3879850"/>
              <a:gd name="connsiteX3" fmla="*/ 2241550 w 4394200"/>
              <a:gd name="connsiteY3" fmla="*/ 2063750 h 3879850"/>
              <a:gd name="connsiteX4" fmla="*/ 1765300 w 4394200"/>
              <a:gd name="connsiteY4" fmla="*/ 1479550 h 3879850"/>
              <a:gd name="connsiteX5" fmla="*/ 0 w 4394200"/>
              <a:gd name="connsiteY5" fmla="*/ 2908300 h 3879850"/>
              <a:gd name="connsiteX6" fmla="*/ 374650 w 4394200"/>
              <a:gd name="connsiteY6" fmla="*/ 3175000 h 3879850"/>
              <a:gd name="connsiteX7" fmla="*/ 1060450 w 4394200"/>
              <a:gd name="connsiteY7" fmla="*/ 3879850 h 3879850"/>
              <a:gd name="connsiteX8" fmla="*/ 4337050 w 4394200"/>
              <a:gd name="connsiteY8" fmla="*/ 1168400 h 3879850"/>
              <a:gd name="connsiteX9" fmla="*/ 4394200 w 4394200"/>
              <a:gd name="connsiteY9" fmla="*/ 1104900 h 3879850"/>
              <a:gd name="connsiteX10" fmla="*/ 3956050 w 4394200"/>
              <a:gd name="connsiteY10" fmla="*/ 660400 h 3879850"/>
              <a:gd name="connsiteX11" fmla="*/ 3079750 w 4394200"/>
              <a:gd name="connsiteY11" fmla="*/ 0 h 3879850"/>
              <a:gd name="connsiteX0-1" fmla="*/ 3079750 w 4394200"/>
              <a:gd name="connsiteY0-2" fmla="*/ 0 h 3879850"/>
              <a:gd name="connsiteX1-3" fmla="*/ 2444750 w 4394200"/>
              <a:gd name="connsiteY1-4" fmla="*/ 203200 h 3879850"/>
              <a:gd name="connsiteX2-5" fmla="*/ 3270250 w 4394200"/>
              <a:gd name="connsiteY2-6" fmla="*/ 1193800 h 3879850"/>
              <a:gd name="connsiteX3-7" fmla="*/ 2241550 w 4394200"/>
              <a:gd name="connsiteY3-8" fmla="*/ 2063750 h 3879850"/>
              <a:gd name="connsiteX4-9" fmla="*/ 1751013 w 4394200"/>
              <a:gd name="connsiteY4-10" fmla="*/ 1465263 h 3879850"/>
              <a:gd name="connsiteX5-11" fmla="*/ 0 w 4394200"/>
              <a:gd name="connsiteY5-12" fmla="*/ 2908300 h 3879850"/>
              <a:gd name="connsiteX6-13" fmla="*/ 374650 w 4394200"/>
              <a:gd name="connsiteY6-14" fmla="*/ 3175000 h 3879850"/>
              <a:gd name="connsiteX7-15" fmla="*/ 1060450 w 4394200"/>
              <a:gd name="connsiteY7-16" fmla="*/ 3879850 h 3879850"/>
              <a:gd name="connsiteX8-17" fmla="*/ 4337050 w 4394200"/>
              <a:gd name="connsiteY8-18" fmla="*/ 1168400 h 3879850"/>
              <a:gd name="connsiteX9-19" fmla="*/ 4394200 w 4394200"/>
              <a:gd name="connsiteY9-20" fmla="*/ 1104900 h 3879850"/>
              <a:gd name="connsiteX10-21" fmla="*/ 3956050 w 4394200"/>
              <a:gd name="connsiteY10-22" fmla="*/ 660400 h 3879850"/>
              <a:gd name="connsiteX11-23" fmla="*/ 3079750 w 4394200"/>
              <a:gd name="connsiteY11-24" fmla="*/ 0 h 3879850"/>
              <a:gd name="connsiteX0-25" fmla="*/ 3079750 w 4394200"/>
              <a:gd name="connsiteY0-26" fmla="*/ 0 h 3879850"/>
              <a:gd name="connsiteX1-27" fmla="*/ 2444750 w 4394200"/>
              <a:gd name="connsiteY1-28" fmla="*/ 203200 h 3879850"/>
              <a:gd name="connsiteX2-29" fmla="*/ 3270250 w 4394200"/>
              <a:gd name="connsiteY2-30" fmla="*/ 1193800 h 3879850"/>
              <a:gd name="connsiteX3-31" fmla="*/ 2241550 w 4394200"/>
              <a:gd name="connsiteY3-32" fmla="*/ 2063750 h 3879850"/>
              <a:gd name="connsiteX4-33" fmla="*/ 1751013 w 4394200"/>
              <a:gd name="connsiteY4-34" fmla="*/ 1465263 h 3879850"/>
              <a:gd name="connsiteX5-35" fmla="*/ 0 w 4394200"/>
              <a:gd name="connsiteY5-36" fmla="*/ 2908300 h 3879850"/>
              <a:gd name="connsiteX6-37" fmla="*/ 522287 w 4394200"/>
              <a:gd name="connsiteY6-38" fmla="*/ 3279775 h 3879850"/>
              <a:gd name="connsiteX7-39" fmla="*/ 1060450 w 4394200"/>
              <a:gd name="connsiteY7-40" fmla="*/ 3879850 h 3879850"/>
              <a:gd name="connsiteX8-41" fmla="*/ 4337050 w 4394200"/>
              <a:gd name="connsiteY8-42" fmla="*/ 1168400 h 3879850"/>
              <a:gd name="connsiteX9-43" fmla="*/ 4394200 w 4394200"/>
              <a:gd name="connsiteY9-44" fmla="*/ 1104900 h 3879850"/>
              <a:gd name="connsiteX10-45" fmla="*/ 3956050 w 4394200"/>
              <a:gd name="connsiteY10-46" fmla="*/ 660400 h 3879850"/>
              <a:gd name="connsiteX11-47" fmla="*/ 3079750 w 4394200"/>
              <a:gd name="connsiteY11-48" fmla="*/ 0 h 3879850"/>
              <a:gd name="connsiteX0-49" fmla="*/ 3079750 w 4394200"/>
              <a:gd name="connsiteY0-50" fmla="*/ 0 h 3879850"/>
              <a:gd name="connsiteX1-51" fmla="*/ 2444750 w 4394200"/>
              <a:gd name="connsiteY1-52" fmla="*/ 203200 h 3879850"/>
              <a:gd name="connsiteX2-53" fmla="*/ 3270250 w 4394200"/>
              <a:gd name="connsiteY2-54" fmla="*/ 1193800 h 3879850"/>
              <a:gd name="connsiteX3-55" fmla="*/ 2241550 w 4394200"/>
              <a:gd name="connsiteY3-56" fmla="*/ 2063750 h 3879850"/>
              <a:gd name="connsiteX4-57" fmla="*/ 1751013 w 4394200"/>
              <a:gd name="connsiteY4-58" fmla="*/ 1465263 h 3879850"/>
              <a:gd name="connsiteX5-59" fmla="*/ 0 w 4394200"/>
              <a:gd name="connsiteY5-60" fmla="*/ 2908300 h 3879850"/>
              <a:gd name="connsiteX6-61" fmla="*/ 522287 w 4394200"/>
              <a:gd name="connsiteY6-62" fmla="*/ 3279775 h 3879850"/>
              <a:gd name="connsiteX7-63" fmla="*/ 1060450 w 4394200"/>
              <a:gd name="connsiteY7-64" fmla="*/ 3879850 h 3879850"/>
              <a:gd name="connsiteX8-65" fmla="*/ 4337050 w 4394200"/>
              <a:gd name="connsiteY8-66" fmla="*/ 1168400 h 3879850"/>
              <a:gd name="connsiteX9-67" fmla="*/ 4394200 w 4394200"/>
              <a:gd name="connsiteY9-68" fmla="*/ 1104900 h 3879850"/>
              <a:gd name="connsiteX10-69" fmla="*/ 3956050 w 4394200"/>
              <a:gd name="connsiteY10-70" fmla="*/ 660400 h 3879850"/>
              <a:gd name="connsiteX11-71" fmla="*/ 3079750 w 4394200"/>
              <a:gd name="connsiteY11-72" fmla="*/ 0 h 3879850"/>
              <a:gd name="connsiteX0-73" fmla="*/ 3165475 w 4479925"/>
              <a:gd name="connsiteY0-74" fmla="*/ 0 h 3879850"/>
              <a:gd name="connsiteX1-75" fmla="*/ 2530475 w 4479925"/>
              <a:gd name="connsiteY1-76" fmla="*/ 203200 h 3879850"/>
              <a:gd name="connsiteX2-77" fmla="*/ 3355975 w 4479925"/>
              <a:gd name="connsiteY2-78" fmla="*/ 1193800 h 3879850"/>
              <a:gd name="connsiteX3-79" fmla="*/ 2327275 w 4479925"/>
              <a:gd name="connsiteY3-80" fmla="*/ 2063750 h 3879850"/>
              <a:gd name="connsiteX4-81" fmla="*/ 1836738 w 4479925"/>
              <a:gd name="connsiteY4-82" fmla="*/ 1465263 h 3879850"/>
              <a:gd name="connsiteX5-83" fmla="*/ 0 w 4479925"/>
              <a:gd name="connsiteY5-84" fmla="*/ 2915444 h 3879850"/>
              <a:gd name="connsiteX6-85" fmla="*/ 608012 w 4479925"/>
              <a:gd name="connsiteY6-86" fmla="*/ 3279775 h 3879850"/>
              <a:gd name="connsiteX7-87" fmla="*/ 1146175 w 4479925"/>
              <a:gd name="connsiteY7-88" fmla="*/ 3879850 h 3879850"/>
              <a:gd name="connsiteX8-89" fmla="*/ 4422775 w 4479925"/>
              <a:gd name="connsiteY8-90" fmla="*/ 1168400 h 3879850"/>
              <a:gd name="connsiteX9-91" fmla="*/ 4479925 w 4479925"/>
              <a:gd name="connsiteY9-92" fmla="*/ 1104900 h 3879850"/>
              <a:gd name="connsiteX10-93" fmla="*/ 4041775 w 4479925"/>
              <a:gd name="connsiteY10-94" fmla="*/ 660400 h 3879850"/>
              <a:gd name="connsiteX11-95" fmla="*/ 3165475 w 4479925"/>
              <a:gd name="connsiteY11-96" fmla="*/ 0 h 3879850"/>
              <a:gd name="connsiteX0-97" fmla="*/ 3086893 w 4401343"/>
              <a:gd name="connsiteY0-98" fmla="*/ 0 h 3879850"/>
              <a:gd name="connsiteX1-99" fmla="*/ 2451893 w 4401343"/>
              <a:gd name="connsiteY1-100" fmla="*/ 203200 h 3879850"/>
              <a:gd name="connsiteX2-101" fmla="*/ 3277393 w 4401343"/>
              <a:gd name="connsiteY2-102" fmla="*/ 1193800 h 3879850"/>
              <a:gd name="connsiteX3-103" fmla="*/ 2248693 w 4401343"/>
              <a:gd name="connsiteY3-104" fmla="*/ 2063750 h 3879850"/>
              <a:gd name="connsiteX4-105" fmla="*/ 1758156 w 4401343"/>
              <a:gd name="connsiteY4-106" fmla="*/ 1465263 h 3879850"/>
              <a:gd name="connsiteX5-107" fmla="*/ 0 w 4401343"/>
              <a:gd name="connsiteY5-108" fmla="*/ 2922587 h 3879850"/>
              <a:gd name="connsiteX6-109" fmla="*/ 529430 w 4401343"/>
              <a:gd name="connsiteY6-110" fmla="*/ 3279775 h 3879850"/>
              <a:gd name="connsiteX7-111" fmla="*/ 1067593 w 4401343"/>
              <a:gd name="connsiteY7-112" fmla="*/ 3879850 h 3879850"/>
              <a:gd name="connsiteX8-113" fmla="*/ 4344193 w 4401343"/>
              <a:gd name="connsiteY8-114" fmla="*/ 1168400 h 3879850"/>
              <a:gd name="connsiteX9-115" fmla="*/ 4401343 w 4401343"/>
              <a:gd name="connsiteY9-116" fmla="*/ 1104900 h 3879850"/>
              <a:gd name="connsiteX10-117" fmla="*/ 3963193 w 4401343"/>
              <a:gd name="connsiteY10-118" fmla="*/ 660400 h 3879850"/>
              <a:gd name="connsiteX11-119" fmla="*/ 3086893 w 4401343"/>
              <a:gd name="connsiteY11-120" fmla="*/ 0 h 3879850"/>
              <a:gd name="connsiteX0-121" fmla="*/ 3086893 w 4401343"/>
              <a:gd name="connsiteY0-122" fmla="*/ 0 h 3879850"/>
              <a:gd name="connsiteX1-123" fmla="*/ 2451893 w 4401343"/>
              <a:gd name="connsiteY1-124" fmla="*/ 203200 h 3879850"/>
              <a:gd name="connsiteX2-125" fmla="*/ 3277393 w 4401343"/>
              <a:gd name="connsiteY2-126" fmla="*/ 1193800 h 3879850"/>
              <a:gd name="connsiteX3-127" fmla="*/ 2248693 w 4401343"/>
              <a:gd name="connsiteY3-128" fmla="*/ 2063750 h 3879850"/>
              <a:gd name="connsiteX4-129" fmla="*/ 1758156 w 4401343"/>
              <a:gd name="connsiteY4-130" fmla="*/ 1465263 h 3879850"/>
              <a:gd name="connsiteX5-131" fmla="*/ 0 w 4401343"/>
              <a:gd name="connsiteY5-132" fmla="*/ 2922587 h 3879850"/>
              <a:gd name="connsiteX6-133" fmla="*/ 529430 w 4401343"/>
              <a:gd name="connsiteY6-134" fmla="*/ 3279775 h 3879850"/>
              <a:gd name="connsiteX7-135" fmla="*/ 1067593 w 4401343"/>
              <a:gd name="connsiteY7-136" fmla="*/ 3879850 h 3879850"/>
              <a:gd name="connsiteX8-137" fmla="*/ 4344193 w 4401343"/>
              <a:gd name="connsiteY8-138" fmla="*/ 1168400 h 3879850"/>
              <a:gd name="connsiteX9-139" fmla="*/ 4401343 w 4401343"/>
              <a:gd name="connsiteY9-140" fmla="*/ 1104900 h 3879850"/>
              <a:gd name="connsiteX10-141" fmla="*/ 3963193 w 4401343"/>
              <a:gd name="connsiteY10-142" fmla="*/ 660400 h 3879850"/>
              <a:gd name="connsiteX11-143" fmla="*/ 3086893 w 4401343"/>
              <a:gd name="connsiteY11-144" fmla="*/ 0 h 3879850"/>
              <a:gd name="connsiteX0-145" fmla="*/ 3086893 w 4401343"/>
              <a:gd name="connsiteY0-146" fmla="*/ 0 h 3879850"/>
              <a:gd name="connsiteX1-147" fmla="*/ 2451893 w 4401343"/>
              <a:gd name="connsiteY1-148" fmla="*/ 203200 h 3879850"/>
              <a:gd name="connsiteX2-149" fmla="*/ 3277393 w 4401343"/>
              <a:gd name="connsiteY2-150" fmla="*/ 1193800 h 3879850"/>
              <a:gd name="connsiteX3-151" fmla="*/ 2248693 w 4401343"/>
              <a:gd name="connsiteY3-152" fmla="*/ 2063750 h 3879850"/>
              <a:gd name="connsiteX4-153" fmla="*/ 1758156 w 4401343"/>
              <a:gd name="connsiteY4-154" fmla="*/ 1465263 h 3879850"/>
              <a:gd name="connsiteX5-155" fmla="*/ 0 w 4401343"/>
              <a:gd name="connsiteY5-156" fmla="*/ 2922587 h 3879850"/>
              <a:gd name="connsiteX6-157" fmla="*/ 529430 w 4401343"/>
              <a:gd name="connsiteY6-158" fmla="*/ 3279775 h 3879850"/>
              <a:gd name="connsiteX7-159" fmla="*/ 1055687 w 4401343"/>
              <a:gd name="connsiteY7-160" fmla="*/ 3879850 h 3879850"/>
              <a:gd name="connsiteX8-161" fmla="*/ 4344193 w 4401343"/>
              <a:gd name="connsiteY8-162" fmla="*/ 1168400 h 3879850"/>
              <a:gd name="connsiteX9-163" fmla="*/ 4401343 w 4401343"/>
              <a:gd name="connsiteY9-164" fmla="*/ 1104900 h 3879850"/>
              <a:gd name="connsiteX10-165" fmla="*/ 3963193 w 4401343"/>
              <a:gd name="connsiteY10-166" fmla="*/ 660400 h 3879850"/>
              <a:gd name="connsiteX11-167" fmla="*/ 3086893 w 4401343"/>
              <a:gd name="connsiteY11-168" fmla="*/ 0 h 3879850"/>
              <a:gd name="connsiteX0-169" fmla="*/ 3086893 w 4401343"/>
              <a:gd name="connsiteY0-170" fmla="*/ 0 h 3879850"/>
              <a:gd name="connsiteX1-171" fmla="*/ 2451893 w 4401343"/>
              <a:gd name="connsiteY1-172" fmla="*/ 203200 h 3879850"/>
              <a:gd name="connsiteX2-173" fmla="*/ 3277393 w 4401343"/>
              <a:gd name="connsiteY2-174" fmla="*/ 1193800 h 3879850"/>
              <a:gd name="connsiteX3-175" fmla="*/ 2248693 w 4401343"/>
              <a:gd name="connsiteY3-176" fmla="*/ 2063750 h 3879850"/>
              <a:gd name="connsiteX4-177" fmla="*/ 1758156 w 4401343"/>
              <a:gd name="connsiteY4-178" fmla="*/ 1465263 h 3879850"/>
              <a:gd name="connsiteX5-179" fmla="*/ 0 w 4401343"/>
              <a:gd name="connsiteY5-180" fmla="*/ 2922587 h 3879850"/>
              <a:gd name="connsiteX6-181" fmla="*/ 529430 w 4401343"/>
              <a:gd name="connsiteY6-182" fmla="*/ 3279775 h 3879850"/>
              <a:gd name="connsiteX7-183" fmla="*/ 1055687 w 4401343"/>
              <a:gd name="connsiteY7-184" fmla="*/ 3879850 h 3879850"/>
              <a:gd name="connsiteX8-185" fmla="*/ 1092994 w 4401343"/>
              <a:gd name="connsiteY8-186" fmla="*/ 3871119 h 3879850"/>
              <a:gd name="connsiteX9-187" fmla="*/ 4344193 w 4401343"/>
              <a:gd name="connsiteY9-188" fmla="*/ 1168400 h 3879850"/>
              <a:gd name="connsiteX10-189" fmla="*/ 4401343 w 4401343"/>
              <a:gd name="connsiteY10-190" fmla="*/ 1104900 h 3879850"/>
              <a:gd name="connsiteX11-191" fmla="*/ 3963193 w 4401343"/>
              <a:gd name="connsiteY11-192" fmla="*/ 660400 h 3879850"/>
              <a:gd name="connsiteX12" fmla="*/ 3086893 w 4401343"/>
              <a:gd name="connsiteY12" fmla="*/ 0 h 3879850"/>
              <a:gd name="connsiteX0-193" fmla="*/ 3086893 w 4401343"/>
              <a:gd name="connsiteY0-194" fmla="*/ 0 h 3879850"/>
              <a:gd name="connsiteX1-195" fmla="*/ 2451893 w 4401343"/>
              <a:gd name="connsiteY1-196" fmla="*/ 203200 h 3879850"/>
              <a:gd name="connsiteX2-197" fmla="*/ 3277393 w 4401343"/>
              <a:gd name="connsiteY2-198" fmla="*/ 1193800 h 3879850"/>
              <a:gd name="connsiteX3-199" fmla="*/ 2248693 w 4401343"/>
              <a:gd name="connsiteY3-200" fmla="*/ 2063750 h 3879850"/>
              <a:gd name="connsiteX4-201" fmla="*/ 1758156 w 4401343"/>
              <a:gd name="connsiteY4-202" fmla="*/ 1465263 h 3879850"/>
              <a:gd name="connsiteX5-203" fmla="*/ 0 w 4401343"/>
              <a:gd name="connsiteY5-204" fmla="*/ 2922587 h 3879850"/>
              <a:gd name="connsiteX6-205" fmla="*/ 529430 w 4401343"/>
              <a:gd name="connsiteY6-206" fmla="*/ 3279775 h 3879850"/>
              <a:gd name="connsiteX7-207" fmla="*/ 1055687 w 4401343"/>
              <a:gd name="connsiteY7-208" fmla="*/ 3879850 h 3879850"/>
              <a:gd name="connsiteX8-209" fmla="*/ 1092994 w 4401343"/>
              <a:gd name="connsiteY8-210" fmla="*/ 3871119 h 3879850"/>
              <a:gd name="connsiteX9-211" fmla="*/ 4344193 w 4401343"/>
              <a:gd name="connsiteY9-212" fmla="*/ 1168400 h 3879850"/>
              <a:gd name="connsiteX10-213" fmla="*/ 4401343 w 4401343"/>
              <a:gd name="connsiteY10-214" fmla="*/ 1104900 h 3879850"/>
              <a:gd name="connsiteX11-215" fmla="*/ 3963193 w 4401343"/>
              <a:gd name="connsiteY11-216" fmla="*/ 660400 h 3879850"/>
              <a:gd name="connsiteX12-217" fmla="*/ 3086893 w 4401343"/>
              <a:gd name="connsiteY12-218" fmla="*/ 0 h 3879850"/>
              <a:gd name="connsiteX0-219" fmla="*/ 3086893 w 4401343"/>
              <a:gd name="connsiteY0-220" fmla="*/ 0 h 3879850"/>
              <a:gd name="connsiteX1-221" fmla="*/ 2451893 w 4401343"/>
              <a:gd name="connsiteY1-222" fmla="*/ 203200 h 3879850"/>
              <a:gd name="connsiteX2-223" fmla="*/ 3277393 w 4401343"/>
              <a:gd name="connsiteY2-224" fmla="*/ 1193800 h 3879850"/>
              <a:gd name="connsiteX3-225" fmla="*/ 2248693 w 4401343"/>
              <a:gd name="connsiteY3-226" fmla="*/ 2063750 h 3879850"/>
              <a:gd name="connsiteX4-227" fmla="*/ 1758156 w 4401343"/>
              <a:gd name="connsiteY4-228" fmla="*/ 1465263 h 3879850"/>
              <a:gd name="connsiteX5-229" fmla="*/ 0 w 4401343"/>
              <a:gd name="connsiteY5-230" fmla="*/ 2922587 h 3879850"/>
              <a:gd name="connsiteX6-231" fmla="*/ 627061 w 4401343"/>
              <a:gd name="connsiteY6-232" fmla="*/ 3379787 h 3879850"/>
              <a:gd name="connsiteX7-233" fmla="*/ 1055687 w 4401343"/>
              <a:gd name="connsiteY7-234" fmla="*/ 3879850 h 3879850"/>
              <a:gd name="connsiteX8-235" fmla="*/ 1092994 w 4401343"/>
              <a:gd name="connsiteY8-236" fmla="*/ 3871119 h 3879850"/>
              <a:gd name="connsiteX9-237" fmla="*/ 4344193 w 4401343"/>
              <a:gd name="connsiteY9-238" fmla="*/ 1168400 h 3879850"/>
              <a:gd name="connsiteX10-239" fmla="*/ 4401343 w 4401343"/>
              <a:gd name="connsiteY10-240" fmla="*/ 1104900 h 3879850"/>
              <a:gd name="connsiteX11-241" fmla="*/ 3963193 w 4401343"/>
              <a:gd name="connsiteY11-242" fmla="*/ 660400 h 3879850"/>
              <a:gd name="connsiteX12-243" fmla="*/ 3086893 w 4401343"/>
              <a:gd name="connsiteY12-244" fmla="*/ 0 h 3879850"/>
              <a:gd name="connsiteX0-245" fmla="*/ 3086893 w 4401343"/>
              <a:gd name="connsiteY0-246" fmla="*/ 0 h 3879850"/>
              <a:gd name="connsiteX1-247" fmla="*/ 2451893 w 4401343"/>
              <a:gd name="connsiteY1-248" fmla="*/ 203200 h 3879850"/>
              <a:gd name="connsiteX2-249" fmla="*/ 3277393 w 4401343"/>
              <a:gd name="connsiteY2-250" fmla="*/ 1193800 h 3879850"/>
              <a:gd name="connsiteX3-251" fmla="*/ 2248693 w 4401343"/>
              <a:gd name="connsiteY3-252" fmla="*/ 2063750 h 3879850"/>
              <a:gd name="connsiteX4-253" fmla="*/ 1758156 w 4401343"/>
              <a:gd name="connsiteY4-254" fmla="*/ 1465263 h 3879850"/>
              <a:gd name="connsiteX5-255" fmla="*/ 0 w 4401343"/>
              <a:gd name="connsiteY5-256" fmla="*/ 2922587 h 3879850"/>
              <a:gd name="connsiteX6-257" fmla="*/ 627061 w 4401343"/>
              <a:gd name="connsiteY6-258" fmla="*/ 3379787 h 3879850"/>
              <a:gd name="connsiteX7-259" fmla="*/ 1055687 w 4401343"/>
              <a:gd name="connsiteY7-260" fmla="*/ 3879850 h 3879850"/>
              <a:gd name="connsiteX8-261" fmla="*/ 1092994 w 4401343"/>
              <a:gd name="connsiteY8-262" fmla="*/ 3871119 h 3879850"/>
              <a:gd name="connsiteX9-263" fmla="*/ 4344193 w 4401343"/>
              <a:gd name="connsiteY9-264" fmla="*/ 1168400 h 3879850"/>
              <a:gd name="connsiteX10-265" fmla="*/ 4401343 w 4401343"/>
              <a:gd name="connsiteY10-266" fmla="*/ 1104900 h 3879850"/>
              <a:gd name="connsiteX11-267" fmla="*/ 3963193 w 4401343"/>
              <a:gd name="connsiteY11-268" fmla="*/ 660400 h 3879850"/>
              <a:gd name="connsiteX12-269" fmla="*/ 3086893 w 4401343"/>
              <a:gd name="connsiteY12-270" fmla="*/ 0 h 3879850"/>
              <a:gd name="connsiteX0-271" fmla="*/ 3086893 w 4401343"/>
              <a:gd name="connsiteY0-272" fmla="*/ 0 h 3879850"/>
              <a:gd name="connsiteX1-273" fmla="*/ 2451893 w 4401343"/>
              <a:gd name="connsiteY1-274" fmla="*/ 203200 h 3879850"/>
              <a:gd name="connsiteX2-275" fmla="*/ 3277393 w 4401343"/>
              <a:gd name="connsiteY2-276" fmla="*/ 1193800 h 3879850"/>
              <a:gd name="connsiteX3-277" fmla="*/ 2248693 w 4401343"/>
              <a:gd name="connsiteY3-278" fmla="*/ 2063750 h 3879850"/>
              <a:gd name="connsiteX4-279" fmla="*/ 1758156 w 4401343"/>
              <a:gd name="connsiteY4-280" fmla="*/ 1465263 h 3879850"/>
              <a:gd name="connsiteX5-281" fmla="*/ 0 w 4401343"/>
              <a:gd name="connsiteY5-282" fmla="*/ 2922587 h 3879850"/>
              <a:gd name="connsiteX6-283" fmla="*/ 627061 w 4401343"/>
              <a:gd name="connsiteY6-284" fmla="*/ 3379787 h 3879850"/>
              <a:gd name="connsiteX7-285" fmla="*/ 1055687 w 4401343"/>
              <a:gd name="connsiteY7-286" fmla="*/ 3879850 h 3879850"/>
              <a:gd name="connsiteX8-287" fmla="*/ 1092994 w 4401343"/>
              <a:gd name="connsiteY8-288" fmla="*/ 3871119 h 3879850"/>
              <a:gd name="connsiteX9-289" fmla="*/ 4344193 w 4401343"/>
              <a:gd name="connsiteY9-290" fmla="*/ 1168400 h 3879850"/>
              <a:gd name="connsiteX10-291" fmla="*/ 4401343 w 4401343"/>
              <a:gd name="connsiteY10-292" fmla="*/ 1104900 h 3879850"/>
              <a:gd name="connsiteX11-293" fmla="*/ 3963193 w 4401343"/>
              <a:gd name="connsiteY11-294" fmla="*/ 660400 h 3879850"/>
              <a:gd name="connsiteX12-295" fmla="*/ 3086893 w 4401343"/>
              <a:gd name="connsiteY12-296" fmla="*/ 0 h 3879850"/>
              <a:gd name="connsiteX0-297" fmla="*/ 3086893 w 4401343"/>
              <a:gd name="connsiteY0-298" fmla="*/ 0 h 3879850"/>
              <a:gd name="connsiteX1-299" fmla="*/ 2451893 w 4401343"/>
              <a:gd name="connsiteY1-300" fmla="*/ 203200 h 3879850"/>
              <a:gd name="connsiteX2-301" fmla="*/ 3277393 w 4401343"/>
              <a:gd name="connsiteY2-302" fmla="*/ 1193800 h 3879850"/>
              <a:gd name="connsiteX3-303" fmla="*/ 2239168 w 4401343"/>
              <a:gd name="connsiteY3-304" fmla="*/ 2051844 h 3879850"/>
              <a:gd name="connsiteX4-305" fmla="*/ 1758156 w 4401343"/>
              <a:gd name="connsiteY4-306" fmla="*/ 1465263 h 3879850"/>
              <a:gd name="connsiteX5-307" fmla="*/ 0 w 4401343"/>
              <a:gd name="connsiteY5-308" fmla="*/ 2922587 h 3879850"/>
              <a:gd name="connsiteX6-309" fmla="*/ 627061 w 4401343"/>
              <a:gd name="connsiteY6-310" fmla="*/ 3379787 h 3879850"/>
              <a:gd name="connsiteX7-311" fmla="*/ 1055687 w 4401343"/>
              <a:gd name="connsiteY7-312" fmla="*/ 3879850 h 3879850"/>
              <a:gd name="connsiteX8-313" fmla="*/ 1092994 w 4401343"/>
              <a:gd name="connsiteY8-314" fmla="*/ 3871119 h 3879850"/>
              <a:gd name="connsiteX9-315" fmla="*/ 4344193 w 4401343"/>
              <a:gd name="connsiteY9-316" fmla="*/ 1168400 h 3879850"/>
              <a:gd name="connsiteX10-317" fmla="*/ 4401343 w 4401343"/>
              <a:gd name="connsiteY10-318" fmla="*/ 1104900 h 3879850"/>
              <a:gd name="connsiteX11-319" fmla="*/ 3963193 w 4401343"/>
              <a:gd name="connsiteY11-320" fmla="*/ 660400 h 3879850"/>
              <a:gd name="connsiteX12-321" fmla="*/ 3086893 w 4401343"/>
              <a:gd name="connsiteY12-322" fmla="*/ 0 h 3879850"/>
              <a:gd name="connsiteX0-323" fmla="*/ 3086893 w 4418012"/>
              <a:gd name="connsiteY0-324" fmla="*/ 0 h 3879850"/>
              <a:gd name="connsiteX1-325" fmla="*/ 2451893 w 4418012"/>
              <a:gd name="connsiteY1-326" fmla="*/ 203200 h 3879850"/>
              <a:gd name="connsiteX2-327" fmla="*/ 3277393 w 4418012"/>
              <a:gd name="connsiteY2-328" fmla="*/ 1193800 h 3879850"/>
              <a:gd name="connsiteX3-329" fmla="*/ 2239168 w 4418012"/>
              <a:gd name="connsiteY3-330" fmla="*/ 2051844 h 3879850"/>
              <a:gd name="connsiteX4-331" fmla="*/ 1758156 w 4418012"/>
              <a:gd name="connsiteY4-332" fmla="*/ 1465263 h 3879850"/>
              <a:gd name="connsiteX5-333" fmla="*/ 0 w 4418012"/>
              <a:gd name="connsiteY5-334" fmla="*/ 2922587 h 3879850"/>
              <a:gd name="connsiteX6-335" fmla="*/ 627061 w 4418012"/>
              <a:gd name="connsiteY6-336" fmla="*/ 3379787 h 3879850"/>
              <a:gd name="connsiteX7-337" fmla="*/ 1055687 w 4418012"/>
              <a:gd name="connsiteY7-338" fmla="*/ 3879850 h 3879850"/>
              <a:gd name="connsiteX8-339" fmla="*/ 1092994 w 4418012"/>
              <a:gd name="connsiteY8-340" fmla="*/ 3871119 h 3879850"/>
              <a:gd name="connsiteX9-341" fmla="*/ 4344193 w 4418012"/>
              <a:gd name="connsiteY9-342" fmla="*/ 1168400 h 3879850"/>
              <a:gd name="connsiteX10-343" fmla="*/ 4418012 w 4418012"/>
              <a:gd name="connsiteY10-344" fmla="*/ 1112044 h 3879850"/>
              <a:gd name="connsiteX11-345" fmla="*/ 3963193 w 4418012"/>
              <a:gd name="connsiteY11-346" fmla="*/ 660400 h 3879850"/>
              <a:gd name="connsiteX12-347" fmla="*/ 3086893 w 4418012"/>
              <a:gd name="connsiteY12-348" fmla="*/ 0 h 3879850"/>
              <a:gd name="connsiteX0-349" fmla="*/ 3086893 w 4418012"/>
              <a:gd name="connsiteY0-350" fmla="*/ 0 h 3879850"/>
              <a:gd name="connsiteX1-351" fmla="*/ 2451893 w 4418012"/>
              <a:gd name="connsiteY1-352" fmla="*/ 203200 h 3879850"/>
              <a:gd name="connsiteX2-353" fmla="*/ 3277393 w 4418012"/>
              <a:gd name="connsiteY2-354" fmla="*/ 1193800 h 3879850"/>
              <a:gd name="connsiteX3-355" fmla="*/ 2239168 w 4418012"/>
              <a:gd name="connsiteY3-356" fmla="*/ 2051844 h 3879850"/>
              <a:gd name="connsiteX4-357" fmla="*/ 1758156 w 4418012"/>
              <a:gd name="connsiteY4-358" fmla="*/ 1465263 h 3879850"/>
              <a:gd name="connsiteX5-359" fmla="*/ 0 w 4418012"/>
              <a:gd name="connsiteY5-360" fmla="*/ 2922587 h 3879850"/>
              <a:gd name="connsiteX6-361" fmla="*/ 627061 w 4418012"/>
              <a:gd name="connsiteY6-362" fmla="*/ 3379787 h 3879850"/>
              <a:gd name="connsiteX7-363" fmla="*/ 1055687 w 4418012"/>
              <a:gd name="connsiteY7-364" fmla="*/ 3879850 h 3879850"/>
              <a:gd name="connsiteX8-365" fmla="*/ 1092994 w 4418012"/>
              <a:gd name="connsiteY8-366" fmla="*/ 3871119 h 3879850"/>
              <a:gd name="connsiteX9-367" fmla="*/ 4344193 w 4418012"/>
              <a:gd name="connsiteY9-368" fmla="*/ 1168400 h 3879850"/>
              <a:gd name="connsiteX10-369" fmla="*/ 4418012 w 4418012"/>
              <a:gd name="connsiteY10-370" fmla="*/ 1112044 h 3879850"/>
              <a:gd name="connsiteX11-371" fmla="*/ 4379118 w 4418012"/>
              <a:gd name="connsiteY11-372" fmla="*/ 1111250 h 3879850"/>
              <a:gd name="connsiteX12-373" fmla="*/ 3963193 w 4418012"/>
              <a:gd name="connsiteY12-374" fmla="*/ 660400 h 3879850"/>
              <a:gd name="connsiteX13" fmla="*/ 3086893 w 4418012"/>
              <a:gd name="connsiteY13" fmla="*/ 0 h 3879850"/>
              <a:gd name="connsiteX0-375" fmla="*/ 3086893 w 4418012"/>
              <a:gd name="connsiteY0-376" fmla="*/ 0 h 3879850"/>
              <a:gd name="connsiteX1-377" fmla="*/ 2470943 w 4418012"/>
              <a:gd name="connsiteY1-378" fmla="*/ 191294 h 3879850"/>
              <a:gd name="connsiteX2-379" fmla="*/ 3277393 w 4418012"/>
              <a:gd name="connsiteY2-380" fmla="*/ 1193800 h 3879850"/>
              <a:gd name="connsiteX3-381" fmla="*/ 2239168 w 4418012"/>
              <a:gd name="connsiteY3-382" fmla="*/ 2051844 h 3879850"/>
              <a:gd name="connsiteX4-383" fmla="*/ 1758156 w 4418012"/>
              <a:gd name="connsiteY4-384" fmla="*/ 1465263 h 3879850"/>
              <a:gd name="connsiteX5-385" fmla="*/ 0 w 4418012"/>
              <a:gd name="connsiteY5-386" fmla="*/ 2922587 h 3879850"/>
              <a:gd name="connsiteX6-387" fmla="*/ 627061 w 4418012"/>
              <a:gd name="connsiteY6-388" fmla="*/ 3379787 h 3879850"/>
              <a:gd name="connsiteX7-389" fmla="*/ 1055687 w 4418012"/>
              <a:gd name="connsiteY7-390" fmla="*/ 3879850 h 3879850"/>
              <a:gd name="connsiteX8-391" fmla="*/ 1092994 w 4418012"/>
              <a:gd name="connsiteY8-392" fmla="*/ 3871119 h 3879850"/>
              <a:gd name="connsiteX9-393" fmla="*/ 4344193 w 4418012"/>
              <a:gd name="connsiteY9-394" fmla="*/ 1168400 h 3879850"/>
              <a:gd name="connsiteX10-395" fmla="*/ 4418012 w 4418012"/>
              <a:gd name="connsiteY10-396" fmla="*/ 1112044 h 3879850"/>
              <a:gd name="connsiteX11-397" fmla="*/ 4379118 w 4418012"/>
              <a:gd name="connsiteY11-398" fmla="*/ 1111250 h 3879850"/>
              <a:gd name="connsiteX12-399" fmla="*/ 3963193 w 4418012"/>
              <a:gd name="connsiteY12-400" fmla="*/ 660400 h 3879850"/>
              <a:gd name="connsiteX13-401" fmla="*/ 3086893 w 4418012"/>
              <a:gd name="connsiteY13-402" fmla="*/ 0 h 3879850"/>
              <a:gd name="connsiteX0-403" fmla="*/ 3086893 w 4418012"/>
              <a:gd name="connsiteY0-404" fmla="*/ 0 h 3879850"/>
              <a:gd name="connsiteX1-405" fmla="*/ 2470943 w 4418012"/>
              <a:gd name="connsiteY1-406" fmla="*/ 191294 h 3879850"/>
              <a:gd name="connsiteX2-407" fmla="*/ 2836068 w 4418012"/>
              <a:gd name="connsiteY2-408" fmla="*/ 646906 h 3879850"/>
              <a:gd name="connsiteX3-409" fmla="*/ 3277393 w 4418012"/>
              <a:gd name="connsiteY3-410" fmla="*/ 1193800 h 3879850"/>
              <a:gd name="connsiteX4-411" fmla="*/ 2239168 w 4418012"/>
              <a:gd name="connsiteY4-412" fmla="*/ 2051844 h 3879850"/>
              <a:gd name="connsiteX5-413" fmla="*/ 1758156 w 4418012"/>
              <a:gd name="connsiteY5-414" fmla="*/ 1465263 h 3879850"/>
              <a:gd name="connsiteX6-415" fmla="*/ 0 w 4418012"/>
              <a:gd name="connsiteY6-416" fmla="*/ 2922587 h 3879850"/>
              <a:gd name="connsiteX7-417" fmla="*/ 627061 w 4418012"/>
              <a:gd name="connsiteY7-418" fmla="*/ 3379787 h 3879850"/>
              <a:gd name="connsiteX8-419" fmla="*/ 1055687 w 4418012"/>
              <a:gd name="connsiteY8-420" fmla="*/ 3879850 h 3879850"/>
              <a:gd name="connsiteX9-421" fmla="*/ 1092994 w 4418012"/>
              <a:gd name="connsiteY9-422" fmla="*/ 3871119 h 3879850"/>
              <a:gd name="connsiteX10-423" fmla="*/ 4344193 w 4418012"/>
              <a:gd name="connsiteY10-424" fmla="*/ 1168400 h 3879850"/>
              <a:gd name="connsiteX11-425" fmla="*/ 4418012 w 4418012"/>
              <a:gd name="connsiteY11-426" fmla="*/ 1112044 h 3879850"/>
              <a:gd name="connsiteX12-427" fmla="*/ 4379118 w 4418012"/>
              <a:gd name="connsiteY12-428" fmla="*/ 1111250 h 3879850"/>
              <a:gd name="connsiteX13-429" fmla="*/ 3963193 w 4418012"/>
              <a:gd name="connsiteY13-430" fmla="*/ 660400 h 3879850"/>
              <a:gd name="connsiteX14" fmla="*/ 3086893 w 4418012"/>
              <a:gd name="connsiteY14" fmla="*/ 0 h 3879850"/>
              <a:gd name="connsiteX0-431" fmla="*/ 3086893 w 4418012"/>
              <a:gd name="connsiteY0-432" fmla="*/ 0 h 3879850"/>
              <a:gd name="connsiteX1-433" fmla="*/ 2461418 w 4418012"/>
              <a:gd name="connsiteY1-434" fmla="*/ 193675 h 3879850"/>
              <a:gd name="connsiteX2-435" fmla="*/ 2836068 w 4418012"/>
              <a:gd name="connsiteY2-436" fmla="*/ 646906 h 3879850"/>
              <a:gd name="connsiteX3-437" fmla="*/ 3277393 w 4418012"/>
              <a:gd name="connsiteY3-438" fmla="*/ 1193800 h 3879850"/>
              <a:gd name="connsiteX4-439" fmla="*/ 2239168 w 4418012"/>
              <a:gd name="connsiteY4-440" fmla="*/ 2051844 h 3879850"/>
              <a:gd name="connsiteX5-441" fmla="*/ 1758156 w 4418012"/>
              <a:gd name="connsiteY5-442" fmla="*/ 1465263 h 3879850"/>
              <a:gd name="connsiteX6-443" fmla="*/ 0 w 4418012"/>
              <a:gd name="connsiteY6-444" fmla="*/ 2922587 h 3879850"/>
              <a:gd name="connsiteX7-445" fmla="*/ 627061 w 4418012"/>
              <a:gd name="connsiteY7-446" fmla="*/ 3379787 h 3879850"/>
              <a:gd name="connsiteX8-447" fmla="*/ 1055687 w 4418012"/>
              <a:gd name="connsiteY8-448" fmla="*/ 3879850 h 3879850"/>
              <a:gd name="connsiteX9-449" fmla="*/ 1092994 w 4418012"/>
              <a:gd name="connsiteY9-450" fmla="*/ 3871119 h 3879850"/>
              <a:gd name="connsiteX10-451" fmla="*/ 4344193 w 4418012"/>
              <a:gd name="connsiteY10-452" fmla="*/ 1168400 h 3879850"/>
              <a:gd name="connsiteX11-453" fmla="*/ 4418012 w 4418012"/>
              <a:gd name="connsiteY11-454" fmla="*/ 1112044 h 3879850"/>
              <a:gd name="connsiteX12-455" fmla="*/ 4379118 w 4418012"/>
              <a:gd name="connsiteY12-456" fmla="*/ 1111250 h 3879850"/>
              <a:gd name="connsiteX13-457" fmla="*/ 3963193 w 4418012"/>
              <a:gd name="connsiteY13-458" fmla="*/ 660400 h 3879850"/>
              <a:gd name="connsiteX14-459" fmla="*/ 3086893 w 4418012"/>
              <a:gd name="connsiteY14-460" fmla="*/ 0 h 3879850"/>
              <a:gd name="connsiteX0-461" fmla="*/ 3086893 w 4418012"/>
              <a:gd name="connsiteY0-462" fmla="*/ 0 h 3879850"/>
              <a:gd name="connsiteX1-463" fmla="*/ 2461418 w 4418012"/>
              <a:gd name="connsiteY1-464" fmla="*/ 193675 h 3879850"/>
              <a:gd name="connsiteX2-465" fmla="*/ 2836068 w 4418012"/>
              <a:gd name="connsiteY2-466" fmla="*/ 646906 h 3879850"/>
              <a:gd name="connsiteX3-467" fmla="*/ 3277393 w 4418012"/>
              <a:gd name="connsiteY3-468" fmla="*/ 1193800 h 3879850"/>
              <a:gd name="connsiteX4-469" fmla="*/ 2239168 w 4418012"/>
              <a:gd name="connsiteY4-470" fmla="*/ 2051844 h 3879850"/>
              <a:gd name="connsiteX5-471" fmla="*/ 1758156 w 4418012"/>
              <a:gd name="connsiteY5-472" fmla="*/ 1465263 h 3879850"/>
              <a:gd name="connsiteX6-473" fmla="*/ 0 w 4418012"/>
              <a:gd name="connsiteY6-474" fmla="*/ 2922587 h 3879850"/>
              <a:gd name="connsiteX7-475" fmla="*/ 627061 w 4418012"/>
              <a:gd name="connsiteY7-476" fmla="*/ 3379787 h 3879850"/>
              <a:gd name="connsiteX8-477" fmla="*/ 1055687 w 4418012"/>
              <a:gd name="connsiteY8-478" fmla="*/ 3879850 h 3879850"/>
              <a:gd name="connsiteX9-479" fmla="*/ 1092994 w 4418012"/>
              <a:gd name="connsiteY9-480" fmla="*/ 3871119 h 3879850"/>
              <a:gd name="connsiteX10-481" fmla="*/ 4344193 w 4418012"/>
              <a:gd name="connsiteY10-482" fmla="*/ 1168400 h 3879850"/>
              <a:gd name="connsiteX11-483" fmla="*/ 4418012 w 4418012"/>
              <a:gd name="connsiteY11-484" fmla="*/ 1112044 h 3879850"/>
              <a:gd name="connsiteX12-485" fmla="*/ 4379118 w 4418012"/>
              <a:gd name="connsiteY12-486" fmla="*/ 1111250 h 3879850"/>
              <a:gd name="connsiteX13-487" fmla="*/ 3963193 w 4418012"/>
              <a:gd name="connsiteY13-488" fmla="*/ 660400 h 3879850"/>
              <a:gd name="connsiteX14-489" fmla="*/ 3517106 w 4418012"/>
              <a:gd name="connsiteY14-490" fmla="*/ 304006 h 3879850"/>
              <a:gd name="connsiteX15" fmla="*/ 3086893 w 4418012"/>
              <a:gd name="connsiteY15" fmla="*/ 0 h 3879850"/>
              <a:gd name="connsiteX0-491" fmla="*/ 3086893 w 4418012"/>
              <a:gd name="connsiteY0-492" fmla="*/ 0 h 3879850"/>
              <a:gd name="connsiteX1-493" fmla="*/ 2461418 w 4418012"/>
              <a:gd name="connsiteY1-494" fmla="*/ 193675 h 3879850"/>
              <a:gd name="connsiteX2-495" fmla="*/ 2836068 w 4418012"/>
              <a:gd name="connsiteY2-496" fmla="*/ 646906 h 3879850"/>
              <a:gd name="connsiteX3-497" fmla="*/ 3277393 w 4418012"/>
              <a:gd name="connsiteY3-498" fmla="*/ 1193800 h 3879850"/>
              <a:gd name="connsiteX4-499" fmla="*/ 2239168 w 4418012"/>
              <a:gd name="connsiteY4-500" fmla="*/ 2051844 h 3879850"/>
              <a:gd name="connsiteX5-501" fmla="*/ 0 w 4418012"/>
              <a:gd name="connsiteY5-502" fmla="*/ 2922587 h 3879850"/>
              <a:gd name="connsiteX6-503" fmla="*/ 627061 w 4418012"/>
              <a:gd name="connsiteY6-504" fmla="*/ 3379787 h 3879850"/>
              <a:gd name="connsiteX7-505" fmla="*/ 1055687 w 4418012"/>
              <a:gd name="connsiteY7-506" fmla="*/ 3879850 h 3879850"/>
              <a:gd name="connsiteX8-507" fmla="*/ 1092994 w 4418012"/>
              <a:gd name="connsiteY8-508" fmla="*/ 3871119 h 3879850"/>
              <a:gd name="connsiteX9-509" fmla="*/ 4344193 w 4418012"/>
              <a:gd name="connsiteY9-510" fmla="*/ 1168400 h 3879850"/>
              <a:gd name="connsiteX10-511" fmla="*/ 4418012 w 4418012"/>
              <a:gd name="connsiteY10-512" fmla="*/ 1112044 h 3879850"/>
              <a:gd name="connsiteX11-513" fmla="*/ 4379118 w 4418012"/>
              <a:gd name="connsiteY11-514" fmla="*/ 1111250 h 3879850"/>
              <a:gd name="connsiteX12-515" fmla="*/ 3963193 w 4418012"/>
              <a:gd name="connsiteY12-516" fmla="*/ 660400 h 3879850"/>
              <a:gd name="connsiteX13-517" fmla="*/ 3517106 w 4418012"/>
              <a:gd name="connsiteY13-518" fmla="*/ 304006 h 3879850"/>
              <a:gd name="connsiteX14-519" fmla="*/ 3086893 w 4418012"/>
              <a:gd name="connsiteY14-520" fmla="*/ 0 h 3879850"/>
              <a:gd name="connsiteX0-521" fmla="*/ 2459832 w 3790951"/>
              <a:gd name="connsiteY0-522" fmla="*/ 0 h 3879850"/>
              <a:gd name="connsiteX1-523" fmla="*/ 1834357 w 3790951"/>
              <a:gd name="connsiteY1-524" fmla="*/ 193675 h 3879850"/>
              <a:gd name="connsiteX2-525" fmla="*/ 2209007 w 3790951"/>
              <a:gd name="connsiteY2-526" fmla="*/ 646906 h 3879850"/>
              <a:gd name="connsiteX3-527" fmla="*/ 2650332 w 3790951"/>
              <a:gd name="connsiteY3-528" fmla="*/ 1193800 h 3879850"/>
              <a:gd name="connsiteX4-529" fmla="*/ 1612107 w 3790951"/>
              <a:gd name="connsiteY4-530" fmla="*/ 2051844 h 3879850"/>
              <a:gd name="connsiteX5-531" fmla="*/ 0 w 3790951"/>
              <a:gd name="connsiteY5-532" fmla="*/ 3379787 h 3879850"/>
              <a:gd name="connsiteX6-533" fmla="*/ 428626 w 3790951"/>
              <a:gd name="connsiteY6-534" fmla="*/ 3879850 h 3879850"/>
              <a:gd name="connsiteX7-535" fmla="*/ 465933 w 3790951"/>
              <a:gd name="connsiteY7-536" fmla="*/ 3871119 h 3879850"/>
              <a:gd name="connsiteX8-537" fmla="*/ 3717132 w 3790951"/>
              <a:gd name="connsiteY8-538" fmla="*/ 1168400 h 3879850"/>
              <a:gd name="connsiteX9-539" fmla="*/ 3790951 w 3790951"/>
              <a:gd name="connsiteY9-540" fmla="*/ 1112044 h 3879850"/>
              <a:gd name="connsiteX10-541" fmla="*/ 3752057 w 3790951"/>
              <a:gd name="connsiteY10-542" fmla="*/ 1111250 h 3879850"/>
              <a:gd name="connsiteX11-543" fmla="*/ 3336132 w 3790951"/>
              <a:gd name="connsiteY11-544" fmla="*/ 660400 h 3879850"/>
              <a:gd name="connsiteX12-545" fmla="*/ 2890045 w 3790951"/>
              <a:gd name="connsiteY12-546" fmla="*/ 304006 h 3879850"/>
              <a:gd name="connsiteX13-547" fmla="*/ 2459832 w 3790951"/>
              <a:gd name="connsiteY13-548" fmla="*/ 0 h 3879850"/>
              <a:gd name="connsiteX0-549" fmla="*/ 2459832 w 3790951"/>
              <a:gd name="connsiteY0-550" fmla="*/ 0 h 3879850"/>
              <a:gd name="connsiteX1-551" fmla="*/ 2209007 w 3790951"/>
              <a:gd name="connsiteY1-552" fmla="*/ 646906 h 3879850"/>
              <a:gd name="connsiteX2-553" fmla="*/ 2650332 w 3790951"/>
              <a:gd name="connsiteY2-554" fmla="*/ 1193800 h 3879850"/>
              <a:gd name="connsiteX3-555" fmla="*/ 1612107 w 3790951"/>
              <a:gd name="connsiteY3-556" fmla="*/ 2051844 h 3879850"/>
              <a:gd name="connsiteX4-557" fmla="*/ 0 w 3790951"/>
              <a:gd name="connsiteY4-558" fmla="*/ 3379787 h 3879850"/>
              <a:gd name="connsiteX5-559" fmla="*/ 428626 w 3790951"/>
              <a:gd name="connsiteY5-560" fmla="*/ 3879850 h 3879850"/>
              <a:gd name="connsiteX6-561" fmla="*/ 465933 w 3790951"/>
              <a:gd name="connsiteY6-562" fmla="*/ 3871119 h 3879850"/>
              <a:gd name="connsiteX7-563" fmla="*/ 3717132 w 3790951"/>
              <a:gd name="connsiteY7-564" fmla="*/ 1168400 h 3879850"/>
              <a:gd name="connsiteX8-565" fmla="*/ 3790951 w 3790951"/>
              <a:gd name="connsiteY8-566" fmla="*/ 1112044 h 3879850"/>
              <a:gd name="connsiteX9-567" fmla="*/ 3752057 w 3790951"/>
              <a:gd name="connsiteY9-568" fmla="*/ 1111250 h 3879850"/>
              <a:gd name="connsiteX10-569" fmla="*/ 3336132 w 3790951"/>
              <a:gd name="connsiteY10-570" fmla="*/ 660400 h 3879850"/>
              <a:gd name="connsiteX11-571" fmla="*/ 2890045 w 3790951"/>
              <a:gd name="connsiteY11-572" fmla="*/ 304006 h 3879850"/>
              <a:gd name="connsiteX12-573" fmla="*/ 2459832 w 3790951"/>
              <a:gd name="connsiteY12-574" fmla="*/ 0 h 3879850"/>
              <a:gd name="connsiteX0-575" fmla="*/ 2890045 w 3790951"/>
              <a:gd name="connsiteY0-576" fmla="*/ 0 h 3575844"/>
              <a:gd name="connsiteX1-577" fmla="*/ 2209007 w 3790951"/>
              <a:gd name="connsiteY1-578" fmla="*/ 342900 h 3575844"/>
              <a:gd name="connsiteX2-579" fmla="*/ 2650332 w 3790951"/>
              <a:gd name="connsiteY2-580" fmla="*/ 889794 h 3575844"/>
              <a:gd name="connsiteX3-581" fmla="*/ 1612107 w 3790951"/>
              <a:gd name="connsiteY3-582" fmla="*/ 1747838 h 3575844"/>
              <a:gd name="connsiteX4-583" fmla="*/ 0 w 3790951"/>
              <a:gd name="connsiteY4-584" fmla="*/ 3075781 h 3575844"/>
              <a:gd name="connsiteX5-585" fmla="*/ 428626 w 3790951"/>
              <a:gd name="connsiteY5-586" fmla="*/ 3575844 h 3575844"/>
              <a:gd name="connsiteX6-587" fmla="*/ 465933 w 3790951"/>
              <a:gd name="connsiteY6-588" fmla="*/ 3567113 h 3575844"/>
              <a:gd name="connsiteX7-589" fmla="*/ 3717132 w 3790951"/>
              <a:gd name="connsiteY7-590" fmla="*/ 864394 h 3575844"/>
              <a:gd name="connsiteX8-591" fmla="*/ 3790951 w 3790951"/>
              <a:gd name="connsiteY8-592" fmla="*/ 808038 h 3575844"/>
              <a:gd name="connsiteX9-593" fmla="*/ 3752057 w 3790951"/>
              <a:gd name="connsiteY9-594" fmla="*/ 807244 h 3575844"/>
              <a:gd name="connsiteX10-595" fmla="*/ 3336132 w 3790951"/>
              <a:gd name="connsiteY10-596" fmla="*/ 356394 h 3575844"/>
              <a:gd name="connsiteX11-597" fmla="*/ 2890045 w 3790951"/>
              <a:gd name="connsiteY11-598" fmla="*/ 0 h 3575844"/>
              <a:gd name="connsiteX0-599" fmla="*/ 3336132 w 3790951"/>
              <a:gd name="connsiteY0-600" fmla="*/ 69931 h 3289381"/>
              <a:gd name="connsiteX1-601" fmla="*/ 2209007 w 3790951"/>
              <a:gd name="connsiteY1-602" fmla="*/ 56437 h 3289381"/>
              <a:gd name="connsiteX2-603" fmla="*/ 2650332 w 3790951"/>
              <a:gd name="connsiteY2-604" fmla="*/ 603331 h 3289381"/>
              <a:gd name="connsiteX3-605" fmla="*/ 1612107 w 3790951"/>
              <a:gd name="connsiteY3-606" fmla="*/ 1461375 h 3289381"/>
              <a:gd name="connsiteX4-607" fmla="*/ 0 w 3790951"/>
              <a:gd name="connsiteY4-608" fmla="*/ 2789318 h 3289381"/>
              <a:gd name="connsiteX5-609" fmla="*/ 428626 w 3790951"/>
              <a:gd name="connsiteY5-610" fmla="*/ 3289381 h 3289381"/>
              <a:gd name="connsiteX6-611" fmla="*/ 465933 w 3790951"/>
              <a:gd name="connsiteY6-612" fmla="*/ 3280650 h 3289381"/>
              <a:gd name="connsiteX7-613" fmla="*/ 3717132 w 3790951"/>
              <a:gd name="connsiteY7-614" fmla="*/ 577931 h 3289381"/>
              <a:gd name="connsiteX8-615" fmla="*/ 3790951 w 3790951"/>
              <a:gd name="connsiteY8-616" fmla="*/ 521575 h 3289381"/>
              <a:gd name="connsiteX9-617" fmla="*/ 3752057 w 3790951"/>
              <a:gd name="connsiteY9-618" fmla="*/ 520781 h 3289381"/>
              <a:gd name="connsiteX10-619" fmla="*/ 3336132 w 3790951"/>
              <a:gd name="connsiteY10-620" fmla="*/ 69931 h 3289381"/>
              <a:gd name="connsiteX0-621" fmla="*/ 3336132 w 3790951"/>
              <a:gd name="connsiteY0-622" fmla="*/ 0 h 3219450"/>
              <a:gd name="connsiteX1-623" fmla="*/ 2650332 w 3790951"/>
              <a:gd name="connsiteY1-624" fmla="*/ 533400 h 3219450"/>
              <a:gd name="connsiteX2-625" fmla="*/ 1612107 w 3790951"/>
              <a:gd name="connsiteY2-626" fmla="*/ 1391444 h 3219450"/>
              <a:gd name="connsiteX3-627" fmla="*/ 0 w 3790951"/>
              <a:gd name="connsiteY3-628" fmla="*/ 2719387 h 3219450"/>
              <a:gd name="connsiteX4-629" fmla="*/ 428626 w 3790951"/>
              <a:gd name="connsiteY4-630" fmla="*/ 3219450 h 3219450"/>
              <a:gd name="connsiteX5-631" fmla="*/ 465933 w 3790951"/>
              <a:gd name="connsiteY5-632" fmla="*/ 3210719 h 3219450"/>
              <a:gd name="connsiteX6-633" fmla="*/ 3717132 w 3790951"/>
              <a:gd name="connsiteY6-634" fmla="*/ 508000 h 3219450"/>
              <a:gd name="connsiteX7-635" fmla="*/ 3790951 w 3790951"/>
              <a:gd name="connsiteY7-636" fmla="*/ 451644 h 3219450"/>
              <a:gd name="connsiteX8-637" fmla="*/ 3752057 w 3790951"/>
              <a:gd name="connsiteY8-638" fmla="*/ 450850 h 3219450"/>
              <a:gd name="connsiteX9-639" fmla="*/ 3336132 w 3790951"/>
              <a:gd name="connsiteY9-640" fmla="*/ 0 h 3219450"/>
              <a:gd name="connsiteX0-641" fmla="*/ 3336132 w 3790951"/>
              <a:gd name="connsiteY0-642" fmla="*/ 0 h 3219450"/>
              <a:gd name="connsiteX1-643" fmla="*/ 2650332 w 3790951"/>
              <a:gd name="connsiteY1-644" fmla="*/ 533400 h 3219450"/>
              <a:gd name="connsiteX2-645" fmla="*/ 1612107 w 3790951"/>
              <a:gd name="connsiteY2-646" fmla="*/ 1391444 h 3219450"/>
              <a:gd name="connsiteX3-647" fmla="*/ 0 w 3790951"/>
              <a:gd name="connsiteY3-648" fmla="*/ 2719387 h 3219450"/>
              <a:gd name="connsiteX4-649" fmla="*/ 428626 w 3790951"/>
              <a:gd name="connsiteY4-650" fmla="*/ 3219450 h 3219450"/>
              <a:gd name="connsiteX5-651" fmla="*/ 465933 w 3790951"/>
              <a:gd name="connsiteY5-652" fmla="*/ 3210719 h 3219450"/>
              <a:gd name="connsiteX6-653" fmla="*/ 3717132 w 3790951"/>
              <a:gd name="connsiteY6-654" fmla="*/ 508000 h 3219450"/>
              <a:gd name="connsiteX7-655" fmla="*/ 3790951 w 3790951"/>
              <a:gd name="connsiteY7-656" fmla="*/ 451644 h 3219450"/>
              <a:gd name="connsiteX8-657" fmla="*/ 3752057 w 3790951"/>
              <a:gd name="connsiteY8-658" fmla="*/ 450850 h 3219450"/>
              <a:gd name="connsiteX9-659" fmla="*/ 3336132 w 3790951"/>
              <a:gd name="connsiteY9-660" fmla="*/ 0 h 3219450"/>
              <a:gd name="connsiteX0-661" fmla="*/ 3333751 w 3790951"/>
              <a:gd name="connsiteY0-662" fmla="*/ 0 h 3236119"/>
              <a:gd name="connsiteX1-663" fmla="*/ 2650332 w 3790951"/>
              <a:gd name="connsiteY1-664" fmla="*/ 550069 h 3236119"/>
              <a:gd name="connsiteX2-665" fmla="*/ 1612107 w 3790951"/>
              <a:gd name="connsiteY2-666" fmla="*/ 1408113 h 3236119"/>
              <a:gd name="connsiteX3-667" fmla="*/ 0 w 3790951"/>
              <a:gd name="connsiteY3-668" fmla="*/ 2736056 h 3236119"/>
              <a:gd name="connsiteX4-669" fmla="*/ 428626 w 3790951"/>
              <a:gd name="connsiteY4-670" fmla="*/ 3236119 h 3236119"/>
              <a:gd name="connsiteX5-671" fmla="*/ 465933 w 3790951"/>
              <a:gd name="connsiteY5-672" fmla="*/ 3227388 h 3236119"/>
              <a:gd name="connsiteX6-673" fmla="*/ 3717132 w 3790951"/>
              <a:gd name="connsiteY6-674" fmla="*/ 524669 h 3236119"/>
              <a:gd name="connsiteX7-675" fmla="*/ 3790951 w 3790951"/>
              <a:gd name="connsiteY7-676" fmla="*/ 468313 h 3236119"/>
              <a:gd name="connsiteX8-677" fmla="*/ 3752057 w 3790951"/>
              <a:gd name="connsiteY8-678" fmla="*/ 467519 h 3236119"/>
              <a:gd name="connsiteX9-679" fmla="*/ 3333751 w 3790951"/>
              <a:gd name="connsiteY9-680" fmla="*/ 0 h 3236119"/>
              <a:gd name="connsiteX0-681" fmla="*/ 3333751 w 3790951"/>
              <a:gd name="connsiteY0-682" fmla="*/ 0 h 3236119"/>
              <a:gd name="connsiteX1-683" fmla="*/ 2650332 w 3790951"/>
              <a:gd name="connsiteY1-684" fmla="*/ 550069 h 3236119"/>
              <a:gd name="connsiteX2-685" fmla="*/ 1612107 w 3790951"/>
              <a:gd name="connsiteY2-686" fmla="*/ 1408113 h 3236119"/>
              <a:gd name="connsiteX3-687" fmla="*/ 0 w 3790951"/>
              <a:gd name="connsiteY3-688" fmla="*/ 2736056 h 3236119"/>
              <a:gd name="connsiteX4-689" fmla="*/ 428626 w 3790951"/>
              <a:gd name="connsiteY4-690" fmla="*/ 3236119 h 3236119"/>
              <a:gd name="connsiteX5-691" fmla="*/ 465933 w 3790951"/>
              <a:gd name="connsiteY5-692" fmla="*/ 3227388 h 3236119"/>
              <a:gd name="connsiteX6-693" fmla="*/ 3717132 w 3790951"/>
              <a:gd name="connsiteY6-694" fmla="*/ 524669 h 3236119"/>
              <a:gd name="connsiteX7-695" fmla="*/ 3790951 w 3790951"/>
              <a:gd name="connsiteY7-696" fmla="*/ 468313 h 3236119"/>
              <a:gd name="connsiteX8-697" fmla="*/ 3752057 w 3790951"/>
              <a:gd name="connsiteY8-698" fmla="*/ 467519 h 3236119"/>
              <a:gd name="connsiteX9-699" fmla="*/ 3333751 w 3790951"/>
              <a:gd name="connsiteY9-700" fmla="*/ 0 h 3236119"/>
              <a:gd name="connsiteX0-701" fmla="*/ 3324226 w 3790951"/>
              <a:gd name="connsiteY0-702" fmla="*/ 0 h 3240881"/>
              <a:gd name="connsiteX1-703" fmla="*/ 2650332 w 3790951"/>
              <a:gd name="connsiteY1-704" fmla="*/ 554831 h 3240881"/>
              <a:gd name="connsiteX2-705" fmla="*/ 1612107 w 3790951"/>
              <a:gd name="connsiteY2-706" fmla="*/ 1412875 h 3240881"/>
              <a:gd name="connsiteX3-707" fmla="*/ 0 w 3790951"/>
              <a:gd name="connsiteY3-708" fmla="*/ 2740818 h 3240881"/>
              <a:gd name="connsiteX4-709" fmla="*/ 428626 w 3790951"/>
              <a:gd name="connsiteY4-710" fmla="*/ 3240881 h 3240881"/>
              <a:gd name="connsiteX5-711" fmla="*/ 465933 w 3790951"/>
              <a:gd name="connsiteY5-712" fmla="*/ 3232150 h 3240881"/>
              <a:gd name="connsiteX6-713" fmla="*/ 3717132 w 3790951"/>
              <a:gd name="connsiteY6-714" fmla="*/ 529431 h 3240881"/>
              <a:gd name="connsiteX7-715" fmla="*/ 3790951 w 3790951"/>
              <a:gd name="connsiteY7-716" fmla="*/ 473075 h 3240881"/>
              <a:gd name="connsiteX8-717" fmla="*/ 3752057 w 3790951"/>
              <a:gd name="connsiteY8-718" fmla="*/ 472281 h 3240881"/>
              <a:gd name="connsiteX9-719" fmla="*/ 3324226 w 3790951"/>
              <a:gd name="connsiteY9-720" fmla="*/ 0 h 3240881"/>
              <a:gd name="connsiteX0-721" fmla="*/ 3324226 w 3790951"/>
              <a:gd name="connsiteY0-722" fmla="*/ 0 h 3240881"/>
              <a:gd name="connsiteX1-723" fmla="*/ 2650332 w 3790951"/>
              <a:gd name="connsiteY1-724" fmla="*/ 554831 h 3240881"/>
              <a:gd name="connsiteX2-725" fmla="*/ 1612107 w 3790951"/>
              <a:gd name="connsiteY2-726" fmla="*/ 1412875 h 3240881"/>
              <a:gd name="connsiteX3-727" fmla="*/ 0 w 3790951"/>
              <a:gd name="connsiteY3-728" fmla="*/ 2740818 h 3240881"/>
              <a:gd name="connsiteX4-729" fmla="*/ 428626 w 3790951"/>
              <a:gd name="connsiteY4-730" fmla="*/ 3240881 h 3240881"/>
              <a:gd name="connsiteX5-731" fmla="*/ 465933 w 3790951"/>
              <a:gd name="connsiteY5-732" fmla="*/ 3232150 h 3240881"/>
              <a:gd name="connsiteX6-733" fmla="*/ 3717132 w 3790951"/>
              <a:gd name="connsiteY6-734" fmla="*/ 529431 h 3240881"/>
              <a:gd name="connsiteX7-735" fmla="*/ 3790951 w 3790951"/>
              <a:gd name="connsiteY7-736" fmla="*/ 473075 h 3240881"/>
              <a:gd name="connsiteX8-737" fmla="*/ 3752057 w 3790951"/>
              <a:gd name="connsiteY8-738" fmla="*/ 472281 h 3240881"/>
              <a:gd name="connsiteX9-739" fmla="*/ 3324226 w 3790951"/>
              <a:gd name="connsiteY9-740" fmla="*/ 0 h 3240881"/>
              <a:gd name="connsiteX0-741" fmla="*/ 3324226 w 3774283"/>
              <a:gd name="connsiteY0-742" fmla="*/ 0 h 3240881"/>
              <a:gd name="connsiteX1-743" fmla="*/ 2650332 w 3774283"/>
              <a:gd name="connsiteY1-744" fmla="*/ 554831 h 3240881"/>
              <a:gd name="connsiteX2-745" fmla="*/ 1612107 w 3774283"/>
              <a:gd name="connsiteY2-746" fmla="*/ 1412875 h 3240881"/>
              <a:gd name="connsiteX3-747" fmla="*/ 0 w 3774283"/>
              <a:gd name="connsiteY3-748" fmla="*/ 2740818 h 3240881"/>
              <a:gd name="connsiteX4-749" fmla="*/ 428626 w 3774283"/>
              <a:gd name="connsiteY4-750" fmla="*/ 3240881 h 3240881"/>
              <a:gd name="connsiteX5-751" fmla="*/ 465933 w 3774283"/>
              <a:gd name="connsiteY5-752" fmla="*/ 3232150 h 3240881"/>
              <a:gd name="connsiteX6-753" fmla="*/ 3717132 w 3774283"/>
              <a:gd name="connsiteY6-754" fmla="*/ 529431 h 3240881"/>
              <a:gd name="connsiteX7-755" fmla="*/ 3774283 w 3774283"/>
              <a:gd name="connsiteY7-756" fmla="*/ 494507 h 3240881"/>
              <a:gd name="connsiteX8-757" fmla="*/ 3752057 w 3774283"/>
              <a:gd name="connsiteY8-758" fmla="*/ 472281 h 3240881"/>
              <a:gd name="connsiteX9-759" fmla="*/ 3324226 w 3774283"/>
              <a:gd name="connsiteY9-760" fmla="*/ 0 h 3240881"/>
              <a:gd name="connsiteX0-761" fmla="*/ 3324226 w 3752057"/>
              <a:gd name="connsiteY0-762" fmla="*/ 0 h 3240881"/>
              <a:gd name="connsiteX1-763" fmla="*/ 2650332 w 3752057"/>
              <a:gd name="connsiteY1-764" fmla="*/ 554831 h 3240881"/>
              <a:gd name="connsiteX2-765" fmla="*/ 1612107 w 3752057"/>
              <a:gd name="connsiteY2-766" fmla="*/ 1412875 h 3240881"/>
              <a:gd name="connsiteX3-767" fmla="*/ 0 w 3752057"/>
              <a:gd name="connsiteY3-768" fmla="*/ 2740818 h 3240881"/>
              <a:gd name="connsiteX4-769" fmla="*/ 428626 w 3752057"/>
              <a:gd name="connsiteY4-770" fmla="*/ 3240881 h 3240881"/>
              <a:gd name="connsiteX5-771" fmla="*/ 465933 w 3752057"/>
              <a:gd name="connsiteY5-772" fmla="*/ 3232150 h 3240881"/>
              <a:gd name="connsiteX6-773" fmla="*/ 3717132 w 3752057"/>
              <a:gd name="connsiteY6-774" fmla="*/ 529431 h 3240881"/>
              <a:gd name="connsiteX7-775" fmla="*/ 3752057 w 3752057"/>
              <a:gd name="connsiteY7-776" fmla="*/ 472281 h 3240881"/>
              <a:gd name="connsiteX8-777" fmla="*/ 3324226 w 3752057"/>
              <a:gd name="connsiteY8-778" fmla="*/ 0 h 3240881"/>
              <a:gd name="connsiteX0-779" fmla="*/ 3324226 w 3763963"/>
              <a:gd name="connsiteY0-780" fmla="*/ 0 h 3240881"/>
              <a:gd name="connsiteX1-781" fmla="*/ 2650332 w 3763963"/>
              <a:gd name="connsiteY1-782" fmla="*/ 554831 h 3240881"/>
              <a:gd name="connsiteX2-783" fmla="*/ 1612107 w 3763963"/>
              <a:gd name="connsiteY2-784" fmla="*/ 1412875 h 3240881"/>
              <a:gd name="connsiteX3-785" fmla="*/ 0 w 3763963"/>
              <a:gd name="connsiteY3-786" fmla="*/ 2740818 h 3240881"/>
              <a:gd name="connsiteX4-787" fmla="*/ 428626 w 3763963"/>
              <a:gd name="connsiteY4-788" fmla="*/ 3240881 h 3240881"/>
              <a:gd name="connsiteX5-789" fmla="*/ 465933 w 3763963"/>
              <a:gd name="connsiteY5-790" fmla="*/ 3232150 h 3240881"/>
              <a:gd name="connsiteX6-791" fmla="*/ 3717132 w 3763963"/>
              <a:gd name="connsiteY6-792" fmla="*/ 529431 h 3240881"/>
              <a:gd name="connsiteX7-793" fmla="*/ 3763963 w 3763963"/>
              <a:gd name="connsiteY7-794" fmla="*/ 491331 h 3240881"/>
              <a:gd name="connsiteX8-795" fmla="*/ 3324226 w 3763963"/>
              <a:gd name="connsiteY8-796" fmla="*/ 0 h 3240881"/>
              <a:gd name="connsiteX0-797" fmla="*/ 3324226 w 3763963"/>
              <a:gd name="connsiteY0-798" fmla="*/ 0 h 3240881"/>
              <a:gd name="connsiteX1-799" fmla="*/ 2650332 w 3763963"/>
              <a:gd name="connsiteY1-800" fmla="*/ 554831 h 3240881"/>
              <a:gd name="connsiteX2-801" fmla="*/ 1612107 w 3763963"/>
              <a:gd name="connsiteY2-802" fmla="*/ 1412875 h 3240881"/>
              <a:gd name="connsiteX3-803" fmla="*/ 0 w 3763963"/>
              <a:gd name="connsiteY3-804" fmla="*/ 2740818 h 3240881"/>
              <a:gd name="connsiteX4-805" fmla="*/ 428626 w 3763963"/>
              <a:gd name="connsiteY4-806" fmla="*/ 3240881 h 3240881"/>
              <a:gd name="connsiteX5-807" fmla="*/ 465933 w 3763963"/>
              <a:gd name="connsiteY5-808" fmla="*/ 3232150 h 3240881"/>
              <a:gd name="connsiteX6-809" fmla="*/ 2578895 w 3763963"/>
              <a:gd name="connsiteY6-810" fmla="*/ 1479550 h 3240881"/>
              <a:gd name="connsiteX7-811" fmla="*/ 3763963 w 3763963"/>
              <a:gd name="connsiteY7-812" fmla="*/ 491331 h 3240881"/>
              <a:gd name="connsiteX8-813" fmla="*/ 3324226 w 3763963"/>
              <a:gd name="connsiteY8-814" fmla="*/ 0 h 3240881"/>
              <a:gd name="connsiteX0-815" fmla="*/ 3317082 w 3756819"/>
              <a:gd name="connsiteY0-816" fmla="*/ 0 h 3240881"/>
              <a:gd name="connsiteX1-817" fmla="*/ 2643188 w 3756819"/>
              <a:gd name="connsiteY1-818" fmla="*/ 554831 h 3240881"/>
              <a:gd name="connsiteX2-819" fmla="*/ 1604963 w 3756819"/>
              <a:gd name="connsiteY2-820" fmla="*/ 1412875 h 3240881"/>
              <a:gd name="connsiteX3-821" fmla="*/ 0 w 3756819"/>
              <a:gd name="connsiteY3-822" fmla="*/ 2757487 h 3240881"/>
              <a:gd name="connsiteX4-823" fmla="*/ 421482 w 3756819"/>
              <a:gd name="connsiteY4-824" fmla="*/ 3240881 h 3240881"/>
              <a:gd name="connsiteX5-825" fmla="*/ 458789 w 3756819"/>
              <a:gd name="connsiteY5-826" fmla="*/ 3232150 h 3240881"/>
              <a:gd name="connsiteX6-827" fmla="*/ 2571751 w 3756819"/>
              <a:gd name="connsiteY6-828" fmla="*/ 1479550 h 3240881"/>
              <a:gd name="connsiteX7-829" fmla="*/ 3756819 w 3756819"/>
              <a:gd name="connsiteY7-830" fmla="*/ 491331 h 3240881"/>
              <a:gd name="connsiteX8-831" fmla="*/ 3317082 w 3756819"/>
              <a:gd name="connsiteY8-832" fmla="*/ 0 h 3240881"/>
              <a:gd name="connsiteX0-833" fmla="*/ 3317082 w 3756819"/>
              <a:gd name="connsiteY0-834" fmla="*/ 0 h 3240881"/>
              <a:gd name="connsiteX1-835" fmla="*/ 2643188 w 3756819"/>
              <a:gd name="connsiteY1-836" fmla="*/ 554831 h 3240881"/>
              <a:gd name="connsiteX2-837" fmla="*/ 1604963 w 3756819"/>
              <a:gd name="connsiteY2-838" fmla="*/ 1412875 h 3240881"/>
              <a:gd name="connsiteX3-839" fmla="*/ 0 w 3756819"/>
              <a:gd name="connsiteY3-840" fmla="*/ 2757487 h 3240881"/>
              <a:gd name="connsiteX4-841" fmla="*/ 421482 w 3756819"/>
              <a:gd name="connsiteY4-842" fmla="*/ 3240881 h 3240881"/>
              <a:gd name="connsiteX5-843" fmla="*/ 2571751 w 3756819"/>
              <a:gd name="connsiteY5-844" fmla="*/ 1479550 h 3240881"/>
              <a:gd name="connsiteX6-845" fmla="*/ 3756819 w 3756819"/>
              <a:gd name="connsiteY6-846" fmla="*/ 491331 h 3240881"/>
              <a:gd name="connsiteX7-847" fmla="*/ 3317082 w 3756819"/>
              <a:gd name="connsiteY7-848" fmla="*/ 0 h 3240881"/>
              <a:gd name="connsiteX0-849" fmla="*/ 3317082 w 3756819"/>
              <a:gd name="connsiteY0-850" fmla="*/ 0 h 3272631"/>
              <a:gd name="connsiteX1-851" fmla="*/ 2643188 w 3756819"/>
              <a:gd name="connsiteY1-852" fmla="*/ 554831 h 3272631"/>
              <a:gd name="connsiteX2-853" fmla="*/ 1604963 w 3756819"/>
              <a:gd name="connsiteY2-854" fmla="*/ 1412875 h 3272631"/>
              <a:gd name="connsiteX3-855" fmla="*/ 0 w 3756819"/>
              <a:gd name="connsiteY3-856" fmla="*/ 2757487 h 3272631"/>
              <a:gd name="connsiteX4-857" fmla="*/ 443707 w 3756819"/>
              <a:gd name="connsiteY4-858" fmla="*/ 3272631 h 3272631"/>
              <a:gd name="connsiteX5-859" fmla="*/ 2571751 w 3756819"/>
              <a:gd name="connsiteY5-860" fmla="*/ 1479550 h 3272631"/>
              <a:gd name="connsiteX6-861" fmla="*/ 3756819 w 3756819"/>
              <a:gd name="connsiteY6-862" fmla="*/ 491331 h 3272631"/>
              <a:gd name="connsiteX7-863" fmla="*/ 3317082 w 3756819"/>
              <a:gd name="connsiteY7-864" fmla="*/ 0 h 3272631"/>
              <a:gd name="connsiteX0-865" fmla="*/ 3317082 w 3756819"/>
              <a:gd name="connsiteY0-866" fmla="*/ 0 h 3272631"/>
              <a:gd name="connsiteX1-867" fmla="*/ 2643188 w 3756819"/>
              <a:gd name="connsiteY1-868" fmla="*/ 554831 h 3272631"/>
              <a:gd name="connsiteX2-869" fmla="*/ 1604963 w 3756819"/>
              <a:gd name="connsiteY2-870" fmla="*/ 1412875 h 3272631"/>
              <a:gd name="connsiteX3-871" fmla="*/ 0 w 3756819"/>
              <a:gd name="connsiteY3-872" fmla="*/ 2757487 h 3272631"/>
              <a:gd name="connsiteX4-873" fmla="*/ 443707 w 3756819"/>
              <a:gd name="connsiteY4-874" fmla="*/ 3272631 h 3272631"/>
              <a:gd name="connsiteX5-875" fmla="*/ 2571751 w 3756819"/>
              <a:gd name="connsiteY5-876" fmla="*/ 1479550 h 3272631"/>
              <a:gd name="connsiteX6-877" fmla="*/ 3756819 w 3756819"/>
              <a:gd name="connsiteY6-878" fmla="*/ 491331 h 3272631"/>
              <a:gd name="connsiteX7-879" fmla="*/ 3317082 w 3756819"/>
              <a:gd name="connsiteY7-880" fmla="*/ 0 h 3272631"/>
              <a:gd name="connsiteX0-881" fmla="*/ 3317082 w 3772694"/>
              <a:gd name="connsiteY0-882" fmla="*/ 0 h 3272631"/>
              <a:gd name="connsiteX1-883" fmla="*/ 2643188 w 3772694"/>
              <a:gd name="connsiteY1-884" fmla="*/ 554831 h 3272631"/>
              <a:gd name="connsiteX2-885" fmla="*/ 1604963 w 3772694"/>
              <a:gd name="connsiteY2-886" fmla="*/ 1412875 h 3272631"/>
              <a:gd name="connsiteX3-887" fmla="*/ 0 w 3772694"/>
              <a:gd name="connsiteY3-888" fmla="*/ 2757487 h 3272631"/>
              <a:gd name="connsiteX4-889" fmla="*/ 443707 w 3772694"/>
              <a:gd name="connsiteY4-890" fmla="*/ 3272631 h 3272631"/>
              <a:gd name="connsiteX5-891" fmla="*/ 2571751 w 3772694"/>
              <a:gd name="connsiteY5-892" fmla="*/ 1479550 h 3272631"/>
              <a:gd name="connsiteX6-893" fmla="*/ 3772694 w 3772694"/>
              <a:gd name="connsiteY6-894" fmla="*/ 497681 h 3272631"/>
              <a:gd name="connsiteX7-895" fmla="*/ 3317082 w 3772694"/>
              <a:gd name="connsiteY7-896" fmla="*/ 0 h 32726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772694" h="3272631">
                <a:moveTo>
                  <a:pt x="3317082" y="0"/>
                </a:moveTo>
                <a:cubicBezTo>
                  <a:pt x="3094832" y="189707"/>
                  <a:pt x="2867819" y="369887"/>
                  <a:pt x="2643188" y="554831"/>
                </a:cubicBezTo>
                <a:lnTo>
                  <a:pt x="1604963" y="1412875"/>
                </a:lnTo>
                <a:lnTo>
                  <a:pt x="0" y="2757487"/>
                </a:lnTo>
                <a:cubicBezTo>
                  <a:pt x="175419" y="2957512"/>
                  <a:pt x="277813" y="3055937"/>
                  <a:pt x="443707" y="3272631"/>
                </a:cubicBezTo>
                <a:lnTo>
                  <a:pt x="2571751" y="1479550"/>
                </a:lnTo>
                <a:lnTo>
                  <a:pt x="3772694" y="497681"/>
                </a:lnTo>
                <a:lnTo>
                  <a:pt x="3317082" y="0"/>
                </a:lnTo>
                <a:close/>
              </a:path>
            </a:pathLst>
          </a:custGeom>
          <a:noFill/>
          <a:ln w="38100">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6" name="组合 195"/>
          <p:cNvGrpSpPr/>
          <p:nvPr/>
        </p:nvGrpSpPr>
        <p:grpSpPr>
          <a:xfrm>
            <a:off x="8128418" y="2762156"/>
            <a:ext cx="3347611" cy="2411061"/>
            <a:chOff x="8128753" y="7168237"/>
            <a:chExt cx="3347611" cy="2411061"/>
          </a:xfrm>
          <a:noFill/>
        </p:grpSpPr>
        <p:sp>
          <p:nvSpPr>
            <p:cNvPr id="199" name="文本框 198"/>
            <p:cNvSpPr txBox="1"/>
            <p:nvPr/>
          </p:nvSpPr>
          <p:spPr>
            <a:xfrm>
              <a:off x="8128753" y="9414262"/>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ZQ05-10</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00" name="文本框 199"/>
            <p:cNvSpPr txBox="1"/>
            <p:nvPr/>
          </p:nvSpPr>
          <p:spPr>
            <a:xfrm>
              <a:off x="8576964" y="9019883"/>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ZQ05-20</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01" name="文本框 200"/>
            <p:cNvSpPr txBox="1"/>
            <p:nvPr/>
          </p:nvSpPr>
          <p:spPr>
            <a:xfrm>
              <a:off x="10281034" y="7654546"/>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ZQ07-11</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02" name="文本框 201"/>
            <p:cNvSpPr txBox="1"/>
            <p:nvPr/>
          </p:nvSpPr>
          <p:spPr>
            <a:xfrm>
              <a:off x="9392923" y="9146947"/>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ZQ05-21</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04" name="文本框 203"/>
            <p:cNvSpPr txBox="1"/>
            <p:nvPr/>
          </p:nvSpPr>
          <p:spPr>
            <a:xfrm>
              <a:off x="9313046" y="8423137"/>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ZQ06-13</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10" name="文本框 209"/>
            <p:cNvSpPr txBox="1"/>
            <p:nvPr/>
          </p:nvSpPr>
          <p:spPr>
            <a:xfrm>
              <a:off x="10928238" y="8065489"/>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ZQ07-10</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11" name="文本框 210"/>
            <p:cNvSpPr txBox="1"/>
            <p:nvPr/>
          </p:nvSpPr>
          <p:spPr>
            <a:xfrm>
              <a:off x="10850598" y="7168237"/>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ZQ07-21</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20" name="文本框 219"/>
            <p:cNvSpPr txBox="1"/>
            <p:nvPr/>
          </p:nvSpPr>
          <p:spPr>
            <a:xfrm>
              <a:off x="9313046" y="7517293"/>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ZQ06-14</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21" name="文本框 220"/>
            <p:cNvSpPr txBox="1"/>
            <p:nvPr/>
          </p:nvSpPr>
          <p:spPr>
            <a:xfrm>
              <a:off x="9322559" y="7727149"/>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ZQ06-15</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sp>
          <p:nvSpPr>
            <p:cNvPr id="222" name="文本框 221"/>
            <p:cNvSpPr txBox="1"/>
            <p:nvPr/>
          </p:nvSpPr>
          <p:spPr>
            <a:xfrm>
              <a:off x="9319495" y="7944419"/>
              <a:ext cx="548126" cy="165036"/>
            </a:xfrm>
            <a:prstGeom prst="rect">
              <a:avLst/>
            </a:prstGeom>
            <a:grpFill/>
          </p:spPr>
          <p:txBody>
            <a:bodyPr vert="horz" wrap="square" lIns="72000" tIns="36000" rIns="72000" bIns="36000" rtlCol="0">
              <a:spAutoFit/>
            </a:bodyPr>
            <a:lstStyle/>
            <a:p>
              <a:pPr algn="ctr"/>
              <a:r>
                <a:rPr lang="en-US" altLang="zh-CN" sz="600" dirty="0">
                  <a:ln w="3175">
                    <a:noFill/>
                  </a:ln>
                  <a:effectLst>
                    <a:glow rad="127000">
                      <a:schemeClr val="bg1"/>
                    </a:glow>
                  </a:effectLst>
                  <a:latin typeface="微软雅黑" panose="020B0503020204020204" pitchFamily="34" charset="-122"/>
                  <a:ea typeface="微软雅黑" panose="020B0503020204020204" pitchFamily="34" charset="-122"/>
                </a:rPr>
                <a:t>ZQ06-16</a:t>
              </a:r>
              <a:endParaRPr lang="zh-CN" altLang="en-US" sz="600" dirty="0">
                <a:ln w="3175">
                  <a:noFill/>
                </a:ln>
                <a:effectLst>
                  <a:glow rad="127000">
                    <a:schemeClr val="bg1"/>
                  </a:glow>
                </a:effectLst>
                <a:latin typeface="微软雅黑" panose="020B0503020204020204" pitchFamily="34" charset="-122"/>
                <a:ea typeface="微软雅黑" panose="020B0503020204020204" pitchFamily="34" charset="-122"/>
              </a:endParaRPr>
            </a:p>
          </p:txBody>
        </p:sp>
      </p:grpSp>
      <p:sp>
        <p:nvSpPr>
          <p:cNvPr id="212" name="标题 1"/>
          <p:cNvSpPr txBox="1"/>
          <p:nvPr/>
        </p:nvSpPr>
        <p:spPr>
          <a:xfrm>
            <a:off x="5115696" y="1482990"/>
            <a:ext cx="2563314" cy="435610"/>
          </a:xfrm>
          <a:prstGeom prst="rect">
            <a:avLst/>
          </a:prstGeom>
          <a:solidFill>
            <a:schemeClr val="bg1"/>
          </a:solidFill>
          <a:ln w="1270">
            <a:noFill/>
          </a:ln>
        </p:spPr>
        <p:txBody>
          <a:bodyPr vert="horz" lIns="151194" tIns="75596" rIns="151194" bIns="75596" rtlCol="0" anchor="ctr">
            <a:noAutofit/>
          </a:bodyPr>
          <a:lstStyle>
            <a:lvl1pPr algn="l" defTabSz="1371600" rtl="0" eaLnBrk="1" latinLnBrk="0" hangingPunct="1">
              <a:lnSpc>
                <a:spcPct val="90000"/>
              </a:lnSpc>
              <a:spcBef>
                <a:spcPct val="0"/>
              </a:spcBef>
              <a:buNone/>
              <a:defRPr sz="5600" b="1" kern="1200">
                <a:solidFill>
                  <a:srgbClr val="C00000"/>
                </a:solidFill>
                <a:latin typeface="微软雅黑" panose="020B0503020204020204" pitchFamily="34" charset="-122"/>
                <a:ea typeface="微软雅黑" panose="020B0503020204020204" pitchFamily="34" charset="-122"/>
                <a:cs typeface="+mj-cs"/>
              </a:defRPr>
            </a:lvl1pPr>
          </a:lstStyle>
          <a:p>
            <a:pPr>
              <a:lnSpc>
                <a:spcPct val="100000"/>
              </a:lnSpc>
              <a:buClrTx/>
              <a:buSzTx/>
              <a:buFontTx/>
            </a:pPr>
            <a:r>
              <a:rPr lang="zh-CN" altLang="en-US" sz="2800" dirty="0">
                <a:solidFill>
                  <a:schemeClr val="tx1"/>
                </a:solidFill>
                <a:sym typeface="+mn-ea"/>
              </a:rPr>
              <a:t>原控规方案</a:t>
            </a:r>
            <a:endParaRPr lang="zh-CN" altLang="en-US" sz="2800" dirty="0">
              <a:solidFill>
                <a:schemeClr val="tx1"/>
              </a:solidFill>
              <a:sym typeface="+mn-ea"/>
            </a:endParaRPr>
          </a:p>
        </p:txBody>
      </p:sp>
    </p:spTree>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2450</Words>
  <Application>WPS 演示</Application>
  <PresentationFormat>自定义</PresentationFormat>
  <Paragraphs>584</Paragraphs>
  <Slides>1</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vt:i4>
      </vt:variant>
    </vt:vector>
  </HeadingPairs>
  <TitlesOfParts>
    <vt:vector size="13" baseType="lpstr">
      <vt:lpstr>Arial</vt:lpstr>
      <vt:lpstr>宋体</vt:lpstr>
      <vt:lpstr>Wingdings</vt:lpstr>
      <vt:lpstr>微软雅黑</vt:lpstr>
      <vt:lpstr>黑体</vt:lpstr>
      <vt:lpstr>等线</vt:lpstr>
      <vt:lpstr>Calibri</vt:lpstr>
      <vt:lpstr>Arial Unicode MS</vt:lpstr>
      <vt:lpstr>等线 Light</vt:lpstr>
      <vt:lpstr>Calibri Light</vt:lpstr>
      <vt:lpstr>等线</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83</dc:creator>
  <cp:lastModifiedBy>Administrator</cp:lastModifiedBy>
  <cp:revision>337</cp:revision>
  <cp:lastPrinted>2021-03-10T07:32:00Z</cp:lastPrinted>
  <dcterms:created xsi:type="dcterms:W3CDTF">2020-06-07T02:25:00Z</dcterms:created>
  <dcterms:modified xsi:type="dcterms:W3CDTF">2023-01-18T08:05:01Z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2052-11.8.6.9023</vt:lpwstr>
  </property>
</Properties>
</file>