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3"/>
    <p:sldId id="260" r:id="rId4"/>
    <p:sldId id="556" r:id="rId5"/>
    <p:sldId id="265" r:id="rId6"/>
    <p:sldId id="271" r:id="rId7"/>
    <p:sldId id="466" r:id="rId8"/>
    <p:sldId id="468" r:id="rId9"/>
    <p:sldId id="268" r:id="rId10"/>
    <p:sldId id="469" r:id="rId11"/>
    <p:sldId id="470" r:id="rId12"/>
    <p:sldId id="471" r:id="rId13"/>
    <p:sldId id="474" r:id="rId14"/>
    <p:sldId id="472" r:id="rId15"/>
    <p:sldId id="473" r:id="rId16"/>
    <p:sldId id="475" r:id="rId17"/>
    <p:sldId id="476" r:id="rId18"/>
    <p:sldId id="477" r:id="rId19"/>
    <p:sldId id="478" r:id="rId20"/>
    <p:sldId id="479" r:id="rId21"/>
    <p:sldId id="480" r:id="rId22"/>
    <p:sldId id="497" r:id="rId23"/>
    <p:sldId id="555" r:id="rId2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02BE"/>
    <a:srgbClr val="EA71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8" d="100"/>
          <a:sy n="108" d="100"/>
        </p:scale>
        <p:origin x="-1704" y="-78"/>
      </p:cViewPr>
      <p:guideLst>
        <p:guide orient="horz" pos="215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11.jpeg"/></Relationships>
</file>

<file path=ppt/diagrams/_rels/data4.xml.rels><?xml version="1.0" encoding="UTF-8" standalone="yes"?>
<Relationships xmlns="http://schemas.openxmlformats.org/package/2006/relationships"><Relationship Id="rId1" Type="http://schemas.openxmlformats.org/officeDocument/2006/relationships/image" Target="../media/image11.jpeg"/></Relationships>
</file>

<file path=ppt/diagrams/_rels/data5.xml.rels><?xml version="1.0" encoding="UTF-8" standalone="yes"?>
<Relationships xmlns="http://schemas.openxmlformats.org/package/2006/relationships"><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3#2">
  <dgm:title val=""/>
  <dgm:desc val=""/>
  <dgm:catLst>
    <dgm:cat type="accent1" pri="11300"/>
  </dgm:catLst>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0">
    <dgm:fillClrLst meth="repeat">
      <a:schemeClr val="accent1">
        <a:shade val="80000"/>
      </a:schemeClr>
    </dgm:fillClrLst>
    <dgm:linClrLst meth="repeat">
      <a:schemeClr val="lt1"/>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2">
  <dgm:title val=""/>
  <dgm:desc val=""/>
  <dgm:catLst>
    <dgm:cat type="accent1" pri="11300"/>
  </dgm:catLst>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0">
    <dgm:fillClrLst meth="repeat">
      <a:schemeClr val="accent1">
        <a:shade val="80000"/>
      </a:schemeClr>
    </dgm:fillClrLst>
    <dgm:linClrLst meth="repeat">
      <a:schemeClr val="lt1"/>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7BF3CE1-18CF-4302-9AF2-1669955923FC}" type="doc">
      <dgm:prSet loTypeId="urn:microsoft.com/office/officeart/2005/8/layout/vList5" loCatId="list" qsTypeId="urn:microsoft.com/office/officeart/2005/8/quickstyle/simple3#19" qsCatId="simple" csTypeId="urn:microsoft.com/office/officeart/2005/8/colors/accent1_3#2" csCatId="accent1" phldr="1"/>
      <dgm:spPr/>
      <dgm:t>
        <a:bodyPr/>
        <a:lstStyle/>
        <a:p>
          <a:endParaRPr lang="zh-CN" altLang="en-US"/>
        </a:p>
      </dgm:t>
    </dgm:pt>
    <dgm:pt modelId="{300F7F5E-507A-4644-8DA1-1B08A648BF2B}">
      <dgm:prSet phldrT="[文本]" custT="1"/>
      <dgm:spPr/>
      <dgm:t>
        <a:bodyPr/>
        <a:lstStyle/>
        <a:p>
          <a:r>
            <a:rPr lang="zh-CN" altLang="en-US" sz="2400" b="1" dirty="0" smtClean="0">
              <a:latin typeface="+mn-ea"/>
              <a:ea typeface="+mn-ea"/>
            </a:rPr>
            <a:t>任务一</a:t>
          </a:r>
          <a:endParaRPr lang="zh-CN" altLang="en-US" sz="2400" b="1" dirty="0">
            <a:latin typeface="+mn-ea"/>
            <a:ea typeface="+mn-ea"/>
          </a:endParaRPr>
        </a:p>
      </dgm:t>
    </dgm:pt>
    <dgm:pt modelId="{8EF788F0-FBF7-4AC0-9EBC-B98F3492E775}" cxnId="{01A1D5FE-E854-45AD-BADD-D135C37A5783}" type="parTrans">
      <dgm:prSet/>
      <dgm:spPr/>
      <dgm:t>
        <a:bodyPr/>
        <a:lstStyle/>
        <a:p>
          <a:endParaRPr lang="zh-CN" altLang="en-US" sz="2400">
            <a:latin typeface="+mn-ea"/>
            <a:ea typeface="+mn-ea"/>
          </a:endParaRPr>
        </a:p>
      </dgm:t>
    </dgm:pt>
    <dgm:pt modelId="{5586B376-CB69-4318-939A-1504CBBD8384}" cxnId="{01A1D5FE-E854-45AD-BADD-D135C37A5783}" type="sibTrans">
      <dgm:prSet/>
      <dgm:spPr/>
      <dgm:t>
        <a:bodyPr/>
        <a:lstStyle/>
        <a:p>
          <a:endParaRPr lang="zh-CN" altLang="en-US" sz="2400">
            <a:latin typeface="+mn-ea"/>
            <a:ea typeface="+mn-ea"/>
          </a:endParaRPr>
        </a:p>
      </dgm:t>
    </dgm:pt>
    <dgm:pt modelId="{688D8917-3665-49FD-B64F-ED4D787BE644}">
      <dgm:prSet phldrT="[文本]" custT="1"/>
      <dgm:spPr/>
      <dgm:t>
        <a:bodyPr/>
        <a:lstStyle/>
        <a:p>
          <a:r>
            <a:rPr lang="zh-CN" sz="2400" b="1" dirty="0" smtClean="0"/>
            <a:t>掌握幼儿园教育活动的内涵和特点</a:t>
          </a:r>
          <a:r>
            <a:rPr lang="zh-CN" altLang="en-US" sz="2400" b="1" dirty="0" smtClean="0"/>
            <a:t>（重点）</a:t>
          </a:r>
          <a:endParaRPr lang="zh-CN" altLang="en-US" sz="2400" b="1" dirty="0">
            <a:latin typeface="+mn-ea"/>
            <a:ea typeface="+mn-ea"/>
          </a:endParaRPr>
        </a:p>
      </dgm:t>
    </dgm:pt>
    <dgm:pt modelId="{2B1410A0-7274-434C-AB86-7549B911BA04}" cxnId="{5129F148-33FF-4C20-851D-F70462F44C54}" type="parTrans">
      <dgm:prSet/>
      <dgm:spPr/>
      <dgm:t>
        <a:bodyPr/>
        <a:lstStyle/>
        <a:p>
          <a:endParaRPr lang="zh-CN" altLang="en-US" sz="2400">
            <a:latin typeface="+mn-ea"/>
            <a:ea typeface="+mn-ea"/>
          </a:endParaRPr>
        </a:p>
      </dgm:t>
    </dgm:pt>
    <dgm:pt modelId="{6CC434B2-E365-4DE2-84AE-DA761263BE99}" cxnId="{5129F148-33FF-4C20-851D-F70462F44C54}" type="sibTrans">
      <dgm:prSet/>
      <dgm:spPr/>
      <dgm:t>
        <a:bodyPr/>
        <a:lstStyle/>
        <a:p>
          <a:endParaRPr lang="zh-CN" altLang="en-US" sz="2400">
            <a:latin typeface="+mn-ea"/>
            <a:ea typeface="+mn-ea"/>
          </a:endParaRPr>
        </a:p>
      </dgm:t>
    </dgm:pt>
    <dgm:pt modelId="{48174922-665B-4479-B7F6-BA0BB40C5D16}">
      <dgm:prSet phldrT="[文本]" custT="1"/>
      <dgm:spPr/>
      <dgm:t>
        <a:bodyPr/>
        <a:lstStyle/>
        <a:p>
          <a:r>
            <a:rPr lang="zh-CN" altLang="en-US" sz="2400" b="1" dirty="0" smtClean="0">
              <a:latin typeface="+mn-ea"/>
              <a:ea typeface="+mn-ea"/>
            </a:rPr>
            <a:t>任务二</a:t>
          </a:r>
          <a:endParaRPr lang="zh-CN" altLang="en-US" sz="2400" b="1" dirty="0">
            <a:latin typeface="+mn-ea"/>
            <a:ea typeface="+mn-ea"/>
          </a:endParaRPr>
        </a:p>
      </dgm:t>
    </dgm:pt>
    <dgm:pt modelId="{D8988A8C-D88D-42A3-AEC8-B388DA97ED0F}" cxnId="{CCB7EDDE-916F-49B5-BB01-BEB847B4B7DF}" type="parTrans">
      <dgm:prSet/>
      <dgm:spPr/>
      <dgm:t>
        <a:bodyPr/>
        <a:lstStyle/>
        <a:p>
          <a:endParaRPr lang="zh-CN" altLang="en-US" sz="2400">
            <a:latin typeface="+mn-ea"/>
            <a:ea typeface="+mn-ea"/>
          </a:endParaRPr>
        </a:p>
      </dgm:t>
    </dgm:pt>
    <dgm:pt modelId="{97BB4A7F-FF6F-4ED3-959E-7EB518E576F2}" cxnId="{CCB7EDDE-916F-49B5-BB01-BEB847B4B7DF}" type="sibTrans">
      <dgm:prSet/>
      <dgm:spPr/>
      <dgm:t>
        <a:bodyPr/>
        <a:lstStyle/>
        <a:p>
          <a:endParaRPr lang="zh-CN" altLang="en-US" sz="2400">
            <a:latin typeface="+mn-ea"/>
            <a:ea typeface="+mn-ea"/>
          </a:endParaRPr>
        </a:p>
      </dgm:t>
    </dgm:pt>
    <dgm:pt modelId="{D2727B26-7AB0-4493-8347-9A0ADAE302EF}">
      <dgm:prSet phldrT="[文本]" custT="1"/>
      <dgm:spPr/>
      <dgm:t>
        <a:bodyPr/>
        <a:lstStyle/>
        <a:p>
          <a:r>
            <a:rPr lang="zh-CN" sz="2400" b="1" dirty="0" smtClean="0"/>
            <a:t>理解幼儿园教育活动的性质和类型</a:t>
          </a:r>
          <a:endParaRPr lang="zh-CN" altLang="en-US" sz="2400" b="1" dirty="0"/>
        </a:p>
      </dgm:t>
    </dgm:pt>
    <dgm:pt modelId="{6E387C35-FBFA-4850-B0AC-3BCEDB147B75}" cxnId="{EA0DECEE-68BE-4C94-8E8A-453CEDAF9F3F}" type="parTrans">
      <dgm:prSet/>
      <dgm:spPr/>
      <dgm:t>
        <a:bodyPr/>
        <a:lstStyle/>
        <a:p>
          <a:endParaRPr lang="zh-CN" altLang="en-US" sz="2400">
            <a:latin typeface="+mn-ea"/>
            <a:ea typeface="+mn-ea"/>
          </a:endParaRPr>
        </a:p>
      </dgm:t>
    </dgm:pt>
    <dgm:pt modelId="{8C8AB8C3-5DBA-449A-B45D-033B672C5FFB}" cxnId="{EA0DECEE-68BE-4C94-8E8A-453CEDAF9F3F}" type="sibTrans">
      <dgm:prSet/>
      <dgm:spPr/>
      <dgm:t>
        <a:bodyPr/>
        <a:lstStyle/>
        <a:p>
          <a:endParaRPr lang="zh-CN" altLang="en-US" sz="2400">
            <a:latin typeface="+mn-ea"/>
            <a:ea typeface="+mn-ea"/>
          </a:endParaRPr>
        </a:p>
      </dgm:t>
    </dgm:pt>
    <dgm:pt modelId="{E0808E93-E72A-470A-87D7-363D44C3E08F}">
      <dgm:prSet phldrT="[文本]" custT="1"/>
      <dgm:spPr/>
      <dgm:t>
        <a:bodyPr/>
        <a:lstStyle/>
        <a:p>
          <a:r>
            <a:rPr lang="zh-CN" altLang="en-US" sz="2400" b="1" dirty="0" smtClean="0">
              <a:latin typeface="+mn-ea"/>
              <a:ea typeface="+mn-ea"/>
            </a:rPr>
            <a:t>任务三</a:t>
          </a:r>
          <a:endParaRPr lang="zh-CN" altLang="en-US" sz="2400" b="1" dirty="0">
            <a:latin typeface="+mn-ea"/>
            <a:ea typeface="+mn-ea"/>
          </a:endParaRPr>
        </a:p>
      </dgm:t>
    </dgm:pt>
    <dgm:pt modelId="{72C4390F-6520-4070-A602-568DF7D66155}" cxnId="{D0F89CE8-76FF-40EF-A85F-39B4AAE8A4EC}" type="parTrans">
      <dgm:prSet/>
      <dgm:spPr/>
      <dgm:t>
        <a:bodyPr/>
        <a:lstStyle/>
        <a:p>
          <a:endParaRPr lang="zh-CN" altLang="en-US" sz="2400">
            <a:latin typeface="+mn-ea"/>
            <a:ea typeface="+mn-ea"/>
          </a:endParaRPr>
        </a:p>
      </dgm:t>
    </dgm:pt>
    <dgm:pt modelId="{C6579C54-FB6D-4629-B4CD-A4EDA97C3CF6}" cxnId="{D0F89CE8-76FF-40EF-A85F-39B4AAE8A4EC}" type="sibTrans">
      <dgm:prSet/>
      <dgm:spPr/>
      <dgm:t>
        <a:bodyPr/>
        <a:lstStyle/>
        <a:p>
          <a:endParaRPr lang="zh-CN" altLang="en-US" sz="2400">
            <a:latin typeface="+mn-ea"/>
            <a:ea typeface="+mn-ea"/>
          </a:endParaRPr>
        </a:p>
      </dgm:t>
    </dgm:pt>
    <dgm:pt modelId="{EC308695-9CD6-4A37-94A3-F031905F5D7F}">
      <dgm:prSet phldrT="[文本]" custT="1"/>
      <dgm:spPr/>
      <dgm:t>
        <a:bodyPr/>
        <a:lstStyle/>
        <a:p>
          <a:r>
            <a:rPr lang="zh-CN" sz="2400" b="1" dirty="0" smtClean="0"/>
            <a:t>理解幼儿园教育活动与幼儿园课程、幼儿园游戏活动的关系</a:t>
          </a:r>
          <a:endParaRPr lang="zh-CN" altLang="en-US" sz="2400" b="1" dirty="0"/>
        </a:p>
      </dgm:t>
    </dgm:pt>
    <dgm:pt modelId="{F2007B95-B7C7-4BA5-B12A-2042072535ED}" cxnId="{59FA5112-BDAF-4F62-9D2D-CD6A0D1D939A}" type="parTrans">
      <dgm:prSet/>
      <dgm:spPr/>
      <dgm:t>
        <a:bodyPr/>
        <a:lstStyle/>
        <a:p>
          <a:endParaRPr lang="zh-CN" altLang="en-US" sz="2400">
            <a:latin typeface="+mn-ea"/>
            <a:ea typeface="+mn-ea"/>
          </a:endParaRPr>
        </a:p>
      </dgm:t>
    </dgm:pt>
    <dgm:pt modelId="{6BEE83DE-D17D-4917-8D51-3B5AF0DD8825}" cxnId="{59FA5112-BDAF-4F62-9D2D-CD6A0D1D939A}" type="sibTrans">
      <dgm:prSet/>
      <dgm:spPr/>
      <dgm:t>
        <a:bodyPr/>
        <a:lstStyle/>
        <a:p>
          <a:endParaRPr lang="zh-CN" altLang="en-US" sz="2400">
            <a:latin typeface="+mn-ea"/>
            <a:ea typeface="+mn-ea"/>
          </a:endParaRPr>
        </a:p>
      </dgm:t>
    </dgm:pt>
    <dgm:pt modelId="{9AD7EA4D-B9F4-4EC4-8812-4CDDD5A8C650}" type="pres">
      <dgm:prSet presAssocID="{67BF3CE1-18CF-4302-9AF2-1669955923FC}" presName="Name0" presStyleCnt="0">
        <dgm:presLayoutVars>
          <dgm:dir/>
          <dgm:animLvl val="lvl"/>
          <dgm:resizeHandles val="exact"/>
        </dgm:presLayoutVars>
      </dgm:prSet>
      <dgm:spPr/>
      <dgm:t>
        <a:bodyPr/>
        <a:lstStyle/>
        <a:p>
          <a:endParaRPr lang="zh-CN" altLang="en-US"/>
        </a:p>
      </dgm:t>
    </dgm:pt>
    <dgm:pt modelId="{E706E6CC-8B2B-41D6-8C52-8E7F423F01C1}" type="pres">
      <dgm:prSet presAssocID="{300F7F5E-507A-4644-8DA1-1B08A648BF2B}" presName="linNode" presStyleCnt="0"/>
      <dgm:spPr/>
    </dgm:pt>
    <dgm:pt modelId="{26C3D6F4-E2C6-4ED2-B143-7918A7DF07A3}" type="pres">
      <dgm:prSet presAssocID="{300F7F5E-507A-4644-8DA1-1B08A648BF2B}" presName="parentText" presStyleLbl="node1" presStyleIdx="0" presStyleCnt="3" custScaleX="77203" custLinFactNeighborX="-1647" custLinFactNeighborY="-152">
        <dgm:presLayoutVars>
          <dgm:chMax val="1"/>
          <dgm:bulletEnabled val="1"/>
        </dgm:presLayoutVars>
      </dgm:prSet>
      <dgm:spPr/>
      <dgm:t>
        <a:bodyPr/>
        <a:lstStyle/>
        <a:p>
          <a:endParaRPr lang="zh-CN" altLang="en-US"/>
        </a:p>
      </dgm:t>
    </dgm:pt>
    <dgm:pt modelId="{3E67FB90-452A-4625-A71C-CF0B8DF446C9}" type="pres">
      <dgm:prSet presAssocID="{300F7F5E-507A-4644-8DA1-1B08A648BF2B}" presName="descendantText" presStyleLbl="alignAccFollowNode1" presStyleIdx="0" presStyleCnt="3" custAng="0" custScaleX="145666">
        <dgm:presLayoutVars>
          <dgm:bulletEnabled val="1"/>
        </dgm:presLayoutVars>
      </dgm:prSet>
      <dgm:spPr/>
      <dgm:t>
        <a:bodyPr/>
        <a:lstStyle/>
        <a:p>
          <a:endParaRPr lang="zh-CN" altLang="en-US"/>
        </a:p>
      </dgm:t>
    </dgm:pt>
    <dgm:pt modelId="{66CB07D2-9CE9-4400-958F-1C0885834118}" type="pres">
      <dgm:prSet presAssocID="{5586B376-CB69-4318-939A-1504CBBD8384}" presName="sp" presStyleCnt="0"/>
      <dgm:spPr/>
    </dgm:pt>
    <dgm:pt modelId="{1C7281A0-39C9-4324-AC34-2F244F00B072}" type="pres">
      <dgm:prSet presAssocID="{48174922-665B-4479-B7F6-BA0BB40C5D16}" presName="linNode" presStyleCnt="0"/>
      <dgm:spPr/>
    </dgm:pt>
    <dgm:pt modelId="{80A414DD-C248-4D77-B42C-3AD1C60E78A4}" type="pres">
      <dgm:prSet presAssocID="{48174922-665B-4479-B7F6-BA0BB40C5D16}" presName="parentText" presStyleLbl="node1" presStyleIdx="1" presStyleCnt="3" custScaleX="71151">
        <dgm:presLayoutVars>
          <dgm:chMax val="1"/>
          <dgm:bulletEnabled val="1"/>
        </dgm:presLayoutVars>
      </dgm:prSet>
      <dgm:spPr/>
      <dgm:t>
        <a:bodyPr/>
        <a:lstStyle/>
        <a:p>
          <a:endParaRPr lang="zh-CN" altLang="en-US"/>
        </a:p>
      </dgm:t>
    </dgm:pt>
    <dgm:pt modelId="{0274A345-4DB6-42A2-915A-57ED37E20D3A}" type="pres">
      <dgm:prSet presAssocID="{48174922-665B-4479-B7F6-BA0BB40C5D16}" presName="descendantText" presStyleLbl="alignAccFollowNode1" presStyleIdx="1" presStyleCnt="3" custScaleX="130255">
        <dgm:presLayoutVars>
          <dgm:bulletEnabled val="1"/>
        </dgm:presLayoutVars>
      </dgm:prSet>
      <dgm:spPr/>
      <dgm:t>
        <a:bodyPr/>
        <a:lstStyle/>
        <a:p>
          <a:endParaRPr lang="zh-CN" altLang="en-US"/>
        </a:p>
      </dgm:t>
    </dgm:pt>
    <dgm:pt modelId="{6177F30B-F279-47CE-BDED-BD6ADD58F4A0}" type="pres">
      <dgm:prSet presAssocID="{97BB4A7F-FF6F-4ED3-959E-7EB518E576F2}" presName="sp" presStyleCnt="0"/>
      <dgm:spPr/>
    </dgm:pt>
    <dgm:pt modelId="{75FC1757-23AA-4AA0-862A-2B1B1C50D076}" type="pres">
      <dgm:prSet presAssocID="{E0808E93-E72A-470A-87D7-363D44C3E08F}" presName="linNode" presStyleCnt="0"/>
      <dgm:spPr/>
    </dgm:pt>
    <dgm:pt modelId="{18ECBB79-5F1C-4E54-B2CE-F1A9C28314E9}" type="pres">
      <dgm:prSet presAssocID="{E0808E93-E72A-470A-87D7-363D44C3E08F}" presName="parentText" presStyleLbl="node1" presStyleIdx="2" presStyleCnt="3" custScaleX="67330">
        <dgm:presLayoutVars>
          <dgm:chMax val="1"/>
          <dgm:bulletEnabled val="1"/>
        </dgm:presLayoutVars>
      </dgm:prSet>
      <dgm:spPr/>
      <dgm:t>
        <a:bodyPr/>
        <a:lstStyle/>
        <a:p>
          <a:endParaRPr lang="zh-CN" altLang="en-US"/>
        </a:p>
      </dgm:t>
    </dgm:pt>
    <dgm:pt modelId="{FDAC505B-9904-4B14-8FBF-E7062089B2B6}" type="pres">
      <dgm:prSet presAssocID="{E0808E93-E72A-470A-87D7-363D44C3E08F}" presName="descendantText" presStyleLbl="alignAccFollowNode1" presStyleIdx="2" presStyleCnt="3" custScaleX="120281" custLinFactNeighborX="20977" custLinFactNeighborY="2926">
        <dgm:presLayoutVars>
          <dgm:bulletEnabled val="1"/>
        </dgm:presLayoutVars>
      </dgm:prSet>
      <dgm:spPr/>
      <dgm:t>
        <a:bodyPr/>
        <a:lstStyle/>
        <a:p>
          <a:endParaRPr lang="zh-CN" altLang="en-US"/>
        </a:p>
      </dgm:t>
    </dgm:pt>
  </dgm:ptLst>
  <dgm:cxnLst>
    <dgm:cxn modelId="{01A1D5FE-E854-45AD-BADD-D135C37A5783}" srcId="{67BF3CE1-18CF-4302-9AF2-1669955923FC}" destId="{300F7F5E-507A-4644-8DA1-1B08A648BF2B}" srcOrd="0" destOrd="0" parTransId="{8EF788F0-FBF7-4AC0-9EBC-B98F3492E775}" sibTransId="{5586B376-CB69-4318-939A-1504CBBD8384}"/>
    <dgm:cxn modelId="{45C81A6A-1F07-404D-BCDE-30E0EF5F1C43}" type="presOf" srcId="{67BF3CE1-18CF-4302-9AF2-1669955923FC}" destId="{9AD7EA4D-B9F4-4EC4-8812-4CDDD5A8C650}" srcOrd="0" destOrd="0" presId="urn:microsoft.com/office/officeart/2005/8/layout/vList5"/>
    <dgm:cxn modelId="{4F581913-0642-42C0-9E47-A1C0582DB2E9}" type="presOf" srcId="{D2727B26-7AB0-4493-8347-9A0ADAE302EF}" destId="{0274A345-4DB6-42A2-915A-57ED37E20D3A}" srcOrd="0" destOrd="0" presId="urn:microsoft.com/office/officeart/2005/8/layout/vList5"/>
    <dgm:cxn modelId="{AD70357F-A9E7-47FC-9B60-377EEADA1C51}" type="presOf" srcId="{EC308695-9CD6-4A37-94A3-F031905F5D7F}" destId="{FDAC505B-9904-4B14-8FBF-E7062089B2B6}" srcOrd="0" destOrd="0" presId="urn:microsoft.com/office/officeart/2005/8/layout/vList5"/>
    <dgm:cxn modelId="{BE15E226-B7ED-4B93-AB78-1D9CC16C1ABE}" type="presOf" srcId="{300F7F5E-507A-4644-8DA1-1B08A648BF2B}" destId="{26C3D6F4-E2C6-4ED2-B143-7918A7DF07A3}" srcOrd="0" destOrd="0" presId="urn:microsoft.com/office/officeart/2005/8/layout/vList5"/>
    <dgm:cxn modelId="{59FA5112-BDAF-4F62-9D2D-CD6A0D1D939A}" srcId="{E0808E93-E72A-470A-87D7-363D44C3E08F}" destId="{EC308695-9CD6-4A37-94A3-F031905F5D7F}" srcOrd="0" destOrd="0" parTransId="{F2007B95-B7C7-4BA5-B12A-2042072535ED}" sibTransId="{6BEE83DE-D17D-4917-8D51-3B5AF0DD8825}"/>
    <dgm:cxn modelId="{D0F89CE8-76FF-40EF-A85F-39B4AAE8A4EC}" srcId="{67BF3CE1-18CF-4302-9AF2-1669955923FC}" destId="{E0808E93-E72A-470A-87D7-363D44C3E08F}" srcOrd="2" destOrd="0" parTransId="{72C4390F-6520-4070-A602-568DF7D66155}" sibTransId="{C6579C54-FB6D-4629-B4CD-A4EDA97C3CF6}"/>
    <dgm:cxn modelId="{CCB7EDDE-916F-49B5-BB01-BEB847B4B7DF}" srcId="{67BF3CE1-18CF-4302-9AF2-1669955923FC}" destId="{48174922-665B-4479-B7F6-BA0BB40C5D16}" srcOrd="1" destOrd="0" parTransId="{D8988A8C-D88D-42A3-AEC8-B388DA97ED0F}" sibTransId="{97BB4A7F-FF6F-4ED3-959E-7EB518E576F2}"/>
    <dgm:cxn modelId="{26CF3884-26D4-4647-BEA4-E845B56559CC}" type="presOf" srcId="{688D8917-3665-49FD-B64F-ED4D787BE644}" destId="{3E67FB90-452A-4625-A71C-CF0B8DF446C9}" srcOrd="0" destOrd="0" presId="urn:microsoft.com/office/officeart/2005/8/layout/vList5"/>
    <dgm:cxn modelId="{5129F148-33FF-4C20-851D-F70462F44C54}" srcId="{300F7F5E-507A-4644-8DA1-1B08A648BF2B}" destId="{688D8917-3665-49FD-B64F-ED4D787BE644}" srcOrd="0" destOrd="0" parTransId="{2B1410A0-7274-434C-AB86-7549B911BA04}" sibTransId="{6CC434B2-E365-4DE2-84AE-DA761263BE99}"/>
    <dgm:cxn modelId="{E068B454-CD37-4AF9-9B64-8AE514BDD068}" type="presOf" srcId="{48174922-665B-4479-B7F6-BA0BB40C5D16}" destId="{80A414DD-C248-4D77-B42C-3AD1C60E78A4}" srcOrd="0" destOrd="0" presId="urn:microsoft.com/office/officeart/2005/8/layout/vList5"/>
    <dgm:cxn modelId="{7B7408E7-15B5-4799-8E4F-FC4C2E2E56A8}" type="presOf" srcId="{E0808E93-E72A-470A-87D7-363D44C3E08F}" destId="{18ECBB79-5F1C-4E54-B2CE-F1A9C28314E9}" srcOrd="0" destOrd="0" presId="urn:microsoft.com/office/officeart/2005/8/layout/vList5"/>
    <dgm:cxn modelId="{EA0DECEE-68BE-4C94-8E8A-453CEDAF9F3F}" srcId="{48174922-665B-4479-B7F6-BA0BB40C5D16}" destId="{D2727B26-7AB0-4493-8347-9A0ADAE302EF}" srcOrd="0" destOrd="0" parTransId="{6E387C35-FBFA-4850-B0AC-3BCEDB147B75}" sibTransId="{8C8AB8C3-5DBA-449A-B45D-033B672C5FFB}"/>
    <dgm:cxn modelId="{5171D3EC-155E-493E-948D-5825C8357688}" type="presParOf" srcId="{9AD7EA4D-B9F4-4EC4-8812-4CDDD5A8C650}" destId="{E706E6CC-8B2B-41D6-8C52-8E7F423F01C1}" srcOrd="0" destOrd="0" presId="urn:microsoft.com/office/officeart/2005/8/layout/vList5"/>
    <dgm:cxn modelId="{AA2A7456-D890-40D8-A65E-C699CC367E98}" type="presParOf" srcId="{E706E6CC-8B2B-41D6-8C52-8E7F423F01C1}" destId="{26C3D6F4-E2C6-4ED2-B143-7918A7DF07A3}" srcOrd="0" destOrd="0" presId="urn:microsoft.com/office/officeart/2005/8/layout/vList5"/>
    <dgm:cxn modelId="{157540D0-E544-43C0-A1DC-5293A4A3131B}" type="presParOf" srcId="{E706E6CC-8B2B-41D6-8C52-8E7F423F01C1}" destId="{3E67FB90-452A-4625-A71C-CF0B8DF446C9}" srcOrd="1" destOrd="0" presId="urn:microsoft.com/office/officeart/2005/8/layout/vList5"/>
    <dgm:cxn modelId="{F3BF2CDB-5A3E-4830-AB82-52EF242AA356}" type="presParOf" srcId="{9AD7EA4D-B9F4-4EC4-8812-4CDDD5A8C650}" destId="{66CB07D2-9CE9-4400-958F-1C0885834118}" srcOrd="1" destOrd="0" presId="urn:microsoft.com/office/officeart/2005/8/layout/vList5"/>
    <dgm:cxn modelId="{2EC54F45-35BC-462F-B248-37C31678357A}" type="presParOf" srcId="{9AD7EA4D-B9F4-4EC4-8812-4CDDD5A8C650}" destId="{1C7281A0-39C9-4324-AC34-2F244F00B072}" srcOrd="2" destOrd="0" presId="urn:microsoft.com/office/officeart/2005/8/layout/vList5"/>
    <dgm:cxn modelId="{BADECBAB-BDE4-4BAE-9F7F-D80ABFC2C5CA}" type="presParOf" srcId="{1C7281A0-39C9-4324-AC34-2F244F00B072}" destId="{80A414DD-C248-4D77-B42C-3AD1C60E78A4}" srcOrd="0" destOrd="0" presId="urn:microsoft.com/office/officeart/2005/8/layout/vList5"/>
    <dgm:cxn modelId="{0768DF9E-9105-445B-87F2-B3E12AAC5B6A}" type="presParOf" srcId="{1C7281A0-39C9-4324-AC34-2F244F00B072}" destId="{0274A345-4DB6-42A2-915A-57ED37E20D3A}" srcOrd="1" destOrd="0" presId="urn:microsoft.com/office/officeart/2005/8/layout/vList5"/>
    <dgm:cxn modelId="{F378171E-9CBF-4AB7-B567-842A097077E4}" type="presParOf" srcId="{9AD7EA4D-B9F4-4EC4-8812-4CDDD5A8C650}" destId="{6177F30B-F279-47CE-BDED-BD6ADD58F4A0}" srcOrd="3" destOrd="0" presId="urn:microsoft.com/office/officeart/2005/8/layout/vList5"/>
    <dgm:cxn modelId="{D1AC292C-299E-49CD-93CA-983467A5FC19}" type="presParOf" srcId="{9AD7EA4D-B9F4-4EC4-8812-4CDDD5A8C650}" destId="{75FC1757-23AA-4AA0-862A-2B1B1C50D076}" srcOrd="4" destOrd="0" presId="urn:microsoft.com/office/officeart/2005/8/layout/vList5"/>
    <dgm:cxn modelId="{483C9BBE-E5CE-4412-97EF-16345CA156F1}" type="presParOf" srcId="{75FC1757-23AA-4AA0-862A-2B1B1C50D076}" destId="{18ECBB79-5F1C-4E54-B2CE-F1A9C28314E9}" srcOrd="0" destOrd="0" presId="urn:microsoft.com/office/officeart/2005/8/layout/vList5"/>
    <dgm:cxn modelId="{115928D0-AAEE-4B5F-866A-33474BD9EAAF}" type="presParOf" srcId="{75FC1757-23AA-4AA0-862A-2B1B1C50D076}" destId="{FDAC505B-9904-4B14-8FBF-E7062089B2B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C20A2A-BCDA-4CCD-810E-F912DEAA1CBA}" type="doc">
      <dgm:prSet loTypeId="urn:microsoft.com/office/officeart/2005/8/layout/hierarchy3#7" loCatId="hierarchy" qsTypeId="urn:microsoft.com/office/officeart/2005/8/quickstyle/simple3#20" qsCatId="simple" csTypeId="urn:microsoft.com/office/officeart/2005/8/colors/accent1_2#28" csCatId="accent1" phldr="1"/>
      <dgm:spPr/>
      <dgm:t>
        <a:bodyPr/>
        <a:lstStyle/>
        <a:p>
          <a:endParaRPr lang="zh-CN" altLang="en-US"/>
        </a:p>
      </dgm:t>
    </dgm:pt>
    <dgm:pt modelId="{AA97A505-B5B4-48E2-A00F-EB80A835B091}">
      <dgm:prSet phldrT="[文本]" custT="1"/>
      <dgm:spPr/>
      <dgm:t>
        <a:bodyPr/>
        <a:lstStyle/>
        <a:p>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gm:t>
    </dgm:pt>
    <dgm:pt modelId="{F02C13AB-07A2-43E1-94B1-1EA419090FEB}" cxnId="{8E46E2A8-4943-4A67-B6F9-F04F2D0E75F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C8A0285D-ED80-4663-9319-2ADEEAF21F0E}" cxnId="{8E46E2A8-4943-4A67-B6F9-F04F2D0E75F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B3A41C1B-B853-43D1-8A60-62AC130B4666}">
      <dgm:prSet phldrT="[文本]" custT="1"/>
      <dgm:spPr/>
      <dgm:t>
        <a:bodyPr/>
        <a:lstStyle/>
        <a:p>
          <a:r>
            <a:rPr lang="zh-CN" sz="2000" dirty="0" smtClean="0"/>
            <a:t>理解并掌握幼儿园教育活动的内涵</a:t>
          </a:r>
          <a:endParaRPr lang="zh-CN" altLang="en-US" sz="2000" dirty="0">
            <a:latin typeface="幼圆" panose="02010509060101010101" pitchFamily="49" charset="-122"/>
            <a:ea typeface="幼圆" panose="02010509060101010101" pitchFamily="49" charset="-122"/>
          </a:endParaRPr>
        </a:p>
      </dgm:t>
    </dgm:pt>
    <dgm:pt modelId="{3B19A221-AC64-4511-A84E-9D8C376C274B}" cxnId="{DB4FB8D6-14E8-4806-967B-66FA2226B625}"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8A6B81E7-C710-4FBE-BADF-317EB6DE32A0}" cxnId="{DB4FB8D6-14E8-4806-967B-66FA2226B625}"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129F7E60-9A9D-4110-ABD4-06057BAE1B96}">
      <dgm:prSet phldrT="[文本]" custT="1"/>
      <dgm:spPr/>
      <dgm:t>
        <a:bodyPr/>
        <a:lstStyle/>
        <a:p>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gm:t>
    </dgm:pt>
    <dgm:pt modelId="{50A77327-1009-46B2-A432-96671C098EB2}" cxnId="{12953E0E-1573-48DA-9D1E-DF74AE0DCDA0}"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D9989873-BC14-48B0-B6F3-69D4271658A3}" cxnId="{12953E0E-1573-48DA-9D1E-DF74AE0DCDA0}"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2136E299-0FDC-4B66-8EB3-3C3017F7E887}">
      <dgm:prSet phldrT="[文本]" custT="1"/>
      <dgm:spPr/>
      <dgm:t>
        <a:bodyPr/>
        <a:lstStyle/>
        <a:p>
          <a:r>
            <a:rPr lang="zh-CN" sz="2000" dirty="0" smtClean="0"/>
            <a:t>掌握幼儿园教育活动的特点</a:t>
          </a:r>
          <a:endParaRPr lang="zh-CN" altLang="en-US" sz="2000" dirty="0"/>
        </a:p>
      </dgm:t>
    </dgm:pt>
    <dgm:pt modelId="{B11AD2B3-D32F-46CA-8FBB-9A955D472E39}" cxnId="{D5362B4A-0A3D-4146-9D8E-8E00D870BBC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B30D88E9-8803-467A-889F-E3490560DD21}" cxnId="{D5362B4A-0A3D-4146-9D8E-8E00D870BBC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A051573F-F4C0-42E4-BF11-93B6AEAF5B6A}" type="pres">
      <dgm:prSet presAssocID="{CDC20A2A-BCDA-4CCD-810E-F912DEAA1CBA}" presName="diagram" presStyleCnt="0">
        <dgm:presLayoutVars>
          <dgm:chPref val="1"/>
          <dgm:dir/>
          <dgm:animOne val="branch"/>
          <dgm:animLvl val="lvl"/>
          <dgm:resizeHandles/>
        </dgm:presLayoutVars>
      </dgm:prSet>
      <dgm:spPr/>
      <dgm:t>
        <a:bodyPr/>
        <a:lstStyle/>
        <a:p>
          <a:endParaRPr lang="zh-CN" altLang="en-US"/>
        </a:p>
      </dgm:t>
    </dgm:pt>
    <dgm:pt modelId="{C314EFD7-326D-42DF-A4B7-998BCDFA4AA8}" type="pres">
      <dgm:prSet presAssocID="{AA97A505-B5B4-48E2-A00F-EB80A835B091}" presName="root" presStyleCnt="0"/>
      <dgm:spPr/>
      <dgm:t>
        <a:bodyPr/>
        <a:lstStyle/>
        <a:p>
          <a:endParaRPr lang="zh-CN" altLang="en-US"/>
        </a:p>
      </dgm:t>
    </dgm:pt>
    <dgm:pt modelId="{A6114522-CF8B-45FF-B36C-0B13B92D4B24}" type="pres">
      <dgm:prSet presAssocID="{AA97A505-B5B4-48E2-A00F-EB80A835B091}" presName="rootComposite" presStyleCnt="0"/>
      <dgm:spPr/>
      <dgm:t>
        <a:bodyPr/>
        <a:lstStyle/>
        <a:p>
          <a:endParaRPr lang="zh-CN" altLang="en-US"/>
        </a:p>
      </dgm:t>
    </dgm:pt>
    <dgm:pt modelId="{877B1A84-03DF-478C-A1B0-04A20DCEFAE3}" type="pres">
      <dgm:prSet presAssocID="{AA97A505-B5B4-48E2-A00F-EB80A835B091}" presName="rootText" presStyleLbl="node1" presStyleIdx="0" presStyleCnt="2" custScaleX="55126" custScaleY="70488" custLinFactNeighborX="-19357" custLinFactNeighborY="8415"/>
      <dgm:spPr/>
      <dgm:t>
        <a:bodyPr/>
        <a:lstStyle/>
        <a:p>
          <a:endParaRPr lang="zh-CN" altLang="en-US"/>
        </a:p>
      </dgm:t>
    </dgm:pt>
    <dgm:pt modelId="{BA542391-EF2E-49C1-BB83-38BCF645DB50}" type="pres">
      <dgm:prSet presAssocID="{AA97A505-B5B4-48E2-A00F-EB80A835B091}" presName="rootConnector" presStyleLbl="node1" presStyleIdx="0" presStyleCnt="2"/>
      <dgm:spPr/>
      <dgm:t>
        <a:bodyPr/>
        <a:lstStyle/>
        <a:p>
          <a:endParaRPr lang="zh-CN" altLang="en-US"/>
        </a:p>
      </dgm:t>
    </dgm:pt>
    <dgm:pt modelId="{4A9AA4BB-7F2C-4AA6-A336-C7A76B37B826}" type="pres">
      <dgm:prSet presAssocID="{AA97A505-B5B4-48E2-A00F-EB80A835B091}" presName="childShape" presStyleCnt="0"/>
      <dgm:spPr/>
      <dgm:t>
        <a:bodyPr/>
        <a:lstStyle/>
        <a:p>
          <a:endParaRPr lang="zh-CN" altLang="en-US"/>
        </a:p>
      </dgm:t>
    </dgm:pt>
    <dgm:pt modelId="{B5DD2003-7F50-495E-AC77-F21CBEFFEC7C}" type="pres">
      <dgm:prSet presAssocID="{3B19A221-AC64-4511-A84E-9D8C376C274B}" presName="Name13" presStyleLbl="parChTrans1D2" presStyleIdx="0" presStyleCnt="2"/>
      <dgm:spPr/>
      <dgm:t>
        <a:bodyPr/>
        <a:lstStyle/>
        <a:p>
          <a:endParaRPr lang="zh-CN" altLang="en-US"/>
        </a:p>
      </dgm:t>
    </dgm:pt>
    <dgm:pt modelId="{E4D7319D-60C0-4A55-B646-7C15D4384416}" type="pres">
      <dgm:prSet presAssocID="{B3A41C1B-B853-43D1-8A60-62AC130B4666}" presName="childText" presStyleLbl="bgAcc1" presStyleIdx="0" presStyleCnt="2" custScaleX="82134" custScaleY="64420" custLinFactNeighborX="1713" custLinFactNeighborY="-3722">
        <dgm:presLayoutVars>
          <dgm:bulletEnabled val="1"/>
        </dgm:presLayoutVars>
      </dgm:prSet>
      <dgm:spPr/>
      <dgm:t>
        <a:bodyPr/>
        <a:lstStyle/>
        <a:p>
          <a:endParaRPr lang="zh-CN" altLang="en-US"/>
        </a:p>
      </dgm:t>
    </dgm:pt>
    <dgm:pt modelId="{01D4155B-B1BF-420F-911A-E2BDB0D72E07}" type="pres">
      <dgm:prSet presAssocID="{129F7E60-9A9D-4110-ABD4-06057BAE1B96}" presName="root" presStyleCnt="0"/>
      <dgm:spPr/>
      <dgm:t>
        <a:bodyPr/>
        <a:lstStyle/>
        <a:p>
          <a:endParaRPr lang="zh-CN" altLang="en-US"/>
        </a:p>
      </dgm:t>
    </dgm:pt>
    <dgm:pt modelId="{9F383FFB-24DD-4E15-AE86-92B697983A3E}" type="pres">
      <dgm:prSet presAssocID="{129F7E60-9A9D-4110-ABD4-06057BAE1B96}" presName="rootComposite" presStyleCnt="0"/>
      <dgm:spPr/>
      <dgm:t>
        <a:bodyPr/>
        <a:lstStyle/>
        <a:p>
          <a:endParaRPr lang="zh-CN" altLang="en-US"/>
        </a:p>
      </dgm:t>
    </dgm:pt>
    <dgm:pt modelId="{2E4C7A9D-9606-41E8-BDFB-A0540C5340A8}" type="pres">
      <dgm:prSet presAssocID="{129F7E60-9A9D-4110-ABD4-06057BAE1B96}" presName="rootText" presStyleLbl="node1" presStyleIdx="1" presStyleCnt="2" custScaleX="48404" custScaleY="67652" custLinFactNeighborX="7664" custLinFactNeighborY="4446"/>
      <dgm:spPr/>
      <dgm:t>
        <a:bodyPr/>
        <a:lstStyle/>
        <a:p>
          <a:endParaRPr lang="zh-CN" altLang="en-US"/>
        </a:p>
      </dgm:t>
    </dgm:pt>
    <dgm:pt modelId="{91EAE258-2050-4651-86FE-A69E1DFA0DE5}" type="pres">
      <dgm:prSet presAssocID="{129F7E60-9A9D-4110-ABD4-06057BAE1B96}" presName="rootConnector" presStyleLbl="node1" presStyleIdx="1" presStyleCnt="2"/>
      <dgm:spPr/>
      <dgm:t>
        <a:bodyPr/>
        <a:lstStyle/>
        <a:p>
          <a:endParaRPr lang="zh-CN" altLang="en-US"/>
        </a:p>
      </dgm:t>
    </dgm:pt>
    <dgm:pt modelId="{8742A4F5-7C7B-4CDD-AEE0-2DA3D45A3915}" type="pres">
      <dgm:prSet presAssocID="{129F7E60-9A9D-4110-ABD4-06057BAE1B96}" presName="childShape" presStyleCnt="0"/>
      <dgm:spPr/>
      <dgm:t>
        <a:bodyPr/>
        <a:lstStyle/>
        <a:p>
          <a:endParaRPr lang="zh-CN" altLang="en-US"/>
        </a:p>
      </dgm:t>
    </dgm:pt>
    <dgm:pt modelId="{969E9E5A-53DE-4BF0-89B7-3E2F24FD0B7E}" type="pres">
      <dgm:prSet presAssocID="{B11AD2B3-D32F-46CA-8FBB-9A955D472E39}" presName="Name13" presStyleLbl="parChTrans1D2" presStyleIdx="1" presStyleCnt="2"/>
      <dgm:spPr/>
      <dgm:t>
        <a:bodyPr/>
        <a:lstStyle/>
        <a:p>
          <a:endParaRPr lang="zh-CN" altLang="en-US"/>
        </a:p>
      </dgm:t>
    </dgm:pt>
    <dgm:pt modelId="{C3A22218-FDE9-4A67-87EF-BDF01A68BA2B}" type="pres">
      <dgm:prSet presAssocID="{2136E299-0FDC-4B66-8EB3-3C3017F7E887}" presName="childText" presStyleLbl="bgAcc1" presStyleIdx="1" presStyleCnt="2" custScaleX="78501" custScaleY="58816" custLinFactNeighborX="22286" custLinFactNeighborY="3083">
        <dgm:presLayoutVars>
          <dgm:bulletEnabled val="1"/>
        </dgm:presLayoutVars>
      </dgm:prSet>
      <dgm:spPr/>
      <dgm:t>
        <a:bodyPr/>
        <a:lstStyle/>
        <a:p>
          <a:endParaRPr lang="zh-CN" altLang="en-US"/>
        </a:p>
      </dgm:t>
    </dgm:pt>
  </dgm:ptLst>
  <dgm:cxnLst>
    <dgm:cxn modelId="{D5362B4A-0A3D-4146-9D8E-8E00D870BBCC}" srcId="{129F7E60-9A9D-4110-ABD4-06057BAE1B96}" destId="{2136E299-0FDC-4B66-8EB3-3C3017F7E887}" srcOrd="0" destOrd="0" parTransId="{B11AD2B3-D32F-46CA-8FBB-9A955D472E39}" sibTransId="{B30D88E9-8803-467A-889F-E3490560DD21}"/>
    <dgm:cxn modelId="{DB4FB8D6-14E8-4806-967B-66FA2226B625}" srcId="{AA97A505-B5B4-48E2-A00F-EB80A835B091}" destId="{B3A41C1B-B853-43D1-8A60-62AC130B4666}" srcOrd="0" destOrd="0" parTransId="{3B19A221-AC64-4511-A84E-9D8C376C274B}" sibTransId="{8A6B81E7-C710-4FBE-BADF-317EB6DE32A0}"/>
    <dgm:cxn modelId="{825C4161-E921-48A4-81E6-A0C3024C805B}" type="presOf" srcId="{B11AD2B3-D32F-46CA-8FBB-9A955D472E39}" destId="{969E9E5A-53DE-4BF0-89B7-3E2F24FD0B7E}" srcOrd="0" destOrd="0" presId="urn:microsoft.com/office/officeart/2005/8/layout/hierarchy3#7"/>
    <dgm:cxn modelId="{8E46E2A8-4943-4A67-B6F9-F04F2D0E75FC}" srcId="{CDC20A2A-BCDA-4CCD-810E-F912DEAA1CBA}" destId="{AA97A505-B5B4-48E2-A00F-EB80A835B091}" srcOrd="0" destOrd="0" parTransId="{F02C13AB-07A2-43E1-94B1-1EA419090FEB}" sibTransId="{C8A0285D-ED80-4663-9319-2ADEEAF21F0E}"/>
    <dgm:cxn modelId="{3663877D-E40F-402D-9AF7-CD644ECECA9B}" type="presOf" srcId="{129F7E60-9A9D-4110-ABD4-06057BAE1B96}" destId="{91EAE258-2050-4651-86FE-A69E1DFA0DE5}" srcOrd="1" destOrd="0" presId="urn:microsoft.com/office/officeart/2005/8/layout/hierarchy3#7"/>
    <dgm:cxn modelId="{6C538351-5C58-4A6E-86A4-5F5A9677E30B}" type="presOf" srcId="{B3A41C1B-B853-43D1-8A60-62AC130B4666}" destId="{E4D7319D-60C0-4A55-B646-7C15D4384416}" srcOrd="0" destOrd="0" presId="urn:microsoft.com/office/officeart/2005/8/layout/hierarchy3#7"/>
    <dgm:cxn modelId="{E4A897F9-2079-49F7-B208-725727B2107E}" type="presOf" srcId="{129F7E60-9A9D-4110-ABD4-06057BAE1B96}" destId="{2E4C7A9D-9606-41E8-BDFB-A0540C5340A8}" srcOrd="0" destOrd="0" presId="urn:microsoft.com/office/officeart/2005/8/layout/hierarchy3#7"/>
    <dgm:cxn modelId="{40387704-7774-4C36-955B-6FE5A05F0825}" type="presOf" srcId="{3B19A221-AC64-4511-A84E-9D8C376C274B}" destId="{B5DD2003-7F50-495E-AC77-F21CBEFFEC7C}" srcOrd="0" destOrd="0" presId="urn:microsoft.com/office/officeart/2005/8/layout/hierarchy3#7"/>
    <dgm:cxn modelId="{CBA0D06A-8798-4956-807C-31AE7C86017E}" type="presOf" srcId="{2136E299-0FDC-4B66-8EB3-3C3017F7E887}" destId="{C3A22218-FDE9-4A67-87EF-BDF01A68BA2B}" srcOrd="0" destOrd="0" presId="urn:microsoft.com/office/officeart/2005/8/layout/hierarchy3#7"/>
    <dgm:cxn modelId="{06DDC10F-A762-45CE-9D72-232686496C6D}" type="presOf" srcId="{AA97A505-B5B4-48E2-A00F-EB80A835B091}" destId="{BA542391-EF2E-49C1-BB83-38BCF645DB50}" srcOrd="1" destOrd="0" presId="urn:microsoft.com/office/officeart/2005/8/layout/hierarchy3#7"/>
    <dgm:cxn modelId="{12953E0E-1573-48DA-9D1E-DF74AE0DCDA0}" srcId="{CDC20A2A-BCDA-4CCD-810E-F912DEAA1CBA}" destId="{129F7E60-9A9D-4110-ABD4-06057BAE1B96}" srcOrd="1" destOrd="0" parTransId="{50A77327-1009-46B2-A432-96671C098EB2}" sibTransId="{D9989873-BC14-48B0-B6F3-69D4271658A3}"/>
    <dgm:cxn modelId="{CEEC4FE7-007F-45EC-9A76-8AC469AE6991}" type="presOf" srcId="{AA97A505-B5B4-48E2-A00F-EB80A835B091}" destId="{877B1A84-03DF-478C-A1B0-04A20DCEFAE3}" srcOrd="0" destOrd="0" presId="urn:microsoft.com/office/officeart/2005/8/layout/hierarchy3#7"/>
    <dgm:cxn modelId="{279CB487-E8DA-4CCB-8D8A-2C06D0D855DD}" type="presOf" srcId="{CDC20A2A-BCDA-4CCD-810E-F912DEAA1CBA}" destId="{A051573F-F4C0-42E4-BF11-93B6AEAF5B6A}" srcOrd="0" destOrd="0" presId="urn:microsoft.com/office/officeart/2005/8/layout/hierarchy3#7"/>
    <dgm:cxn modelId="{51E52B00-232B-4A58-A7E4-1DA685FB2F2A}" type="presParOf" srcId="{A051573F-F4C0-42E4-BF11-93B6AEAF5B6A}" destId="{C314EFD7-326D-42DF-A4B7-998BCDFA4AA8}" srcOrd="0" destOrd="0" presId="urn:microsoft.com/office/officeart/2005/8/layout/hierarchy3#7"/>
    <dgm:cxn modelId="{A108F235-2E54-41CC-AC99-547D5121032D}" type="presParOf" srcId="{C314EFD7-326D-42DF-A4B7-998BCDFA4AA8}" destId="{A6114522-CF8B-45FF-B36C-0B13B92D4B24}" srcOrd="0" destOrd="0" presId="urn:microsoft.com/office/officeart/2005/8/layout/hierarchy3#7"/>
    <dgm:cxn modelId="{976B1D17-BC26-4BF5-8288-9D7385AC10FC}" type="presParOf" srcId="{A6114522-CF8B-45FF-B36C-0B13B92D4B24}" destId="{877B1A84-03DF-478C-A1B0-04A20DCEFAE3}" srcOrd="0" destOrd="0" presId="urn:microsoft.com/office/officeart/2005/8/layout/hierarchy3#7"/>
    <dgm:cxn modelId="{8FCEC3C9-1490-4A52-B724-6C110976B893}" type="presParOf" srcId="{A6114522-CF8B-45FF-B36C-0B13B92D4B24}" destId="{BA542391-EF2E-49C1-BB83-38BCF645DB50}" srcOrd="1" destOrd="0" presId="urn:microsoft.com/office/officeart/2005/8/layout/hierarchy3#7"/>
    <dgm:cxn modelId="{9FD9901D-0687-4C2B-B06B-98F06D288D6E}" type="presParOf" srcId="{C314EFD7-326D-42DF-A4B7-998BCDFA4AA8}" destId="{4A9AA4BB-7F2C-4AA6-A336-C7A76B37B826}" srcOrd="1" destOrd="0" presId="urn:microsoft.com/office/officeart/2005/8/layout/hierarchy3#7"/>
    <dgm:cxn modelId="{DDF01F6F-A349-43C4-8556-4237871BDCBC}" type="presParOf" srcId="{4A9AA4BB-7F2C-4AA6-A336-C7A76B37B826}" destId="{B5DD2003-7F50-495E-AC77-F21CBEFFEC7C}" srcOrd="0" destOrd="0" presId="urn:microsoft.com/office/officeart/2005/8/layout/hierarchy3#7"/>
    <dgm:cxn modelId="{4BB9847A-201D-4674-88BC-2730EEAD825B}" type="presParOf" srcId="{4A9AA4BB-7F2C-4AA6-A336-C7A76B37B826}" destId="{E4D7319D-60C0-4A55-B646-7C15D4384416}" srcOrd="1" destOrd="0" presId="urn:microsoft.com/office/officeart/2005/8/layout/hierarchy3#7"/>
    <dgm:cxn modelId="{C10F2780-A9BC-4DEB-B397-113E0226AF20}" type="presParOf" srcId="{A051573F-F4C0-42E4-BF11-93B6AEAF5B6A}" destId="{01D4155B-B1BF-420F-911A-E2BDB0D72E07}" srcOrd="1" destOrd="0" presId="urn:microsoft.com/office/officeart/2005/8/layout/hierarchy3#7"/>
    <dgm:cxn modelId="{7C673CE8-B21C-43F4-8F50-65F5CDB6AF10}" type="presParOf" srcId="{01D4155B-B1BF-420F-911A-E2BDB0D72E07}" destId="{9F383FFB-24DD-4E15-AE86-92B697983A3E}" srcOrd="0" destOrd="0" presId="urn:microsoft.com/office/officeart/2005/8/layout/hierarchy3#7"/>
    <dgm:cxn modelId="{7609D305-7823-47DD-82D4-AFF2966A81E1}" type="presParOf" srcId="{9F383FFB-24DD-4E15-AE86-92B697983A3E}" destId="{2E4C7A9D-9606-41E8-BDFB-A0540C5340A8}" srcOrd="0" destOrd="0" presId="urn:microsoft.com/office/officeart/2005/8/layout/hierarchy3#7"/>
    <dgm:cxn modelId="{A3A1B898-F92C-49E6-811B-7435839C55FF}" type="presParOf" srcId="{9F383FFB-24DD-4E15-AE86-92B697983A3E}" destId="{91EAE258-2050-4651-86FE-A69E1DFA0DE5}" srcOrd="1" destOrd="0" presId="urn:microsoft.com/office/officeart/2005/8/layout/hierarchy3#7"/>
    <dgm:cxn modelId="{1368FF7E-E690-4B10-947A-9EF61D4D6051}" type="presParOf" srcId="{01D4155B-B1BF-420F-911A-E2BDB0D72E07}" destId="{8742A4F5-7C7B-4CDD-AEE0-2DA3D45A3915}" srcOrd="1" destOrd="0" presId="urn:microsoft.com/office/officeart/2005/8/layout/hierarchy3#7"/>
    <dgm:cxn modelId="{357396B7-9108-4734-9540-70912FA6DD5F}" type="presParOf" srcId="{8742A4F5-7C7B-4CDD-AEE0-2DA3D45A3915}" destId="{969E9E5A-53DE-4BF0-89B7-3E2F24FD0B7E}" srcOrd="0" destOrd="0" presId="urn:microsoft.com/office/officeart/2005/8/layout/hierarchy3#7"/>
    <dgm:cxn modelId="{FD657255-8169-49DD-95D4-D891B84EF8D6}" type="presParOf" srcId="{8742A4F5-7C7B-4CDD-AEE0-2DA3D45A3915}" destId="{C3A22218-FDE9-4A67-87EF-BDF01A68BA2B}" srcOrd="1" destOrd="0" presId="urn:microsoft.com/office/officeart/2005/8/layout/hierarchy3#7"/>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BF3CE1-18CF-4302-9AF2-1669955923FC}" type="doc">
      <dgm:prSet loTypeId="urn:microsoft.com/office/officeart/2005/8/layout/vList5" loCatId="list" qsTypeId="urn:microsoft.com/office/officeart/2005/8/quickstyle/simple3#19" qsCatId="simple" csTypeId="urn:microsoft.com/office/officeart/2005/8/colors/accent1_3#2" csCatId="accent1" phldr="1"/>
      <dgm:spPr/>
      <dgm:t>
        <a:bodyPr/>
        <a:lstStyle/>
        <a:p>
          <a:endParaRPr lang="zh-CN" altLang="en-US"/>
        </a:p>
      </dgm:t>
    </dgm:pt>
    <dgm:pt modelId="{300F7F5E-507A-4644-8DA1-1B08A648BF2B}">
      <dgm:prSet phldrT="[文本]" custT="1"/>
      <dgm:spPr>
        <a:gradFill rotWithShape="0">
          <a:gsLst>
            <a:gs pos="0">
              <a:srgbClr val="FBEAC7">
                <a:alpha val="71000"/>
              </a:srgbClr>
            </a:gs>
            <a:gs pos="17999">
              <a:srgbClr val="FEE7F2"/>
            </a:gs>
            <a:gs pos="36000">
              <a:srgbClr val="FAC77D"/>
            </a:gs>
            <a:gs pos="61000">
              <a:srgbClr val="FBA97D"/>
            </a:gs>
            <a:gs pos="82001">
              <a:srgbClr val="FBD49C"/>
            </a:gs>
            <a:gs pos="100000">
              <a:srgbClr val="FEE7F2"/>
            </a:gs>
          </a:gsLst>
          <a:lin ang="16200000" scaled="0"/>
        </a:gradFill>
      </dgm:spPr>
      <dgm:t>
        <a:bodyPr/>
        <a:lstStyle/>
        <a:p>
          <a:r>
            <a:rPr lang="zh-CN" altLang="en-US" sz="2400" dirty="0" smtClean="0">
              <a:latin typeface="+mn-ea"/>
              <a:ea typeface="+mn-ea"/>
            </a:rPr>
            <a:t>首先</a:t>
          </a:r>
          <a:endParaRPr lang="zh-CN" altLang="en-US" sz="2400" dirty="0">
            <a:latin typeface="+mn-ea"/>
            <a:ea typeface="+mn-ea"/>
          </a:endParaRPr>
        </a:p>
      </dgm:t>
    </dgm:pt>
    <dgm:pt modelId="{8EF788F0-FBF7-4AC0-9EBC-B98F3492E775}" cxnId="{01A1D5FE-E854-45AD-BADD-D135C37A5783}" type="parTrans">
      <dgm:prSet/>
      <dgm:spPr/>
      <dgm:t>
        <a:bodyPr/>
        <a:lstStyle/>
        <a:p>
          <a:endParaRPr lang="zh-CN" altLang="en-US" sz="2400">
            <a:latin typeface="+mn-ea"/>
            <a:ea typeface="+mn-ea"/>
          </a:endParaRPr>
        </a:p>
      </dgm:t>
    </dgm:pt>
    <dgm:pt modelId="{5586B376-CB69-4318-939A-1504CBBD8384}" cxnId="{01A1D5FE-E854-45AD-BADD-D135C37A5783}" type="sibTrans">
      <dgm:prSet/>
      <dgm:spPr/>
      <dgm:t>
        <a:bodyPr/>
        <a:lstStyle/>
        <a:p>
          <a:endParaRPr lang="zh-CN" altLang="en-US" sz="2400">
            <a:latin typeface="+mn-ea"/>
            <a:ea typeface="+mn-ea"/>
          </a:endParaRPr>
        </a:p>
      </dgm:t>
    </dgm:pt>
    <dgm:pt modelId="{48174922-665B-4479-B7F6-BA0BB40C5D16}">
      <dgm:prSet phldrT="[文本]" custT="1"/>
      <dgm:spPr>
        <a:gradFill rotWithShape="0">
          <a:gsLst>
            <a:gs pos="0">
              <a:srgbClr val="FBEAC7">
                <a:alpha val="70000"/>
              </a:srgbClr>
            </a:gs>
            <a:gs pos="17999">
              <a:srgbClr val="FEE7F2"/>
            </a:gs>
            <a:gs pos="36000">
              <a:srgbClr val="FAC77D"/>
            </a:gs>
            <a:gs pos="61000">
              <a:srgbClr val="FBA97D"/>
            </a:gs>
            <a:gs pos="82001">
              <a:srgbClr val="FBD49C"/>
            </a:gs>
            <a:gs pos="100000">
              <a:srgbClr val="FEE7F2"/>
            </a:gs>
          </a:gsLst>
          <a:lin ang="16200000" scaled="0"/>
        </a:gradFill>
      </dgm:spPr>
      <dgm:t>
        <a:bodyPr/>
        <a:lstStyle/>
        <a:p>
          <a:r>
            <a:rPr lang="zh-CN" altLang="en-US" sz="2400" dirty="0" smtClean="0">
              <a:latin typeface="+mn-ea"/>
              <a:ea typeface="+mn-ea"/>
            </a:rPr>
            <a:t>其次</a:t>
          </a:r>
          <a:endParaRPr lang="zh-CN" altLang="en-US" sz="2400" dirty="0">
            <a:latin typeface="+mn-ea"/>
            <a:ea typeface="+mn-ea"/>
          </a:endParaRPr>
        </a:p>
      </dgm:t>
    </dgm:pt>
    <dgm:pt modelId="{D8988A8C-D88D-42A3-AEC8-B388DA97ED0F}" cxnId="{CCB7EDDE-916F-49B5-BB01-BEB847B4B7DF}" type="parTrans">
      <dgm:prSet/>
      <dgm:spPr/>
      <dgm:t>
        <a:bodyPr/>
        <a:lstStyle/>
        <a:p>
          <a:endParaRPr lang="zh-CN" altLang="en-US" sz="2400">
            <a:latin typeface="+mn-ea"/>
            <a:ea typeface="+mn-ea"/>
          </a:endParaRPr>
        </a:p>
      </dgm:t>
    </dgm:pt>
    <dgm:pt modelId="{97BB4A7F-FF6F-4ED3-959E-7EB518E576F2}" cxnId="{CCB7EDDE-916F-49B5-BB01-BEB847B4B7DF}" type="sibTrans">
      <dgm:prSet/>
      <dgm:spPr/>
      <dgm:t>
        <a:bodyPr/>
        <a:lstStyle/>
        <a:p>
          <a:endParaRPr lang="zh-CN" altLang="en-US" sz="2400">
            <a:latin typeface="+mn-ea"/>
            <a:ea typeface="+mn-ea"/>
          </a:endParaRPr>
        </a:p>
      </dgm:t>
    </dgm:pt>
    <dgm:pt modelId="{D2727B26-7AB0-4493-8347-9A0ADAE302EF}">
      <dgm:prSet phldrT="[文本]" custT="1"/>
      <dgm:spPr/>
      <dgm:t>
        <a:bodyPr/>
        <a:lstStyle/>
        <a:p>
          <a:r>
            <a:rPr lang="zh-CN" altLang="en-US" sz="2400" dirty="0" smtClean="0"/>
            <a:t>幼儿园教育活动是以</a:t>
          </a:r>
          <a:r>
            <a:rPr lang="zh-CN" altLang="en-US" sz="2400" b="1" i="1" u="sng" dirty="0" smtClean="0">
              <a:solidFill>
                <a:srgbClr val="FF0000"/>
              </a:solidFill>
            </a:rPr>
            <a:t>幼儿为主体</a:t>
          </a:r>
          <a:r>
            <a:rPr lang="zh-CN" altLang="en-US" sz="2400" dirty="0" smtClean="0"/>
            <a:t>的活动。</a:t>
          </a:r>
          <a:endParaRPr lang="zh-CN" altLang="en-US" sz="2400" dirty="0"/>
        </a:p>
      </dgm:t>
    </dgm:pt>
    <dgm:pt modelId="{6E387C35-FBFA-4850-B0AC-3BCEDB147B75}" cxnId="{EA0DECEE-68BE-4C94-8E8A-453CEDAF9F3F}" type="parTrans">
      <dgm:prSet/>
      <dgm:spPr/>
      <dgm:t>
        <a:bodyPr/>
        <a:lstStyle/>
        <a:p>
          <a:endParaRPr lang="zh-CN" altLang="en-US" sz="2400">
            <a:latin typeface="+mn-ea"/>
            <a:ea typeface="+mn-ea"/>
          </a:endParaRPr>
        </a:p>
      </dgm:t>
    </dgm:pt>
    <dgm:pt modelId="{8C8AB8C3-5DBA-449A-B45D-033B672C5FFB}" cxnId="{EA0DECEE-68BE-4C94-8E8A-453CEDAF9F3F}" type="sibTrans">
      <dgm:prSet/>
      <dgm:spPr/>
      <dgm:t>
        <a:bodyPr/>
        <a:lstStyle/>
        <a:p>
          <a:endParaRPr lang="zh-CN" altLang="en-US" sz="2400">
            <a:latin typeface="+mn-ea"/>
            <a:ea typeface="+mn-ea"/>
          </a:endParaRPr>
        </a:p>
      </dgm:t>
    </dgm:pt>
    <dgm:pt modelId="{E0808E93-E72A-470A-87D7-363D44C3E08F}">
      <dgm:prSet phldrT="[文本]" custT="1"/>
      <dgm:spPr>
        <a:gradFill rotWithShape="0">
          <a:gsLst>
            <a:gs pos="0">
              <a:srgbClr val="FBEAC7">
                <a:alpha val="72000"/>
              </a:srgbClr>
            </a:gs>
            <a:gs pos="17999">
              <a:srgbClr val="FEE7F2"/>
            </a:gs>
            <a:gs pos="36000">
              <a:srgbClr val="FAC77D"/>
            </a:gs>
            <a:gs pos="61000">
              <a:srgbClr val="FBA97D"/>
            </a:gs>
            <a:gs pos="82001">
              <a:srgbClr val="FBD49C"/>
            </a:gs>
            <a:gs pos="100000">
              <a:srgbClr val="FEE7F2"/>
            </a:gs>
          </a:gsLst>
          <a:lin ang="16200000" scaled="0"/>
        </a:gradFill>
      </dgm:spPr>
      <dgm:t>
        <a:bodyPr/>
        <a:lstStyle/>
        <a:p>
          <a:r>
            <a:rPr lang="zh-CN" altLang="en-US" sz="2400" dirty="0" smtClean="0">
              <a:latin typeface="+mn-ea"/>
              <a:ea typeface="+mn-ea"/>
            </a:rPr>
            <a:t>最后</a:t>
          </a:r>
          <a:endParaRPr lang="zh-CN" altLang="en-US" sz="2400" dirty="0">
            <a:latin typeface="+mn-ea"/>
            <a:ea typeface="+mn-ea"/>
          </a:endParaRPr>
        </a:p>
      </dgm:t>
    </dgm:pt>
    <dgm:pt modelId="{72C4390F-6520-4070-A602-568DF7D66155}" cxnId="{D0F89CE8-76FF-40EF-A85F-39B4AAE8A4EC}" type="parTrans">
      <dgm:prSet/>
      <dgm:spPr/>
      <dgm:t>
        <a:bodyPr/>
        <a:lstStyle/>
        <a:p>
          <a:endParaRPr lang="zh-CN" altLang="en-US" sz="2400">
            <a:latin typeface="+mn-ea"/>
            <a:ea typeface="+mn-ea"/>
          </a:endParaRPr>
        </a:p>
      </dgm:t>
    </dgm:pt>
    <dgm:pt modelId="{C6579C54-FB6D-4629-B4CD-A4EDA97C3CF6}" cxnId="{D0F89CE8-76FF-40EF-A85F-39B4AAE8A4EC}" type="sibTrans">
      <dgm:prSet/>
      <dgm:spPr/>
      <dgm:t>
        <a:bodyPr/>
        <a:lstStyle/>
        <a:p>
          <a:endParaRPr lang="zh-CN" altLang="en-US" sz="2400">
            <a:latin typeface="+mn-ea"/>
            <a:ea typeface="+mn-ea"/>
          </a:endParaRPr>
        </a:p>
      </dgm:t>
    </dgm:pt>
    <dgm:pt modelId="{EC308695-9CD6-4A37-94A3-F031905F5D7F}">
      <dgm:prSet phldrT="[文本]" custT="1"/>
      <dgm:spPr/>
      <dgm:t>
        <a:bodyPr/>
        <a:lstStyle/>
        <a:p>
          <a:r>
            <a:rPr lang="zh-CN" altLang="en-US" sz="2400" dirty="0" smtClean="0"/>
            <a:t>幼儿园教育活动具有</a:t>
          </a:r>
          <a:r>
            <a:rPr lang="zh-CN" altLang="en-US" sz="2400" b="1" i="1" u="sng" dirty="0" smtClean="0">
              <a:solidFill>
                <a:srgbClr val="FF0000"/>
              </a:solidFill>
            </a:rPr>
            <a:t>多种组织形式和实施方式</a:t>
          </a:r>
          <a:r>
            <a:rPr lang="zh-CN" altLang="en-US" sz="2400" dirty="0" smtClean="0"/>
            <a:t>。</a:t>
          </a:r>
          <a:endParaRPr lang="zh-CN" altLang="en-US" sz="2400" b="1" i="1" u="sng" dirty="0">
            <a:solidFill>
              <a:srgbClr val="FF0000"/>
            </a:solidFill>
          </a:endParaRPr>
        </a:p>
      </dgm:t>
    </dgm:pt>
    <dgm:pt modelId="{F2007B95-B7C7-4BA5-B12A-2042072535ED}" cxnId="{59FA5112-BDAF-4F62-9D2D-CD6A0D1D939A}" type="parTrans">
      <dgm:prSet/>
      <dgm:spPr/>
      <dgm:t>
        <a:bodyPr/>
        <a:lstStyle/>
        <a:p>
          <a:endParaRPr lang="zh-CN" altLang="en-US" sz="2400">
            <a:latin typeface="+mn-ea"/>
            <a:ea typeface="+mn-ea"/>
          </a:endParaRPr>
        </a:p>
      </dgm:t>
    </dgm:pt>
    <dgm:pt modelId="{6BEE83DE-D17D-4917-8D51-3B5AF0DD8825}" cxnId="{59FA5112-BDAF-4F62-9D2D-CD6A0D1D939A}" type="sibTrans">
      <dgm:prSet/>
      <dgm:spPr/>
      <dgm:t>
        <a:bodyPr/>
        <a:lstStyle/>
        <a:p>
          <a:endParaRPr lang="zh-CN" altLang="en-US" sz="2400">
            <a:latin typeface="+mn-ea"/>
            <a:ea typeface="+mn-ea"/>
          </a:endParaRPr>
        </a:p>
      </dgm:t>
    </dgm:pt>
    <dgm:pt modelId="{849E2A02-81E8-4EE3-AE1E-43D5A04490F8}">
      <dgm:prSet phldrT="[文本]" custT="1"/>
      <dgm:spPr/>
      <dgm:t>
        <a:bodyPr/>
        <a:lstStyle/>
        <a:p>
          <a:r>
            <a:rPr lang="zh-CN" altLang="en-US" sz="2400" dirty="0" smtClean="0"/>
            <a:t>幼儿园教育活动是</a:t>
          </a:r>
          <a:r>
            <a:rPr lang="zh-CN" altLang="en-US" sz="2400" b="1" i="1" u="sng" dirty="0" smtClean="0">
              <a:solidFill>
                <a:srgbClr val="FF0000"/>
              </a:solidFill>
            </a:rPr>
            <a:t>有目的、有计划、有组织</a:t>
          </a:r>
          <a:r>
            <a:rPr lang="zh-CN" altLang="en-US" sz="2400" dirty="0" smtClean="0"/>
            <a:t>的活动。</a:t>
          </a:r>
          <a:endParaRPr lang="zh-CN" altLang="en-US" sz="2400" dirty="0">
            <a:latin typeface="+mn-ea"/>
            <a:ea typeface="+mn-ea"/>
          </a:endParaRPr>
        </a:p>
      </dgm:t>
    </dgm:pt>
    <dgm:pt modelId="{F95A3704-57FF-45AD-A370-25DBA2A25DF7}" cxnId="{C6F28564-8C04-4591-8D8F-55E9B27E0C3C}" type="parTrans">
      <dgm:prSet/>
      <dgm:spPr/>
      <dgm:t>
        <a:bodyPr/>
        <a:lstStyle/>
        <a:p>
          <a:endParaRPr lang="zh-CN" altLang="en-US"/>
        </a:p>
      </dgm:t>
    </dgm:pt>
    <dgm:pt modelId="{E985B5B6-82CC-4ECE-864B-3FEBF1E1DEEF}" cxnId="{C6F28564-8C04-4591-8D8F-55E9B27E0C3C}" type="sibTrans">
      <dgm:prSet/>
      <dgm:spPr/>
      <dgm:t>
        <a:bodyPr/>
        <a:lstStyle/>
        <a:p>
          <a:endParaRPr lang="zh-CN" altLang="en-US"/>
        </a:p>
      </dgm:t>
    </dgm:pt>
    <dgm:pt modelId="{9AD7EA4D-B9F4-4EC4-8812-4CDDD5A8C650}" type="pres">
      <dgm:prSet presAssocID="{67BF3CE1-18CF-4302-9AF2-1669955923FC}" presName="Name0" presStyleCnt="0">
        <dgm:presLayoutVars>
          <dgm:dir/>
          <dgm:animLvl val="lvl"/>
          <dgm:resizeHandles val="exact"/>
        </dgm:presLayoutVars>
      </dgm:prSet>
      <dgm:spPr/>
      <dgm:t>
        <a:bodyPr/>
        <a:lstStyle/>
        <a:p>
          <a:endParaRPr lang="zh-CN" altLang="en-US"/>
        </a:p>
      </dgm:t>
    </dgm:pt>
    <dgm:pt modelId="{E706E6CC-8B2B-41D6-8C52-8E7F423F01C1}" type="pres">
      <dgm:prSet presAssocID="{300F7F5E-507A-4644-8DA1-1B08A648BF2B}" presName="linNode" presStyleCnt="0"/>
      <dgm:spPr/>
    </dgm:pt>
    <dgm:pt modelId="{26C3D6F4-E2C6-4ED2-B143-7918A7DF07A3}" type="pres">
      <dgm:prSet presAssocID="{300F7F5E-507A-4644-8DA1-1B08A648BF2B}" presName="parentText" presStyleLbl="node1" presStyleIdx="0" presStyleCnt="3" custScaleX="88992" custScaleY="92243" custLinFactNeighborX="-8" custLinFactNeighborY="-16370">
        <dgm:presLayoutVars>
          <dgm:chMax val="1"/>
          <dgm:bulletEnabled val="1"/>
        </dgm:presLayoutVars>
      </dgm:prSet>
      <dgm:spPr/>
      <dgm:t>
        <a:bodyPr/>
        <a:lstStyle/>
        <a:p>
          <a:endParaRPr lang="zh-CN" altLang="en-US"/>
        </a:p>
      </dgm:t>
    </dgm:pt>
    <dgm:pt modelId="{3E67FB90-452A-4625-A71C-CF0B8DF446C9}" type="pres">
      <dgm:prSet presAssocID="{300F7F5E-507A-4644-8DA1-1B08A648BF2B}" presName="descendantText" presStyleLbl="alignAccFollowNode1" presStyleIdx="0" presStyleCnt="3" custAng="0" custScaleX="233374">
        <dgm:presLayoutVars>
          <dgm:bulletEnabled val="1"/>
        </dgm:presLayoutVars>
      </dgm:prSet>
      <dgm:spPr/>
      <dgm:t>
        <a:bodyPr/>
        <a:lstStyle/>
        <a:p>
          <a:endParaRPr lang="zh-CN" altLang="en-US"/>
        </a:p>
      </dgm:t>
    </dgm:pt>
    <dgm:pt modelId="{66CB07D2-9CE9-4400-958F-1C0885834118}" type="pres">
      <dgm:prSet presAssocID="{5586B376-CB69-4318-939A-1504CBBD8384}" presName="sp" presStyleCnt="0"/>
      <dgm:spPr/>
    </dgm:pt>
    <dgm:pt modelId="{1C7281A0-39C9-4324-AC34-2F244F00B072}" type="pres">
      <dgm:prSet presAssocID="{48174922-665B-4479-B7F6-BA0BB40C5D16}" presName="linNode" presStyleCnt="0"/>
      <dgm:spPr/>
    </dgm:pt>
    <dgm:pt modelId="{80A414DD-C248-4D77-B42C-3AD1C60E78A4}" type="pres">
      <dgm:prSet presAssocID="{48174922-665B-4479-B7F6-BA0BB40C5D16}" presName="parentText" presStyleLbl="node1" presStyleIdx="1" presStyleCnt="3" custScaleX="51564" custScaleY="69258">
        <dgm:presLayoutVars>
          <dgm:chMax val="1"/>
          <dgm:bulletEnabled val="1"/>
        </dgm:presLayoutVars>
      </dgm:prSet>
      <dgm:spPr/>
      <dgm:t>
        <a:bodyPr/>
        <a:lstStyle/>
        <a:p>
          <a:endParaRPr lang="zh-CN" altLang="en-US"/>
        </a:p>
      </dgm:t>
    </dgm:pt>
    <dgm:pt modelId="{0274A345-4DB6-42A2-915A-57ED37E20D3A}" type="pres">
      <dgm:prSet presAssocID="{48174922-665B-4479-B7F6-BA0BB40C5D16}" presName="descendantText" presStyleLbl="alignAccFollowNode1" presStyleIdx="1" presStyleCnt="3" custScaleX="130255" custLinFactNeighborX="107" custLinFactNeighborY="-4821">
        <dgm:presLayoutVars>
          <dgm:bulletEnabled val="1"/>
        </dgm:presLayoutVars>
      </dgm:prSet>
      <dgm:spPr/>
      <dgm:t>
        <a:bodyPr/>
        <a:lstStyle/>
        <a:p>
          <a:endParaRPr lang="zh-CN" altLang="en-US"/>
        </a:p>
      </dgm:t>
    </dgm:pt>
    <dgm:pt modelId="{6177F30B-F279-47CE-BDED-BD6ADD58F4A0}" type="pres">
      <dgm:prSet presAssocID="{97BB4A7F-FF6F-4ED3-959E-7EB518E576F2}" presName="sp" presStyleCnt="0"/>
      <dgm:spPr/>
    </dgm:pt>
    <dgm:pt modelId="{75FC1757-23AA-4AA0-862A-2B1B1C50D076}" type="pres">
      <dgm:prSet presAssocID="{E0808E93-E72A-470A-87D7-363D44C3E08F}" presName="linNode" presStyleCnt="0"/>
      <dgm:spPr/>
    </dgm:pt>
    <dgm:pt modelId="{18ECBB79-5F1C-4E54-B2CE-F1A9C28314E9}" type="pres">
      <dgm:prSet presAssocID="{E0808E93-E72A-470A-87D7-363D44C3E08F}" presName="parentText" presStyleLbl="node1" presStyleIdx="2" presStyleCnt="3" custScaleX="52380" custScaleY="78857">
        <dgm:presLayoutVars>
          <dgm:chMax val="1"/>
          <dgm:bulletEnabled val="1"/>
        </dgm:presLayoutVars>
      </dgm:prSet>
      <dgm:spPr/>
      <dgm:t>
        <a:bodyPr/>
        <a:lstStyle/>
        <a:p>
          <a:endParaRPr lang="zh-CN" altLang="en-US"/>
        </a:p>
      </dgm:t>
    </dgm:pt>
    <dgm:pt modelId="{FDAC505B-9904-4B14-8FBF-E7062089B2B6}" type="pres">
      <dgm:prSet presAssocID="{E0808E93-E72A-470A-87D7-363D44C3E08F}" presName="descendantText" presStyleLbl="alignAccFollowNode1" presStyleIdx="2" presStyleCnt="3" custScaleX="137148" custLinFactNeighborX="1211" custLinFactNeighborY="6432">
        <dgm:presLayoutVars>
          <dgm:bulletEnabled val="1"/>
        </dgm:presLayoutVars>
      </dgm:prSet>
      <dgm:spPr/>
      <dgm:t>
        <a:bodyPr/>
        <a:lstStyle/>
        <a:p>
          <a:endParaRPr lang="zh-CN" altLang="en-US"/>
        </a:p>
      </dgm:t>
    </dgm:pt>
  </dgm:ptLst>
  <dgm:cxnLst>
    <dgm:cxn modelId="{43AF6BCA-86CB-4F35-B02F-B0EC04B8AC3D}" type="presOf" srcId="{D2727B26-7AB0-4493-8347-9A0ADAE302EF}" destId="{0274A345-4DB6-42A2-915A-57ED37E20D3A}" srcOrd="0" destOrd="0" presId="urn:microsoft.com/office/officeart/2005/8/layout/vList5"/>
    <dgm:cxn modelId="{A2B6C66F-ABEC-434B-ABA5-2D9574E48346}" type="presOf" srcId="{67BF3CE1-18CF-4302-9AF2-1669955923FC}" destId="{9AD7EA4D-B9F4-4EC4-8812-4CDDD5A8C650}" srcOrd="0" destOrd="0" presId="urn:microsoft.com/office/officeart/2005/8/layout/vList5"/>
    <dgm:cxn modelId="{CCB7EDDE-916F-49B5-BB01-BEB847B4B7DF}" srcId="{67BF3CE1-18CF-4302-9AF2-1669955923FC}" destId="{48174922-665B-4479-B7F6-BA0BB40C5D16}" srcOrd="1" destOrd="0" parTransId="{D8988A8C-D88D-42A3-AEC8-B388DA97ED0F}" sibTransId="{97BB4A7F-FF6F-4ED3-959E-7EB518E576F2}"/>
    <dgm:cxn modelId="{01A1D5FE-E854-45AD-BADD-D135C37A5783}" srcId="{67BF3CE1-18CF-4302-9AF2-1669955923FC}" destId="{300F7F5E-507A-4644-8DA1-1B08A648BF2B}" srcOrd="0" destOrd="0" parTransId="{8EF788F0-FBF7-4AC0-9EBC-B98F3492E775}" sibTransId="{5586B376-CB69-4318-939A-1504CBBD8384}"/>
    <dgm:cxn modelId="{6D8EC963-88B1-498D-9401-87882CDC2101}" type="presOf" srcId="{E0808E93-E72A-470A-87D7-363D44C3E08F}" destId="{18ECBB79-5F1C-4E54-B2CE-F1A9C28314E9}" srcOrd="0" destOrd="0" presId="urn:microsoft.com/office/officeart/2005/8/layout/vList5"/>
    <dgm:cxn modelId="{C6F28564-8C04-4591-8D8F-55E9B27E0C3C}" srcId="{300F7F5E-507A-4644-8DA1-1B08A648BF2B}" destId="{849E2A02-81E8-4EE3-AE1E-43D5A04490F8}" srcOrd="0" destOrd="0" parTransId="{F95A3704-57FF-45AD-A370-25DBA2A25DF7}" sibTransId="{E985B5B6-82CC-4ECE-864B-3FEBF1E1DEEF}"/>
    <dgm:cxn modelId="{EA0DECEE-68BE-4C94-8E8A-453CEDAF9F3F}" srcId="{48174922-665B-4479-B7F6-BA0BB40C5D16}" destId="{D2727B26-7AB0-4493-8347-9A0ADAE302EF}" srcOrd="0" destOrd="0" parTransId="{6E387C35-FBFA-4850-B0AC-3BCEDB147B75}" sibTransId="{8C8AB8C3-5DBA-449A-B45D-033B672C5FFB}"/>
    <dgm:cxn modelId="{A5B79B7B-A891-49CA-8919-3828FD453DDD}" type="presOf" srcId="{48174922-665B-4479-B7F6-BA0BB40C5D16}" destId="{80A414DD-C248-4D77-B42C-3AD1C60E78A4}" srcOrd="0" destOrd="0" presId="urn:microsoft.com/office/officeart/2005/8/layout/vList5"/>
    <dgm:cxn modelId="{59FA5112-BDAF-4F62-9D2D-CD6A0D1D939A}" srcId="{E0808E93-E72A-470A-87D7-363D44C3E08F}" destId="{EC308695-9CD6-4A37-94A3-F031905F5D7F}" srcOrd="0" destOrd="0" parTransId="{F2007B95-B7C7-4BA5-B12A-2042072535ED}" sibTransId="{6BEE83DE-D17D-4917-8D51-3B5AF0DD8825}"/>
    <dgm:cxn modelId="{81D44566-FE26-4934-8871-575A55EFD798}" type="presOf" srcId="{849E2A02-81E8-4EE3-AE1E-43D5A04490F8}" destId="{3E67FB90-452A-4625-A71C-CF0B8DF446C9}" srcOrd="0" destOrd="0" presId="urn:microsoft.com/office/officeart/2005/8/layout/vList5"/>
    <dgm:cxn modelId="{D0F89CE8-76FF-40EF-A85F-39B4AAE8A4EC}" srcId="{67BF3CE1-18CF-4302-9AF2-1669955923FC}" destId="{E0808E93-E72A-470A-87D7-363D44C3E08F}" srcOrd="2" destOrd="0" parTransId="{72C4390F-6520-4070-A602-568DF7D66155}" sibTransId="{C6579C54-FB6D-4629-B4CD-A4EDA97C3CF6}"/>
    <dgm:cxn modelId="{2AD7515C-777C-4F33-8630-F1F427AF8A70}" type="presOf" srcId="{EC308695-9CD6-4A37-94A3-F031905F5D7F}" destId="{FDAC505B-9904-4B14-8FBF-E7062089B2B6}" srcOrd="0" destOrd="0" presId="urn:microsoft.com/office/officeart/2005/8/layout/vList5"/>
    <dgm:cxn modelId="{46B97050-FF42-4035-A781-4F4BBEBADFB7}" type="presOf" srcId="{300F7F5E-507A-4644-8DA1-1B08A648BF2B}" destId="{26C3D6F4-E2C6-4ED2-B143-7918A7DF07A3}" srcOrd="0" destOrd="0" presId="urn:microsoft.com/office/officeart/2005/8/layout/vList5"/>
    <dgm:cxn modelId="{F7AAB0D3-DA39-4537-B33A-76CAA3DC4A6D}" type="presParOf" srcId="{9AD7EA4D-B9F4-4EC4-8812-4CDDD5A8C650}" destId="{E706E6CC-8B2B-41D6-8C52-8E7F423F01C1}" srcOrd="0" destOrd="0" presId="urn:microsoft.com/office/officeart/2005/8/layout/vList5"/>
    <dgm:cxn modelId="{99360B61-19D1-45F5-8069-B3D1D3DD676A}" type="presParOf" srcId="{E706E6CC-8B2B-41D6-8C52-8E7F423F01C1}" destId="{26C3D6F4-E2C6-4ED2-B143-7918A7DF07A3}" srcOrd="0" destOrd="0" presId="urn:microsoft.com/office/officeart/2005/8/layout/vList5"/>
    <dgm:cxn modelId="{C96D38FB-F09E-4148-BADC-0C0B1C818954}" type="presParOf" srcId="{E706E6CC-8B2B-41D6-8C52-8E7F423F01C1}" destId="{3E67FB90-452A-4625-A71C-CF0B8DF446C9}" srcOrd="1" destOrd="0" presId="urn:microsoft.com/office/officeart/2005/8/layout/vList5"/>
    <dgm:cxn modelId="{33EFF6C4-550E-446D-8423-388FEF4F0859}" type="presParOf" srcId="{9AD7EA4D-B9F4-4EC4-8812-4CDDD5A8C650}" destId="{66CB07D2-9CE9-4400-958F-1C0885834118}" srcOrd="1" destOrd="0" presId="urn:microsoft.com/office/officeart/2005/8/layout/vList5"/>
    <dgm:cxn modelId="{3E39130B-80A7-4F52-824B-81369C8A425C}" type="presParOf" srcId="{9AD7EA4D-B9F4-4EC4-8812-4CDDD5A8C650}" destId="{1C7281A0-39C9-4324-AC34-2F244F00B072}" srcOrd="2" destOrd="0" presId="urn:microsoft.com/office/officeart/2005/8/layout/vList5"/>
    <dgm:cxn modelId="{D475C2AC-0E20-4B26-B706-78D2BC23FE79}" type="presParOf" srcId="{1C7281A0-39C9-4324-AC34-2F244F00B072}" destId="{80A414DD-C248-4D77-B42C-3AD1C60E78A4}" srcOrd="0" destOrd="0" presId="urn:microsoft.com/office/officeart/2005/8/layout/vList5"/>
    <dgm:cxn modelId="{A07F2650-B635-4059-875C-E74CE20BA6DB}" type="presParOf" srcId="{1C7281A0-39C9-4324-AC34-2F244F00B072}" destId="{0274A345-4DB6-42A2-915A-57ED37E20D3A}" srcOrd="1" destOrd="0" presId="urn:microsoft.com/office/officeart/2005/8/layout/vList5"/>
    <dgm:cxn modelId="{14C03266-F9D2-43E2-ACE0-75F481E5292F}" type="presParOf" srcId="{9AD7EA4D-B9F4-4EC4-8812-4CDDD5A8C650}" destId="{6177F30B-F279-47CE-BDED-BD6ADD58F4A0}" srcOrd="3" destOrd="0" presId="urn:microsoft.com/office/officeart/2005/8/layout/vList5"/>
    <dgm:cxn modelId="{642392BE-85C7-4C20-AC85-D2B17B15B952}" type="presParOf" srcId="{9AD7EA4D-B9F4-4EC4-8812-4CDDD5A8C650}" destId="{75FC1757-23AA-4AA0-862A-2B1B1C50D076}" srcOrd="4" destOrd="0" presId="urn:microsoft.com/office/officeart/2005/8/layout/vList5"/>
    <dgm:cxn modelId="{6092ACC5-F207-4F88-BC2B-FECC1F00E116}" type="presParOf" srcId="{75FC1757-23AA-4AA0-862A-2B1B1C50D076}" destId="{18ECBB79-5F1C-4E54-B2CE-F1A9C28314E9}" srcOrd="0" destOrd="0" presId="urn:microsoft.com/office/officeart/2005/8/layout/vList5"/>
    <dgm:cxn modelId="{57AE1D6F-2879-4AB2-866A-16B9E7D75B58}" type="presParOf" srcId="{75FC1757-23AA-4AA0-862A-2B1B1C50D076}" destId="{FDAC505B-9904-4B14-8FBF-E7062089B2B6}"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C20A2A-BCDA-4CCD-810E-F912DEAA1CBA}" type="doc">
      <dgm:prSet loTypeId="urn:microsoft.com/office/officeart/2005/8/layout/hierarchy3#7" loCatId="hierarchy" qsTypeId="urn:microsoft.com/office/officeart/2005/8/quickstyle/simple3#20" qsCatId="simple" csTypeId="urn:microsoft.com/office/officeart/2005/8/colors/accent1_2#28" csCatId="accent1" phldr="1"/>
      <dgm:spPr/>
      <dgm:t>
        <a:bodyPr/>
        <a:lstStyle/>
        <a:p>
          <a:endParaRPr lang="zh-CN" altLang="en-US"/>
        </a:p>
      </dgm:t>
    </dgm:pt>
    <dgm:pt modelId="{AA97A505-B5B4-48E2-A00F-EB80A835B091}">
      <dgm:prSet phldrT="[文本]" custT="1"/>
      <dgm:spPr/>
      <dgm:t>
        <a:bodyPr/>
        <a:lstStyle/>
        <a:p>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gm:t>
    </dgm:pt>
    <dgm:pt modelId="{F02C13AB-07A2-43E1-94B1-1EA419090FEB}" cxnId="{8E46E2A8-4943-4A67-B6F9-F04F2D0E75F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C8A0285D-ED80-4663-9319-2ADEEAF21F0E}" cxnId="{8E46E2A8-4943-4A67-B6F9-F04F2D0E75F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B3A41C1B-B853-43D1-8A60-62AC130B4666}">
      <dgm:prSet phldrT="[文本]" custT="1"/>
      <dgm:spPr/>
      <dgm:t>
        <a:bodyPr/>
        <a:lstStyle/>
        <a:p>
          <a:r>
            <a:rPr lang="zh-CN" sz="2000" dirty="0" smtClean="0"/>
            <a:t>理解幼儿园教育活动的性质</a:t>
          </a:r>
          <a:endParaRPr lang="zh-CN" altLang="en-US" sz="2000" dirty="0">
            <a:latin typeface="幼圆" panose="02010509060101010101" pitchFamily="49" charset="-122"/>
            <a:ea typeface="幼圆" panose="02010509060101010101" pitchFamily="49" charset="-122"/>
          </a:endParaRPr>
        </a:p>
      </dgm:t>
    </dgm:pt>
    <dgm:pt modelId="{3B19A221-AC64-4511-A84E-9D8C376C274B}" cxnId="{DB4FB8D6-14E8-4806-967B-66FA2226B625}"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8A6B81E7-C710-4FBE-BADF-317EB6DE32A0}" cxnId="{DB4FB8D6-14E8-4806-967B-66FA2226B625}"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129F7E60-9A9D-4110-ABD4-06057BAE1B96}">
      <dgm:prSet phldrT="[文本]" custT="1"/>
      <dgm:spPr/>
      <dgm:t>
        <a:bodyPr/>
        <a:lstStyle/>
        <a:p>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gm:t>
    </dgm:pt>
    <dgm:pt modelId="{50A77327-1009-46B2-A432-96671C098EB2}" cxnId="{12953E0E-1573-48DA-9D1E-DF74AE0DCDA0}"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D9989873-BC14-48B0-B6F3-69D4271658A3}" cxnId="{12953E0E-1573-48DA-9D1E-DF74AE0DCDA0}"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2136E299-0FDC-4B66-8EB3-3C3017F7E887}">
      <dgm:prSet phldrT="[文本]" custT="1"/>
      <dgm:spPr/>
      <dgm:t>
        <a:bodyPr/>
        <a:lstStyle/>
        <a:p>
          <a:r>
            <a:rPr lang="zh-CN" sz="2000" dirty="0" smtClean="0"/>
            <a:t>理解幼儿园教育活动的类型</a:t>
          </a:r>
          <a:endParaRPr lang="zh-CN" altLang="en-US" sz="2000" dirty="0"/>
        </a:p>
      </dgm:t>
    </dgm:pt>
    <dgm:pt modelId="{B11AD2B3-D32F-46CA-8FBB-9A955D472E39}" cxnId="{D5362B4A-0A3D-4146-9D8E-8E00D870BBC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B30D88E9-8803-467A-889F-E3490560DD21}" cxnId="{D5362B4A-0A3D-4146-9D8E-8E00D870BBC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A051573F-F4C0-42E4-BF11-93B6AEAF5B6A}" type="pres">
      <dgm:prSet presAssocID="{CDC20A2A-BCDA-4CCD-810E-F912DEAA1CBA}" presName="diagram" presStyleCnt="0">
        <dgm:presLayoutVars>
          <dgm:chPref val="1"/>
          <dgm:dir/>
          <dgm:animOne val="branch"/>
          <dgm:animLvl val="lvl"/>
          <dgm:resizeHandles/>
        </dgm:presLayoutVars>
      </dgm:prSet>
      <dgm:spPr/>
      <dgm:t>
        <a:bodyPr/>
        <a:lstStyle/>
        <a:p>
          <a:endParaRPr lang="zh-CN" altLang="en-US"/>
        </a:p>
      </dgm:t>
    </dgm:pt>
    <dgm:pt modelId="{C314EFD7-326D-42DF-A4B7-998BCDFA4AA8}" type="pres">
      <dgm:prSet presAssocID="{AA97A505-B5B4-48E2-A00F-EB80A835B091}" presName="root" presStyleCnt="0"/>
      <dgm:spPr/>
      <dgm:t>
        <a:bodyPr/>
        <a:lstStyle/>
        <a:p>
          <a:endParaRPr lang="zh-CN" altLang="en-US"/>
        </a:p>
      </dgm:t>
    </dgm:pt>
    <dgm:pt modelId="{A6114522-CF8B-45FF-B36C-0B13B92D4B24}" type="pres">
      <dgm:prSet presAssocID="{AA97A505-B5B4-48E2-A00F-EB80A835B091}" presName="rootComposite" presStyleCnt="0"/>
      <dgm:spPr/>
      <dgm:t>
        <a:bodyPr/>
        <a:lstStyle/>
        <a:p>
          <a:endParaRPr lang="zh-CN" altLang="en-US"/>
        </a:p>
      </dgm:t>
    </dgm:pt>
    <dgm:pt modelId="{877B1A84-03DF-478C-A1B0-04A20DCEFAE3}" type="pres">
      <dgm:prSet presAssocID="{AA97A505-B5B4-48E2-A00F-EB80A835B091}" presName="rootText" presStyleLbl="node1" presStyleIdx="0" presStyleCnt="2" custScaleX="55126" custScaleY="70488" custLinFactNeighborX="-19357" custLinFactNeighborY="8415"/>
      <dgm:spPr/>
      <dgm:t>
        <a:bodyPr/>
        <a:lstStyle/>
        <a:p>
          <a:endParaRPr lang="zh-CN" altLang="en-US"/>
        </a:p>
      </dgm:t>
    </dgm:pt>
    <dgm:pt modelId="{BA542391-EF2E-49C1-BB83-38BCF645DB50}" type="pres">
      <dgm:prSet presAssocID="{AA97A505-B5B4-48E2-A00F-EB80A835B091}" presName="rootConnector" presStyleLbl="node1" presStyleIdx="0" presStyleCnt="2"/>
      <dgm:spPr/>
      <dgm:t>
        <a:bodyPr/>
        <a:lstStyle/>
        <a:p>
          <a:endParaRPr lang="zh-CN" altLang="en-US"/>
        </a:p>
      </dgm:t>
    </dgm:pt>
    <dgm:pt modelId="{4A9AA4BB-7F2C-4AA6-A336-C7A76B37B826}" type="pres">
      <dgm:prSet presAssocID="{AA97A505-B5B4-48E2-A00F-EB80A835B091}" presName="childShape" presStyleCnt="0"/>
      <dgm:spPr/>
      <dgm:t>
        <a:bodyPr/>
        <a:lstStyle/>
        <a:p>
          <a:endParaRPr lang="zh-CN" altLang="en-US"/>
        </a:p>
      </dgm:t>
    </dgm:pt>
    <dgm:pt modelId="{B5DD2003-7F50-495E-AC77-F21CBEFFEC7C}" type="pres">
      <dgm:prSet presAssocID="{3B19A221-AC64-4511-A84E-9D8C376C274B}" presName="Name13" presStyleLbl="parChTrans1D2" presStyleIdx="0" presStyleCnt="2"/>
      <dgm:spPr/>
      <dgm:t>
        <a:bodyPr/>
        <a:lstStyle/>
        <a:p>
          <a:endParaRPr lang="zh-CN" altLang="en-US"/>
        </a:p>
      </dgm:t>
    </dgm:pt>
    <dgm:pt modelId="{E4D7319D-60C0-4A55-B646-7C15D4384416}" type="pres">
      <dgm:prSet presAssocID="{B3A41C1B-B853-43D1-8A60-62AC130B4666}" presName="childText" presStyleLbl="bgAcc1" presStyleIdx="0" presStyleCnt="2" custScaleX="82134" custScaleY="64420" custLinFactNeighborX="1713" custLinFactNeighborY="-3722">
        <dgm:presLayoutVars>
          <dgm:bulletEnabled val="1"/>
        </dgm:presLayoutVars>
      </dgm:prSet>
      <dgm:spPr/>
      <dgm:t>
        <a:bodyPr/>
        <a:lstStyle/>
        <a:p>
          <a:endParaRPr lang="zh-CN" altLang="en-US"/>
        </a:p>
      </dgm:t>
    </dgm:pt>
    <dgm:pt modelId="{01D4155B-B1BF-420F-911A-E2BDB0D72E07}" type="pres">
      <dgm:prSet presAssocID="{129F7E60-9A9D-4110-ABD4-06057BAE1B96}" presName="root" presStyleCnt="0"/>
      <dgm:spPr/>
      <dgm:t>
        <a:bodyPr/>
        <a:lstStyle/>
        <a:p>
          <a:endParaRPr lang="zh-CN" altLang="en-US"/>
        </a:p>
      </dgm:t>
    </dgm:pt>
    <dgm:pt modelId="{9F383FFB-24DD-4E15-AE86-92B697983A3E}" type="pres">
      <dgm:prSet presAssocID="{129F7E60-9A9D-4110-ABD4-06057BAE1B96}" presName="rootComposite" presStyleCnt="0"/>
      <dgm:spPr/>
      <dgm:t>
        <a:bodyPr/>
        <a:lstStyle/>
        <a:p>
          <a:endParaRPr lang="zh-CN" altLang="en-US"/>
        </a:p>
      </dgm:t>
    </dgm:pt>
    <dgm:pt modelId="{2E4C7A9D-9606-41E8-BDFB-A0540C5340A8}" type="pres">
      <dgm:prSet presAssocID="{129F7E60-9A9D-4110-ABD4-06057BAE1B96}" presName="rootText" presStyleLbl="node1" presStyleIdx="1" presStyleCnt="2" custScaleX="48404" custScaleY="67652" custLinFactNeighborX="7664" custLinFactNeighborY="4446"/>
      <dgm:spPr/>
      <dgm:t>
        <a:bodyPr/>
        <a:lstStyle/>
        <a:p>
          <a:endParaRPr lang="zh-CN" altLang="en-US"/>
        </a:p>
      </dgm:t>
    </dgm:pt>
    <dgm:pt modelId="{91EAE258-2050-4651-86FE-A69E1DFA0DE5}" type="pres">
      <dgm:prSet presAssocID="{129F7E60-9A9D-4110-ABD4-06057BAE1B96}" presName="rootConnector" presStyleLbl="node1" presStyleIdx="1" presStyleCnt="2"/>
      <dgm:spPr/>
      <dgm:t>
        <a:bodyPr/>
        <a:lstStyle/>
        <a:p>
          <a:endParaRPr lang="zh-CN" altLang="en-US"/>
        </a:p>
      </dgm:t>
    </dgm:pt>
    <dgm:pt modelId="{8742A4F5-7C7B-4CDD-AEE0-2DA3D45A3915}" type="pres">
      <dgm:prSet presAssocID="{129F7E60-9A9D-4110-ABD4-06057BAE1B96}" presName="childShape" presStyleCnt="0"/>
      <dgm:spPr/>
      <dgm:t>
        <a:bodyPr/>
        <a:lstStyle/>
        <a:p>
          <a:endParaRPr lang="zh-CN" altLang="en-US"/>
        </a:p>
      </dgm:t>
    </dgm:pt>
    <dgm:pt modelId="{969E9E5A-53DE-4BF0-89B7-3E2F24FD0B7E}" type="pres">
      <dgm:prSet presAssocID="{B11AD2B3-D32F-46CA-8FBB-9A955D472E39}" presName="Name13" presStyleLbl="parChTrans1D2" presStyleIdx="1" presStyleCnt="2"/>
      <dgm:spPr/>
      <dgm:t>
        <a:bodyPr/>
        <a:lstStyle/>
        <a:p>
          <a:endParaRPr lang="zh-CN" altLang="en-US"/>
        </a:p>
      </dgm:t>
    </dgm:pt>
    <dgm:pt modelId="{C3A22218-FDE9-4A67-87EF-BDF01A68BA2B}" type="pres">
      <dgm:prSet presAssocID="{2136E299-0FDC-4B66-8EB3-3C3017F7E887}" presName="childText" presStyleLbl="bgAcc1" presStyleIdx="1" presStyleCnt="2" custScaleX="78501" custScaleY="58816" custLinFactNeighborX="22286" custLinFactNeighborY="3083">
        <dgm:presLayoutVars>
          <dgm:bulletEnabled val="1"/>
        </dgm:presLayoutVars>
      </dgm:prSet>
      <dgm:spPr/>
      <dgm:t>
        <a:bodyPr/>
        <a:lstStyle/>
        <a:p>
          <a:endParaRPr lang="zh-CN" altLang="en-US"/>
        </a:p>
      </dgm:t>
    </dgm:pt>
  </dgm:ptLst>
  <dgm:cxnLst>
    <dgm:cxn modelId="{D8732AA5-5A24-487D-B357-E44EB4AB5613}" type="presOf" srcId="{AA97A505-B5B4-48E2-A00F-EB80A835B091}" destId="{877B1A84-03DF-478C-A1B0-04A20DCEFAE3}" srcOrd="0" destOrd="0" presId="urn:microsoft.com/office/officeart/2005/8/layout/hierarchy3#7"/>
    <dgm:cxn modelId="{D5362B4A-0A3D-4146-9D8E-8E00D870BBCC}" srcId="{129F7E60-9A9D-4110-ABD4-06057BAE1B96}" destId="{2136E299-0FDC-4B66-8EB3-3C3017F7E887}" srcOrd="0" destOrd="0" parTransId="{B11AD2B3-D32F-46CA-8FBB-9A955D472E39}" sibTransId="{B30D88E9-8803-467A-889F-E3490560DD21}"/>
    <dgm:cxn modelId="{AA99A10E-0E92-42D0-BD44-380047E8FC93}" type="presOf" srcId="{129F7E60-9A9D-4110-ABD4-06057BAE1B96}" destId="{91EAE258-2050-4651-86FE-A69E1DFA0DE5}" srcOrd="1" destOrd="0" presId="urn:microsoft.com/office/officeart/2005/8/layout/hierarchy3#7"/>
    <dgm:cxn modelId="{5C9C9BA5-21F8-4FAB-AAF5-7F3B6D1437A0}" type="presOf" srcId="{B3A41C1B-B853-43D1-8A60-62AC130B4666}" destId="{E4D7319D-60C0-4A55-B646-7C15D4384416}" srcOrd="0" destOrd="0" presId="urn:microsoft.com/office/officeart/2005/8/layout/hierarchy3#7"/>
    <dgm:cxn modelId="{DB4FB8D6-14E8-4806-967B-66FA2226B625}" srcId="{AA97A505-B5B4-48E2-A00F-EB80A835B091}" destId="{B3A41C1B-B853-43D1-8A60-62AC130B4666}" srcOrd="0" destOrd="0" parTransId="{3B19A221-AC64-4511-A84E-9D8C376C274B}" sibTransId="{8A6B81E7-C710-4FBE-BADF-317EB6DE32A0}"/>
    <dgm:cxn modelId="{8E46E2A8-4943-4A67-B6F9-F04F2D0E75FC}" srcId="{CDC20A2A-BCDA-4CCD-810E-F912DEAA1CBA}" destId="{AA97A505-B5B4-48E2-A00F-EB80A835B091}" srcOrd="0" destOrd="0" parTransId="{F02C13AB-07A2-43E1-94B1-1EA419090FEB}" sibTransId="{C8A0285D-ED80-4663-9319-2ADEEAF21F0E}"/>
    <dgm:cxn modelId="{BD167753-9FD1-4028-B5C1-EE0CADFA0BE9}" type="presOf" srcId="{CDC20A2A-BCDA-4CCD-810E-F912DEAA1CBA}" destId="{A051573F-F4C0-42E4-BF11-93B6AEAF5B6A}" srcOrd="0" destOrd="0" presId="urn:microsoft.com/office/officeart/2005/8/layout/hierarchy3#7"/>
    <dgm:cxn modelId="{B202CAC9-74FD-4B73-9283-EB85CA755254}" type="presOf" srcId="{B11AD2B3-D32F-46CA-8FBB-9A955D472E39}" destId="{969E9E5A-53DE-4BF0-89B7-3E2F24FD0B7E}" srcOrd="0" destOrd="0" presId="urn:microsoft.com/office/officeart/2005/8/layout/hierarchy3#7"/>
    <dgm:cxn modelId="{82F6CB89-EF5A-4E3F-9F38-515EBAF57E5A}" type="presOf" srcId="{2136E299-0FDC-4B66-8EB3-3C3017F7E887}" destId="{C3A22218-FDE9-4A67-87EF-BDF01A68BA2B}" srcOrd="0" destOrd="0" presId="urn:microsoft.com/office/officeart/2005/8/layout/hierarchy3#7"/>
    <dgm:cxn modelId="{548678EF-20AA-4FEF-A442-26AD8B3C17BA}" type="presOf" srcId="{AA97A505-B5B4-48E2-A00F-EB80A835B091}" destId="{BA542391-EF2E-49C1-BB83-38BCF645DB50}" srcOrd="1" destOrd="0" presId="urn:microsoft.com/office/officeart/2005/8/layout/hierarchy3#7"/>
    <dgm:cxn modelId="{2840B697-D25B-474E-8272-2E08F204B501}" type="presOf" srcId="{129F7E60-9A9D-4110-ABD4-06057BAE1B96}" destId="{2E4C7A9D-9606-41E8-BDFB-A0540C5340A8}" srcOrd="0" destOrd="0" presId="urn:microsoft.com/office/officeart/2005/8/layout/hierarchy3#7"/>
    <dgm:cxn modelId="{D7EC4566-ED19-40F4-8EB4-A700A606617D}" type="presOf" srcId="{3B19A221-AC64-4511-A84E-9D8C376C274B}" destId="{B5DD2003-7F50-495E-AC77-F21CBEFFEC7C}" srcOrd="0" destOrd="0" presId="urn:microsoft.com/office/officeart/2005/8/layout/hierarchy3#7"/>
    <dgm:cxn modelId="{12953E0E-1573-48DA-9D1E-DF74AE0DCDA0}" srcId="{CDC20A2A-BCDA-4CCD-810E-F912DEAA1CBA}" destId="{129F7E60-9A9D-4110-ABD4-06057BAE1B96}" srcOrd="1" destOrd="0" parTransId="{50A77327-1009-46B2-A432-96671C098EB2}" sibTransId="{D9989873-BC14-48B0-B6F3-69D4271658A3}"/>
    <dgm:cxn modelId="{1F9C7A83-8C1C-4F89-8BA9-CAC325FDCC45}" type="presParOf" srcId="{A051573F-F4C0-42E4-BF11-93B6AEAF5B6A}" destId="{C314EFD7-326D-42DF-A4B7-998BCDFA4AA8}" srcOrd="0" destOrd="0" presId="urn:microsoft.com/office/officeart/2005/8/layout/hierarchy3#7"/>
    <dgm:cxn modelId="{0CF0AFAE-D35A-4D6F-8200-6104E7AEBBE8}" type="presParOf" srcId="{C314EFD7-326D-42DF-A4B7-998BCDFA4AA8}" destId="{A6114522-CF8B-45FF-B36C-0B13B92D4B24}" srcOrd="0" destOrd="0" presId="urn:microsoft.com/office/officeart/2005/8/layout/hierarchy3#7"/>
    <dgm:cxn modelId="{6FE7E4D8-CD07-4AE6-8300-B7E31A099B74}" type="presParOf" srcId="{A6114522-CF8B-45FF-B36C-0B13B92D4B24}" destId="{877B1A84-03DF-478C-A1B0-04A20DCEFAE3}" srcOrd="0" destOrd="0" presId="urn:microsoft.com/office/officeart/2005/8/layout/hierarchy3#7"/>
    <dgm:cxn modelId="{2E05BC2E-FF2A-4952-B3C7-FD97C2AB6A45}" type="presParOf" srcId="{A6114522-CF8B-45FF-B36C-0B13B92D4B24}" destId="{BA542391-EF2E-49C1-BB83-38BCF645DB50}" srcOrd="1" destOrd="0" presId="urn:microsoft.com/office/officeart/2005/8/layout/hierarchy3#7"/>
    <dgm:cxn modelId="{56D9AADC-0248-4E0A-9F4D-6FE3B1832326}" type="presParOf" srcId="{C314EFD7-326D-42DF-A4B7-998BCDFA4AA8}" destId="{4A9AA4BB-7F2C-4AA6-A336-C7A76B37B826}" srcOrd="1" destOrd="0" presId="urn:microsoft.com/office/officeart/2005/8/layout/hierarchy3#7"/>
    <dgm:cxn modelId="{C0BD9AB3-69B9-4CB1-90D8-B1CDDE74212E}" type="presParOf" srcId="{4A9AA4BB-7F2C-4AA6-A336-C7A76B37B826}" destId="{B5DD2003-7F50-495E-AC77-F21CBEFFEC7C}" srcOrd="0" destOrd="0" presId="urn:microsoft.com/office/officeart/2005/8/layout/hierarchy3#7"/>
    <dgm:cxn modelId="{DA74B85C-4F06-4153-8889-68AAF42533E5}" type="presParOf" srcId="{4A9AA4BB-7F2C-4AA6-A336-C7A76B37B826}" destId="{E4D7319D-60C0-4A55-B646-7C15D4384416}" srcOrd="1" destOrd="0" presId="urn:microsoft.com/office/officeart/2005/8/layout/hierarchy3#7"/>
    <dgm:cxn modelId="{A0907AD0-0B8B-4522-807F-6086042D204F}" type="presParOf" srcId="{A051573F-F4C0-42E4-BF11-93B6AEAF5B6A}" destId="{01D4155B-B1BF-420F-911A-E2BDB0D72E07}" srcOrd="1" destOrd="0" presId="urn:microsoft.com/office/officeart/2005/8/layout/hierarchy3#7"/>
    <dgm:cxn modelId="{7F962BD1-1888-4BE1-8CDD-E5E86B96B6E8}" type="presParOf" srcId="{01D4155B-B1BF-420F-911A-E2BDB0D72E07}" destId="{9F383FFB-24DD-4E15-AE86-92B697983A3E}" srcOrd="0" destOrd="0" presId="urn:microsoft.com/office/officeart/2005/8/layout/hierarchy3#7"/>
    <dgm:cxn modelId="{684A9ED7-ECF9-4E4C-8065-84FDB56E1053}" type="presParOf" srcId="{9F383FFB-24DD-4E15-AE86-92B697983A3E}" destId="{2E4C7A9D-9606-41E8-BDFB-A0540C5340A8}" srcOrd="0" destOrd="0" presId="urn:microsoft.com/office/officeart/2005/8/layout/hierarchy3#7"/>
    <dgm:cxn modelId="{3CEF657B-EC3B-4B7D-A36A-4A4B84EC2C63}" type="presParOf" srcId="{9F383FFB-24DD-4E15-AE86-92B697983A3E}" destId="{91EAE258-2050-4651-86FE-A69E1DFA0DE5}" srcOrd="1" destOrd="0" presId="urn:microsoft.com/office/officeart/2005/8/layout/hierarchy3#7"/>
    <dgm:cxn modelId="{AC3EF5A4-8BDC-42DB-A65B-76E8AFCEB489}" type="presParOf" srcId="{01D4155B-B1BF-420F-911A-E2BDB0D72E07}" destId="{8742A4F5-7C7B-4CDD-AEE0-2DA3D45A3915}" srcOrd="1" destOrd="0" presId="urn:microsoft.com/office/officeart/2005/8/layout/hierarchy3#7"/>
    <dgm:cxn modelId="{91331F72-614E-42C2-BE79-50F5AF9E44A5}" type="presParOf" srcId="{8742A4F5-7C7B-4CDD-AEE0-2DA3D45A3915}" destId="{969E9E5A-53DE-4BF0-89B7-3E2F24FD0B7E}" srcOrd="0" destOrd="0" presId="urn:microsoft.com/office/officeart/2005/8/layout/hierarchy3#7"/>
    <dgm:cxn modelId="{0138482C-DCAB-405E-BF31-39FD19F7B02A}" type="presParOf" srcId="{8742A4F5-7C7B-4CDD-AEE0-2DA3D45A3915}" destId="{C3A22218-FDE9-4A67-87EF-BDF01A68BA2B}" srcOrd="1" destOrd="0" presId="urn:microsoft.com/office/officeart/2005/8/layout/hierarchy3#7"/>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C20A2A-BCDA-4CCD-810E-F912DEAA1CBA}" type="doc">
      <dgm:prSet loTypeId="urn:microsoft.com/office/officeart/2005/8/layout/hierarchy3#7" loCatId="hierarchy" qsTypeId="urn:microsoft.com/office/officeart/2005/8/quickstyle/simple3#20" qsCatId="simple" csTypeId="urn:microsoft.com/office/officeart/2005/8/colors/accent1_2#28" csCatId="accent1" phldr="1"/>
      <dgm:spPr/>
      <dgm:t>
        <a:bodyPr/>
        <a:lstStyle/>
        <a:p>
          <a:endParaRPr lang="zh-CN" altLang="en-US"/>
        </a:p>
      </dgm:t>
    </dgm:pt>
    <dgm:pt modelId="{AA97A505-B5B4-48E2-A00F-EB80A835B091}">
      <dgm:prSet phldrT="[文本]" custT="1"/>
      <dgm:spPr/>
      <dgm:t>
        <a:bodyPr/>
        <a:lstStyle/>
        <a:p>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gm:t>
    </dgm:pt>
    <dgm:pt modelId="{F02C13AB-07A2-43E1-94B1-1EA419090FEB}" cxnId="{8E46E2A8-4943-4A67-B6F9-F04F2D0E75F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C8A0285D-ED80-4663-9319-2ADEEAF21F0E}" cxnId="{8E46E2A8-4943-4A67-B6F9-F04F2D0E75F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B3A41C1B-B853-43D1-8A60-62AC130B4666}">
      <dgm:prSet phldrT="[文本]" custT="1"/>
      <dgm:spPr/>
      <dgm:t>
        <a:bodyPr/>
        <a:lstStyle/>
        <a:p>
          <a:r>
            <a:rPr lang="zh-CN" sz="2000" dirty="0" smtClean="0"/>
            <a:t>理解幼儿园教育活动与幼儿园课程的关系</a:t>
          </a:r>
          <a:endParaRPr lang="zh-CN" altLang="en-US" sz="2000" dirty="0">
            <a:latin typeface="幼圆" panose="02010509060101010101" pitchFamily="49" charset="-122"/>
            <a:ea typeface="幼圆" panose="02010509060101010101" pitchFamily="49" charset="-122"/>
          </a:endParaRPr>
        </a:p>
      </dgm:t>
    </dgm:pt>
    <dgm:pt modelId="{3B19A221-AC64-4511-A84E-9D8C376C274B}" cxnId="{DB4FB8D6-14E8-4806-967B-66FA2226B625}"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8A6B81E7-C710-4FBE-BADF-317EB6DE32A0}" cxnId="{DB4FB8D6-14E8-4806-967B-66FA2226B625}"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129F7E60-9A9D-4110-ABD4-06057BAE1B96}">
      <dgm:prSet phldrT="[文本]" custT="1"/>
      <dgm:spPr/>
      <dgm:t>
        <a:bodyPr/>
        <a:lstStyle/>
        <a:p>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gm:t>
    </dgm:pt>
    <dgm:pt modelId="{50A77327-1009-46B2-A432-96671C098EB2}" cxnId="{12953E0E-1573-48DA-9D1E-DF74AE0DCDA0}"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D9989873-BC14-48B0-B6F3-69D4271658A3}" cxnId="{12953E0E-1573-48DA-9D1E-DF74AE0DCDA0}"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2136E299-0FDC-4B66-8EB3-3C3017F7E887}">
      <dgm:prSet phldrT="[文本]" custT="1"/>
      <dgm:spPr/>
      <dgm:t>
        <a:bodyPr/>
        <a:lstStyle/>
        <a:p>
          <a:r>
            <a:rPr lang="zh-CN" sz="2000" dirty="0" smtClean="0"/>
            <a:t>理解幼儿园教育活动与幼儿园游戏活动的关系</a:t>
          </a:r>
          <a:endParaRPr lang="zh-CN" altLang="en-US" sz="2000" dirty="0"/>
        </a:p>
      </dgm:t>
    </dgm:pt>
    <dgm:pt modelId="{B11AD2B3-D32F-46CA-8FBB-9A955D472E39}" cxnId="{D5362B4A-0A3D-4146-9D8E-8E00D870BBCC}" type="parTrans">
      <dgm:prSet/>
      <dgm:spPr/>
      <dgm:t>
        <a:bodyPr/>
        <a:lstStyle/>
        <a:p>
          <a:endParaRPr lang="zh-CN" altLang="en-US" sz="2400">
            <a:latin typeface="幼圆" panose="02010509060101010101" pitchFamily="49" charset="-122"/>
            <a:ea typeface="幼圆" panose="02010509060101010101" pitchFamily="49" charset="-122"/>
          </a:endParaRPr>
        </a:p>
      </dgm:t>
    </dgm:pt>
    <dgm:pt modelId="{B30D88E9-8803-467A-889F-E3490560DD21}" cxnId="{D5362B4A-0A3D-4146-9D8E-8E00D870BBCC}" type="sibTrans">
      <dgm:prSet/>
      <dgm:spPr/>
      <dgm:t>
        <a:bodyPr/>
        <a:lstStyle/>
        <a:p>
          <a:endParaRPr lang="zh-CN" altLang="en-US" sz="2400">
            <a:latin typeface="幼圆" panose="02010509060101010101" pitchFamily="49" charset="-122"/>
            <a:ea typeface="幼圆" panose="02010509060101010101" pitchFamily="49" charset="-122"/>
          </a:endParaRPr>
        </a:p>
      </dgm:t>
    </dgm:pt>
    <dgm:pt modelId="{A051573F-F4C0-42E4-BF11-93B6AEAF5B6A}" type="pres">
      <dgm:prSet presAssocID="{CDC20A2A-BCDA-4CCD-810E-F912DEAA1CBA}" presName="diagram" presStyleCnt="0">
        <dgm:presLayoutVars>
          <dgm:chPref val="1"/>
          <dgm:dir/>
          <dgm:animOne val="branch"/>
          <dgm:animLvl val="lvl"/>
          <dgm:resizeHandles/>
        </dgm:presLayoutVars>
      </dgm:prSet>
      <dgm:spPr/>
      <dgm:t>
        <a:bodyPr/>
        <a:lstStyle/>
        <a:p>
          <a:endParaRPr lang="zh-CN" altLang="en-US"/>
        </a:p>
      </dgm:t>
    </dgm:pt>
    <dgm:pt modelId="{C314EFD7-326D-42DF-A4B7-998BCDFA4AA8}" type="pres">
      <dgm:prSet presAssocID="{AA97A505-B5B4-48E2-A00F-EB80A835B091}" presName="root" presStyleCnt="0"/>
      <dgm:spPr/>
      <dgm:t>
        <a:bodyPr/>
        <a:lstStyle/>
        <a:p>
          <a:endParaRPr lang="zh-CN" altLang="en-US"/>
        </a:p>
      </dgm:t>
    </dgm:pt>
    <dgm:pt modelId="{A6114522-CF8B-45FF-B36C-0B13B92D4B24}" type="pres">
      <dgm:prSet presAssocID="{AA97A505-B5B4-48E2-A00F-EB80A835B091}" presName="rootComposite" presStyleCnt="0"/>
      <dgm:spPr/>
      <dgm:t>
        <a:bodyPr/>
        <a:lstStyle/>
        <a:p>
          <a:endParaRPr lang="zh-CN" altLang="en-US"/>
        </a:p>
      </dgm:t>
    </dgm:pt>
    <dgm:pt modelId="{877B1A84-03DF-478C-A1B0-04A20DCEFAE3}" type="pres">
      <dgm:prSet presAssocID="{AA97A505-B5B4-48E2-A00F-EB80A835B091}" presName="rootText" presStyleLbl="node1" presStyleIdx="0" presStyleCnt="2" custScaleX="55126" custScaleY="70488" custLinFactNeighborX="-19357" custLinFactNeighborY="8415"/>
      <dgm:spPr/>
      <dgm:t>
        <a:bodyPr/>
        <a:lstStyle/>
        <a:p>
          <a:endParaRPr lang="zh-CN" altLang="en-US"/>
        </a:p>
      </dgm:t>
    </dgm:pt>
    <dgm:pt modelId="{BA542391-EF2E-49C1-BB83-38BCF645DB50}" type="pres">
      <dgm:prSet presAssocID="{AA97A505-B5B4-48E2-A00F-EB80A835B091}" presName="rootConnector" presStyleLbl="node1" presStyleIdx="0" presStyleCnt="2"/>
      <dgm:spPr/>
      <dgm:t>
        <a:bodyPr/>
        <a:lstStyle/>
        <a:p>
          <a:endParaRPr lang="zh-CN" altLang="en-US"/>
        </a:p>
      </dgm:t>
    </dgm:pt>
    <dgm:pt modelId="{4A9AA4BB-7F2C-4AA6-A336-C7A76B37B826}" type="pres">
      <dgm:prSet presAssocID="{AA97A505-B5B4-48E2-A00F-EB80A835B091}" presName="childShape" presStyleCnt="0"/>
      <dgm:spPr/>
      <dgm:t>
        <a:bodyPr/>
        <a:lstStyle/>
        <a:p>
          <a:endParaRPr lang="zh-CN" altLang="en-US"/>
        </a:p>
      </dgm:t>
    </dgm:pt>
    <dgm:pt modelId="{B5DD2003-7F50-495E-AC77-F21CBEFFEC7C}" type="pres">
      <dgm:prSet presAssocID="{3B19A221-AC64-4511-A84E-9D8C376C274B}" presName="Name13" presStyleLbl="parChTrans1D2" presStyleIdx="0" presStyleCnt="2"/>
      <dgm:spPr/>
      <dgm:t>
        <a:bodyPr/>
        <a:lstStyle/>
        <a:p>
          <a:endParaRPr lang="zh-CN" altLang="en-US"/>
        </a:p>
      </dgm:t>
    </dgm:pt>
    <dgm:pt modelId="{E4D7319D-60C0-4A55-B646-7C15D4384416}" type="pres">
      <dgm:prSet presAssocID="{B3A41C1B-B853-43D1-8A60-62AC130B4666}" presName="childText" presStyleLbl="bgAcc1" presStyleIdx="0" presStyleCnt="2" custScaleX="82134" custScaleY="64420" custLinFactNeighborX="1713" custLinFactNeighborY="-3722">
        <dgm:presLayoutVars>
          <dgm:bulletEnabled val="1"/>
        </dgm:presLayoutVars>
      </dgm:prSet>
      <dgm:spPr/>
      <dgm:t>
        <a:bodyPr/>
        <a:lstStyle/>
        <a:p>
          <a:endParaRPr lang="zh-CN" altLang="en-US"/>
        </a:p>
      </dgm:t>
    </dgm:pt>
    <dgm:pt modelId="{01D4155B-B1BF-420F-911A-E2BDB0D72E07}" type="pres">
      <dgm:prSet presAssocID="{129F7E60-9A9D-4110-ABD4-06057BAE1B96}" presName="root" presStyleCnt="0"/>
      <dgm:spPr/>
      <dgm:t>
        <a:bodyPr/>
        <a:lstStyle/>
        <a:p>
          <a:endParaRPr lang="zh-CN" altLang="en-US"/>
        </a:p>
      </dgm:t>
    </dgm:pt>
    <dgm:pt modelId="{9F383FFB-24DD-4E15-AE86-92B697983A3E}" type="pres">
      <dgm:prSet presAssocID="{129F7E60-9A9D-4110-ABD4-06057BAE1B96}" presName="rootComposite" presStyleCnt="0"/>
      <dgm:spPr/>
      <dgm:t>
        <a:bodyPr/>
        <a:lstStyle/>
        <a:p>
          <a:endParaRPr lang="zh-CN" altLang="en-US"/>
        </a:p>
      </dgm:t>
    </dgm:pt>
    <dgm:pt modelId="{2E4C7A9D-9606-41E8-BDFB-A0540C5340A8}" type="pres">
      <dgm:prSet presAssocID="{129F7E60-9A9D-4110-ABD4-06057BAE1B96}" presName="rootText" presStyleLbl="node1" presStyleIdx="1" presStyleCnt="2" custScaleX="48404" custScaleY="67652" custLinFactNeighborX="7664" custLinFactNeighborY="4446"/>
      <dgm:spPr/>
      <dgm:t>
        <a:bodyPr/>
        <a:lstStyle/>
        <a:p>
          <a:endParaRPr lang="zh-CN" altLang="en-US"/>
        </a:p>
      </dgm:t>
    </dgm:pt>
    <dgm:pt modelId="{91EAE258-2050-4651-86FE-A69E1DFA0DE5}" type="pres">
      <dgm:prSet presAssocID="{129F7E60-9A9D-4110-ABD4-06057BAE1B96}" presName="rootConnector" presStyleLbl="node1" presStyleIdx="1" presStyleCnt="2"/>
      <dgm:spPr/>
      <dgm:t>
        <a:bodyPr/>
        <a:lstStyle/>
        <a:p>
          <a:endParaRPr lang="zh-CN" altLang="en-US"/>
        </a:p>
      </dgm:t>
    </dgm:pt>
    <dgm:pt modelId="{8742A4F5-7C7B-4CDD-AEE0-2DA3D45A3915}" type="pres">
      <dgm:prSet presAssocID="{129F7E60-9A9D-4110-ABD4-06057BAE1B96}" presName="childShape" presStyleCnt="0"/>
      <dgm:spPr/>
      <dgm:t>
        <a:bodyPr/>
        <a:lstStyle/>
        <a:p>
          <a:endParaRPr lang="zh-CN" altLang="en-US"/>
        </a:p>
      </dgm:t>
    </dgm:pt>
    <dgm:pt modelId="{969E9E5A-53DE-4BF0-89B7-3E2F24FD0B7E}" type="pres">
      <dgm:prSet presAssocID="{B11AD2B3-D32F-46CA-8FBB-9A955D472E39}" presName="Name13" presStyleLbl="parChTrans1D2" presStyleIdx="1" presStyleCnt="2"/>
      <dgm:spPr/>
      <dgm:t>
        <a:bodyPr/>
        <a:lstStyle/>
        <a:p>
          <a:endParaRPr lang="zh-CN" altLang="en-US"/>
        </a:p>
      </dgm:t>
    </dgm:pt>
    <dgm:pt modelId="{C3A22218-FDE9-4A67-87EF-BDF01A68BA2B}" type="pres">
      <dgm:prSet presAssocID="{2136E299-0FDC-4B66-8EB3-3C3017F7E887}" presName="childText" presStyleLbl="bgAcc1" presStyleIdx="1" presStyleCnt="2" custScaleX="78501" custScaleY="58816" custLinFactNeighborX="22286" custLinFactNeighborY="3083">
        <dgm:presLayoutVars>
          <dgm:bulletEnabled val="1"/>
        </dgm:presLayoutVars>
      </dgm:prSet>
      <dgm:spPr/>
      <dgm:t>
        <a:bodyPr/>
        <a:lstStyle/>
        <a:p>
          <a:endParaRPr lang="zh-CN" altLang="en-US"/>
        </a:p>
      </dgm:t>
    </dgm:pt>
  </dgm:ptLst>
  <dgm:cxnLst>
    <dgm:cxn modelId="{192375B5-55B5-4E6F-B6C6-0879174788A9}" type="presOf" srcId="{CDC20A2A-BCDA-4CCD-810E-F912DEAA1CBA}" destId="{A051573F-F4C0-42E4-BF11-93B6AEAF5B6A}" srcOrd="0" destOrd="0" presId="urn:microsoft.com/office/officeart/2005/8/layout/hierarchy3#7"/>
    <dgm:cxn modelId="{D5362B4A-0A3D-4146-9D8E-8E00D870BBCC}" srcId="{129F7E60-9A9D-4110-ABD4-06057BAE1B96}" destId="{2136E299-0FDC-4B66-8EB3-3C3017F7E887}" srcOrd="0" destOrd="0" parTransId="{B11AD2B3-D32F-46CA-8FBB-9A955D472E39}" sibTransId="{B30D88E9-8803-467A-889F-E3490560DD21}"/>
    <dgm:cxn modelId="{8CD4491A-AC91-4DCE-959B-33E97E1D0C31}" type="presOf" srcId="{129F7E60-9A9D-4110-ABD4-06057BAE1B96}" destId="{2E4C7A9D-9606-41E8-BDFB-A0540C5340A8}" srcOrd="0" destOrd="0" presId="urn:microsoft.com/office/officeart/2005/8/layout/hierarchy3#7"/>
    <dgm:cxn modelId="{DB4FB8D6-14E8-4806-967B-66FA2226B625}" srcId="{AA97A505-B5B4-48E2-A00F-EB80A835B091}" destId="{B3A41C1B-B853-43D1-8A60-62AC130B4666}" srcOrd="0" destOrd="0" parTransId="{3B19A221-AC64-4511-A84E-9D8C376C274B}" sibTransId="{8A6B81E7-C710-4FBE-BADF-317EB6DE32A0}"/>
    <dgm:cxn modelId="{E346B789-CFFF-4D9B-A7CF-36B3BF5ADB11}" type="presOf" srcId="{2136E299-0FDC-4B66-8EB3-3C3017F7E887}" destId="{C3A22218-FDE9-4A67-87EF-BDF01A68BA2B}" srcOrd="0" destOrd="0" presId="urn:microsoft.com/office/officeart/2005/8/layout/hierarchy3#7"/>
    <dgm:cxn modelId="{EC8A13F7-503D-4AB8-AC17-174B8ED3A701}" type="presOf" srcId="{B11AD2B3-D32F-46CA-8FBB-9A955D472E39}" destId="{969E9E5A-53DE-4BF0-89B7-3E2F24FD0B7E}" srcOrd="0" destOrd="0" presId="urn:microsoft.com/office/officeart/2005/8/layout/hierarchy3#7"/>
    <dgm:cxn modelId="{8E46E2A8-4943-4A67-B6F9-F04F2D0E75FC}" srcId="{CDC20A2A-BCDA-4CCD-810E-F912DEAA1CBA}" destId="{AA97A505-B5B4-48E2-A00F-EB80A835B091}" srcOrd="0" destOrd="0" parTransId="{F02C13AB-07A2-43E1-94B1-1EA419090FEB}" sibTransId="{C8A0285D-ED80-4663-9319-2ADEEAF21F0E}"/>
    <dgm:cxn modelId="{E90BDC08-201B-44C0-8B6E-40A4DC098E73}" type="presOf" srcId="{129F7E60-9A9D-4110-ABD4-06057BAE1B96}" destId="{91EAE258-2050-4651-86FE-A69E1DFA0DE5}" srcOrd="1" destOrd="0" presId="urn:microsoft.com/office/officeart/2005/8/layout/hierarchy3#7"/>
    <dgm:cxn modelId="{0EED5446-A690-4D8D-A4DB-5D606F5A66A9}" type="presOf" srcId="{3B19A221-AC64-4511-A84E-9D8C376C274B}" destId="{B5DD2003-7F50-495E-AC77-F21CBEFFEC7C}" srcOrd="0" destOrd="0" presId="urn:microsoft.com/office/officeart/2005/8/layout/hierarchy3#7"/>
    <dgm:cxn modelId="{A55EA0AA-23C3-452D-BB0D-EFC3CFBC98A0}" type="presOf" srcId="{AA97A505-B5B4-48E2-A00F-EB80A835B091}" destId="{BA542391-EF2E-49C1-BB83-38BCF645DB50}" srcOrd="1" destOrd="0" presId="urn:microsoft.com/office/officeart/2005/8/layout/hierarchy3#7"/>
    <dgm:cxn modelId="{12953E0E-1573-48DA-9D1E-DF74AE0DCDA0}" srcId="{CDC20A2A-BCDA-4CCD-810E-F912DEAA1CBA}" destId="{129F7E60-9A9D-4110-ABD4-06057BAE1B96}" srcOrd="1" destOrd="0" parTransId="{50A77327-1009-46B2-A432-96671C098EB2}" sibTransId="{D9989873-BC14-48B0-B6F3-69D4271658A3}"/>
    <dgm:cxn modelId="{419F3C04-744A-43D6-BE9D-B65FD6E7E5B3}" type="presOf" srcId="{B3A41C1B-B853-43D1-8A60-62AC130B4666}" destId="{E4D7319D-60C0-4A55-B646-7C15D4384416}" srcOrd="0" destOrd="0" presId="urn:microsoft.com/office/officeart/2005/8/layout/hierarchy3#7"/>
    <dgm:cxn modelId="{02C134C4-AF9C-410C-9FE6-24E09FD241DA}" type="presOf" srcId="{AA97A505-B5B4-48E2-A00F-EB80A835B091}" destId="{877B1A84-03DF-478C-A1B0-04A20DCEFAE3}" srcOrd="0" destOrd="0" presId="urn:microsoft.com/office/officeart/2005/8/layout/hierarchy3#7"/>
    <dgm:cxn modelId="{46E1F8BA-842D-4844-AA29-C313DDD5E24C}" type="presParOf" srcId="{A051573F-F4C0-42E4-BF11-93B6AEAF5B6A}" destId="{C314EFD7-326D-42DF-A4B7-998BCDFA4AA8}" srcOrd="0" destOrd="0" presId="urn:microsoft.com/office/officeart/2005/8/layout/hierarchy3#7"/>
    <dgm:cxn modelId="{99F151A9-6BEE-4A97-8C4E-EE5B79185CC9}" type="presParOf" srcId="{C314EFD7-326D-42DF-A4B7-998BCDFA4AA8}" destId="{A6114522-CF8B-45FF-B36C-0B13B92D4B24}" srcOrd="0" destOrd="0" presId="urn:microsoft.com/office/officeart/2005/8/layout/hierarchy3#7"/>
    <dgm:cxn modelId="{92671B33-1619-4098-87DF-BB70AB2914ED}" type="presParOf" srcId="{A6114522-CF8B-45FF-B36C-0B13B92D4B24}" destId="{877B1A84-03DF-478C-A1B0-04A20DCEFAE3}" srcOrd="0" destOrd="0" presId="urn:microsoft.com/office/officeart/2005/8/layout/hierarchy3#7"/>
    <dgm:cxn modelId="{224C891B-08F6-4DCF-A145-C484CF130194}" type="presParOf" srcId="{A6114522-CF8B-45FF-B36C-0B13B92D4B24}" destId="{BA542391-EF2E-49C1-BB83-38BCF645DB50}" srcOrd="1" destOrd="0" presId="urn:microsoft.com/office/officeart/2005/8/layout/hierarchy3#7"/>
    <dgm:cxn modelId="{FC777E4C-8FF8-445B-99B7-30AB87332385}" type="presParOf" srcId="{C314EFD7-326D-42DF-A4B7-998BCDFA4AA8}" destId="{4A9AA4BB-7F2C-4AA6-A336-C7A76B37B826}" srcOrd="1" destOrd="0" presId="urn:microsoft.com/office/officeart/2005/8/layout/hierarchy3#7"/>
    <dgm:cxn modelId="{92CC4ADC-EBA5-44BA-A097-B5A366F074B5}" type="presParOf" srcId="{4A9AA4BB-7F2C-4AA6-A336-C7A76B37B826}" destId="{B5DD2003-7F50-495E-AC77-F21CBEFFEC7C}" srcOrd="0" destOrd="0" presId="urn:microsoft.com/office/officeart/2005/8/layout/hierarchy3#7"/>
    <dgm:cxn modelId="{0F3F2D89-F9E7-41A3-9B50-3BA374061D3C}" type="presParOf" srcId="{4A9AA4BB-7F2C-4AA6-A336-C7A76B37B826}" destId="{E4D7319D-60C0-4A55-B646-7C15D4384416}" srcOrd="1" destOrd="0" presId="urn:microsoft.com/office/officeart/2005/8/layout/hierarchy3#7"/>
    <dgm:cxn modelId="{3DC2838C-263A-410E-8122-7303C270BDF6}" type="presParOf" srcId="{A051573F-F4C0-42E4-BF11-93B6AEAF5B6A}" destId="{01D4155B-B1BF-420F-911A-E2BDB0D72E07}" srcOrd="1" destOrd="0" presId="urn:microsoft.com/office/officeart/2005/8/layout/hierarchy3#7"/>
    <dgm:cxn modelId="{76411134-C6A0-4E83-B66F-ABD0E0258E77}" type="presParOf" srcId="{01D4155B-B1BF-420F-911A-E2BDB0D72E07}" destId="{9F383FFB-24DD-4E15-AE86-92B697983A3E}" srcOrd="0" destOrd="0" presId="urn:microsoft.com/office/officeart/2005/8/layout/hierarchy3#7"/>
    <dgm:cxn modelId="{D3583272-B187-4EE4-81BD-5FC552427DB1}" type="presParOf" srcId="{9F383FFB-24DD-4E15-AE86-92B697983A3E}" destId="{2E4C7A9D-9606-41E8-BDFB-A0540C5340A8}" srcOrd="0" destOrd="0" presId="urn:microsoft.com/office/officeart/2005/8/layout/hierarchy3#7"/>
    <dgm:cxn modelId="{53390BF9-0AEA-4938-B4A9-20D26035A114}" type="presParOf" srcId="{9F383FFB-24DD-4E15-AE86-92B697983A3E}" destId="{91EAE258-2050-4651-86FE-A69E1DFA0DE5}" srcOrd="1" destOrd="0" presId="urn:microsoft.com/office/officeart/2005/8/layout/hierarchy3#7"/>
    <dgm:cxn modelId="{B503F19B-5CE6-4983-9427-70059944BC77}" type="presParOf" srcId="{01D4155B-B1BF-420F-911A-E2BDB0D72E07}" destId="{8742A4F5-7C7B-4CDD-AEE0-2DA3D45A3915}" srcOrd="1" destOrd="0" presId="urn:microsoft.com/office/officeart/2005/8/layout/hierarchy3#7"/>
    <dgm:cxn modelId="{DEED8B65-4153-4236-AA06-1E066BD9B480}" type="presParOf" srcId="{8742A4F5-7C7B-4CDD-AEE0-2DA3D45A3915}" destId="{969E9E5A-53DE-4BF0-89B7-3E2F24FD0B7E}" srcOrd="0" destOrd="0" presId="urn:microsoft.com/office/officeart/2005/8/layout/hierarchy3#7"/>
    <dgm:cxn modelId="{E7D4A0B1-7429-46CB-B8B3-C89C3A06E50E}" type="presParOf" srcId="{8742A4F5-7C7B-4CDD-AEE0-2DA3D45A3915}" destId="{C3A22218-FDE9-4A67-87EF-BDF01A68BA2B}" srcOrd="1" destOrd="0" presId="urn:microsoft.com/office/officeart/2005/8/layout/hierarchy3#7"/>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67FB90-452A-4625-A71C-CF0B8DF446C9}">
      <dsp:nvSpPr>
        <dsp:cNvPr id="0" name=""/>
        <dsp:cNvSpPr/>
      </dsp:nvSpPr>
      <dsp:spPr>
        <a:xfrm rot="5400000">
          <a:off x="4500899" y="-1846062"/>
          <a:ext cx="693358" cy="4562426"/>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latin typeface="+mn-ea"/>
              <a:ea typeface="+mn-ea"/>
            </a:rPr>
            <a:t>人体的形态</a:t>
          </a:r>
          <a:endParaRPr lang="zh-CN" altLang="en-US" sz="2400" kern="1200" dirty="0">
            <a:latin typeface="+mn-ea"/>
            <a:ea typeface="+mn-ea"/>
          </a:endParaRPr>
        </a:p>
      </dsp:txBody>
      <dsp:txXfrm rot="5400000">
        <a:off x="4500899" y="-1846062"/>
        <a:ext cx="693358" cy="4562426"/>
      </dsp:txXfrm>
    </dsp:sp>
    <dsp:sp modelId="{26C3D6F4-E2C6-4ED2-B143-7918A7DF07A3}">
      <dsp:nvSpPr>
        <dsp:cNvPr id="0" name=""/>
        <dsp:cNvSpPr/>
      </dsp:nvSpPr>
      <dsp:spPr>
        <a:xfrm>
          <a:off x="0" y="1801"/>
          <a:ext cx="2566365" cy="866697"/>
        </a:xfrm>
        <a:prstGeom prst="roundRect">
          <a:avLst/>
        </a:prstGeom>
        <a:gradFill rotWithShape="0">
          <a:gsLst>
            <a:gs pos="0">
              <a:schemeClr val="accent1">
                <a:shade val="80000"/>
                <a:hueOff val="0"/>
                <a:satOff val="0"/>
                <a:lumOff val="0"/>
                <a:alphaOff val="0"/>
                <a:tint val="50000"/>
                <a:satMod val="300000"/>
              </a:schemeClr>
            </a:gs>
            <a:gs pos="35000">
              <a:schemeClr val="accent1">
                <a:shade val="80000"/>
                <a:hueOff val="0"/>
                <a:satOff val="0"/>
                <a:lumOff val="0"/>
                <a:alphaOff val="0"/>
                <a:tint val="37000"/>
                <a:satMod val="300000"/>
              </a:schemeClr>
            </a:gs>
            <a:gs pos="100000">
              <a:schemeClr val="accent1">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mn-ea"/>
              <a:ea typeface="+mn-ea"/>
            </a:rPr>
            <a:t>主题一</a:t>
          </a:r>
          <a:endParaRPr lang="zh-CN" altLang="en-US" sz="2400" kern="1200" dirty="0">
            <a:latin typeface="+mn-ea"/>
            <a:ea typeface="+mn-ea"/>
          </a:endParaRPr>
        </a:p>
      </dsp:txBody>
      <dsp:txXfrm>
        <a:off x="0" y="1801"/>
        <a:ext cx="2566365" cy="866697"/>
      </dsp:txXfrm>
    </dsp:sp>
    <dsp:sp modelId="{0274A345-4DB6-42A2-915A-57ED37E20D3A}">
      <dsp:nvSpPr>
        <dsp:cNvPr id="0" name=""/>
        <dsp:cNvSpPr/>
      </dsp:nvSpPr>
      <dsp:spPr>
        <a:xfrm rot="5400000">
          <a:off x="4500899" y="-936029"/>
          <a:ext cx="693358" cy="4562426"/>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latin typeface="+mn-ea"/>
              <a:ea typeface="+mn-ea"/>
            </a:rPr>
            <a:t>人体的构成</a:t>
          </a:r>
          <a:endParaRPr lang="zh-CN" altLang="en-US" sz="2400" kern="1200" dirty="0">
            <a:latin typeface="+mn-ea"/>
            <a:ea typeface="+mn-ea"/>
          </a:endParaRPr>
        </a:p>
      </dsp:txBody>
      <dsp:txXfrm rot="5400000">
        <a:off x="4500899" y="-936029"/>
        <a:ext cx="693358" cy="4562426"/>
      </dsp:txXfrm>
    </dsp:sp>
    <dsp:sp modelId="{80A414DD-C248-4D77-B42C-3AD1C60E78A4}">
      <dsp:nvSpPr>
        <dsp:cNvPr id="0" name=""/>
        <dsp:cNvSpPr/>
      </dsp:nvSpPr>
      <dsp:spPr>
        <a:xfrm>
          <a:off x="0" y="911834"/>
          <a:ext cx="2566365" cy="866697"/>
        </a:xfrm>
        <a:prstGeom prst="roundRect">
          <a:avLst/>
        </a:prstGeom>
        <a:gradFill rotWithShape="0">
          <a:gsLst>
            <a:gs pos="0">
              <a:schemeClr val="accent1">
                <a:shade val="80000"/>
                <a:hueOff val="22151"/>
                <a:satOff val="594"/>
                <a:lumOff val="6482"/>
                <a:alphaOff val="0"/>
                <a:tint val="50000"/>
                <a:satMod val="300000"/>
              </a:schemeClr>
            </a:gs>
            <a:gs pos="35000">
              <a:schemeClr val="accent1">
                <a:shade val="80000"/>
                <a:hueOff val="22151"/>
                <a:satOff val="594"/>
                <a:lumOff val="6482"/>
                <a:alphaOff val="0"/>
                <a:tint val="37000"/>
                <a:satMod val="300000"/>
              </a:schemeClr>
            </a:gs>
            <a:gs pos="100000">
              <a:schemeClr val="accent1">
                <a:shade val="80000"/>
                <a:hueOff val="22151"/>
                <a:satOff val="594"/>
                <a:lumOff val="648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mn-ea"/>
              <a:ea typeface="+mn-ea"/>
            </a:rPr>
            <a:t>主题二</a:t>
          </a:r>
          <a:endParaRPr lang="zh-CN" altLang="en-US" sz="2400" kern="1200" dirty="0">
            <a:latin typeface="+mn-ea"/>
            <a:ea typeface="+mn-ea"/>
          </a:endParaRPr>
        </a:p>
      </dsp:txBody>
      <dsp:txXfrm>
        <a:off x="0" y="911834"/>
        <a:ext cx="2566365" cy="866697"/>
      </dsp:txXfrm>
    </dsp:sp>
    <dsp:sp modelId="{FDAC505B-9904-4B14-8FBF-E7062089B2B6}">
      <dsp:nvSpPr>
        <dsp:cNvPr id="0" name=""/>
        <dsp:cNvSpPr/>
      </dsp:nvSpPr>
      <dsp:spPr>
        <a:xfrm rot="5400000">
          <a:off x="4500899" y="-25997"/>
          <a:ext cx="693358" cy="4562426"/>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latin typeface="+mn-ea"/>
              <a:ea typeface="+mn-ea"/>
            </a:rPr>
            <a:t>人体的基本生理特征</a:t>
          </a:r>
          <a:endParaRPr lang="zh-CN" altLang="en-US" sz="2400" kern="1200" dirty="0">
            <a:latin typeface="+mn-ea"/>
            <a:ea typeface="+mn-ea"/>
          </a:endParaRPr>
        </a:p>
      </dsp:txBody>
      <dsp:txXfrm rot="5400000">
        <a:off x="4500899" y="-25997"/>
        <a:ext cx="693358" cy="4562426"/>
      </dsp:txXfrm>
    </dsp:sp>
    <dsp:sp modelId="{18ECBB79-5F1C-4E54-B2CE-F1A9C28314E9}">
      <dsp:nvSpPr>
        <dsp:cNvPr id="0" name=""/>
        <dsp:cNvSpPr/>
      </dsp:nvSpPr>
      <dsp:spPr>
        <a:xfrm>
          <a:off x="0" y="1821867"/>
          <a:ext cx="2566365" cy="866697"/>
        </a:xfrm>
        <a:prstGeom prst="roundRect">
          <a:avLst/>
        </a:prstGeom>
        <a:gradFill rotWithShape="0">
          <a:gsLst>
            <a:gs pos="0">
              <a:schemeClr val="accent1">
                <a:shade val="80000"/>
                <a:hueOff val="44303"/>
                <a:satOff val="1189"/>
                <a:lumOff val="12963"/>
                <a:alphaOff val="0"/>
                <a:tint val="50000"/>
                <a:satMod val="300000"/>
              </a:schemeClr>
            </a:gs>
            <a:gs pos="35000">
              <a:schemeClr val="accent1">
                <a:shade val="80000"/>
                <a:hueOff val="44303"/>
                <a:satOff val="1189"/>
                <a:lumOff val="12963"/>
                <a:alphaOff val="0"/>
                <a:tint val="37000"/>
                <a:satMod val="300000"/>
              </a:schemeClr>
            </a:gs>
            <a:gs pos="100000">
              <a:schemeClr val="accent1">
                <a:shade val="80000"/>
                <a:hueOff val="44303"/>
                <a:satOff val="1189"/>
                <a:lumOff val="129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mn-ea"/>
              <a:ea typeface="+mn-ea"/>
            </a:rPr>
            <a:t>主题三</a:t>
          </a:r>
          <a:endParaRPr lang="zh-CN" altLang="en-US" sz="2400" kern="1200" dirty="0">
            <a:latin typeface="+mn-ea"/>
            <a:ea typeface="+mn-ea"/>
          </a:endParaRPr>
        </a:p>
      </dsp:txBody>
      <dsp:txXfrm>
        <a:off x="0" y="1821867"/>
        <a:ext cx="2566365" cy="866697"/>
      </dsp:txXfrm>
    </dsp:sp>
    <dsp:sp modelId="{E9419B44-5D85-4421-BF13-A42CB6F1F060}">
      <dsp:nvSpPr>
        <dsp:cNvPr id="0" name=""/>
        <dsp:cNvSpPr/>
      </dsp:nvSpPr>
      <dsp:spPr>
        <a:xfrm rot="5400000">
          <a:off x="4500899" y="884035"/>
          <a:ext cx="693358" cy="4562426"/>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latin typeface="+mn-ea"/>
              <a:ea typeface="+mn-ea"/>
            </a:rPr>
            <a:t>人体的生命活动调节</a:t>
          </a:r>
          <a:endParaRPr lang="zh-CN" altLang="en-US" sz="2400" kern="1200" dirty="0">
            <a:latin typeface="+mn-ea"/>
            <a:ea typeface="+mn-ea"/>
          </a:endParaRPr>
        </a:p>
      </dsp:txBody>
      <dsp:txXfrm rot="5400000">
        <a:off x="4500899" y="884035"/>
        <a:ext cx="693358" cy="4562426"/>
      </dsp:txXfrm>
    </dsp:sp>
    <dsp:sp modelId="{E0541375-6103-433F-85E0-E3AFBFFF7E1A}">
      <dsp:nvSpPr>
        <dsp:cNvPr id="0" name=""/>
        <dsp:cNvSpPr/>
      </dsp:nvSpPr>
      <dsp:spPr>
        <a:xfrm>
          <a:off x="0" y="2731900"/>
          <a:ext cx="2566365" cy="866697"/>
        </a:xfrm>
        <a:prstGeom prst="roundRect">
          <a:avLst/>
        </a:prstGeom>
        <a:gradFill rotWithShape="0">
          <a:gsLst>
            <a:gs pos="0">
              <a:schemeClr val="accent1">
                <a:shade val="80000"/>
                <a:hueOff val="66454"/>
                <a:satOff val="1783"/>
                <a:lumOff val="19445"/>
                <a:alphaOff val="0"/>
                <a:tint val="50000"/>
                <a:satMod val="300000"/>
              </a:schemeClr>
            </a:gs>
            <a:gs pos="35000">
              <a:schemeClr val="accent1">
                <a:shade val="80000"/>
                <a:hueOff val="66454"/>
                <a:satOff val="1783"/>
                <a:lumOff val="19445"/>
                <a:alphaOff val="0"/>
                <a:tint val="37000"/>
                <a:satMod val="300000"/>
              </a:schemeClr>
            </a:gs>
            <a:gs pos="100000">
              <a:schemeClr val="accent1">
                <a:shade val="80000"/>
                <a:hueOff val="66454"/>
                <a:satOff val="1783"/>
                <a:lumOff val="194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mn-ea"/>
              <a:ea typeface="+mn-ea"/>
            </a:rPr>
            <a:t>主题四</a:t>
          </a:r>
          <a:endParaRPr lang="zh-CN" altLang="en-US" sz="2400" kern="1200" dirty="0">
            <a:latin typeface="+mn-ea"/>
            <a:ea typeface="+mn-ea"/>
          </a:endParaRPr>
        </a:p>
      </dsp:txBody>
      <dsp:txXfrm>
        <a:off x="0" y="2731900"/>
        <a:ext cx="2566365" cy="8666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7B1A84-03DF-478C-A1B0-04A20DCEFAE3}">
      <dsp:nvSpPr>
        <dsp:cNvPr id="0" name=""/>
        <dsp:cNvSpPr/>
      </dsp:nvSpPr>
      <dsp:spPr>
        <a:xfrm>
          <a:off x="832038" y="1973"/>
          <a:ext cx="2556776" cy="12783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任务一</a:t>
          </a:r>
          <a:endParaRPr lang="zh-CN" altLang="en-US" sz="2400" kern="1200" dirty="0">
            <a:latin typeface="幼圆" pitchFamily="49" charset="-122"/>
            <a:ea typeface="幼圆" pitchFamily="49" charset="-122"/>
          </a:endParaRPr>
        </a:p>
      </dsp:txBody>
      <dsp:txXfrm>
        <a:off x="832038" y="1973"/>
        <a:ext cx="2556776" cy="1278388"/>
      </dsp:txXfrm>
    </dsp:sp>
    <dsp:sp modelId="{B5DD2003-7F50-495E-AC77-F21CBEFFEC7C}">
      <dsp:nvSpPr>
        <dsp:cNvPr id="0" name=""/>
        <dsp:cNvSpPr/>
      </dsp:nvSpPr>
      <dsp:spPr>
        <a:xfrm>
          <a:off x="1087716" y="1280361"/>
          <a:ext cx="255677" cy="958791"/>
        </a:xfrm>
        <a:custGeom>
          <a:avLst/>
          <a:gdLst/>
          <a:ahLst/>
          <a:cxnLst/>
          <a:rect l="0" t="0" r="0" b="0"/>
          <a:pathLst>
            <a:path>
              <a:moveTo>
                <a:pt x="0" y="0"/>
              </a:moveTo>
              <a:lnTo>
                <a:pt x="0" y="958791"/>
              </a:lnTo>
              <a:lnTo>
                <a:pt x="255677" y="958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D7319D-60C0-4A55-B646-7C15D4384416}">
      <dsp:nvSpPr>
        <dsp:cNvPr id="0" name=""/>
        <dsp:cNvSpPr/>
      </dsp:nvSpPr>
      <dsp:spPr>
        <a:xfrm>
          <a:off x="1343393" y="1599958"/>
          <a:ext cx="2045420" cy="127838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了解人体的外部形态</a:t>
          </a:r>
          <a:endParaRPr lang="zh-CN" altLang="en-US" sz="2400" kern="1200" dirty="0">
            <a:latin typeface="幼圆" pitchFamily="49" charset="-122"/>
            <a:ea typeface="幼圆" pitchFamily="49" charset="-122"/>
          </a:endParaRPr>
        </a:p>
      </dsp:txBody>
      <dsp:txXfrm>
        <a:off x="1343393" y="1599958"/>
        <a:ext cx="2045420" cy="1278388"/>
      </dsp:txXfrm>
    </dsp:sp>
    <dsp:sp modelId="{2E4C7A9D-9606-41E8-BDFB-A0540C5340A8}">
      <dsp:nvSpPr>
        <dsp:cNvPr id="0" name=""/>
        <dsp:cNvSpPr/>
      </dsp:nvSpPr>
      <dsp:spPr>
        <a:xfrm>
          <a:off x="4028009" y="1973"/>
          <a:ext cx="2556776" cy="127838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任务二</a:t>
          </a:r>
          <a:endParaRPr lang="zh-CN" altLang="en-US" sz="2400" kern="1200" dirty="0">
            <a:latin typeface="幼圆" pitchFamily="49" charset="-122"/>
            <a:ea typeface="幼圆" pitchFamily="49" charset="-122"/>
          </a:endParaRPr>
        </a:p>
      </dsp:txBody>
      <dsp:txXfrm>
        <a:off x="4028009" y="1973"/>
        <a:ext cx="2556776" cy="1278388"/>
      </dsp:txXfrm>
    </dsp:sp>
    <dsp:sp modelId="{969E9E5A-53DE-4BF0-89B7-3E2F24FD0B7E}">
      <dsp:nvSpPr>
        <dsp:cNvPr id="0" name=""/>
        <dsp:cNvSpPr/>
      </dsp:nvSpPr>
      <dsp:spPr>
        <a:xfrm>
          <a:off x="4283686" y="1280361"/>
          <a:ext cx="255677" cy="958791"/>
        </a:xfrm>
        <a:custGeom>
          <a:avLst/>
          <a:gdLst/>
          <a:ahLst/>
          <a:cxnLst/>
          <a:rect l="0" t="0" r="0" b="0"/>
          <a:pathLst>
            <a:path>
              <a:moveTo>
                <a:pt x="0" y="0"/>
              </a:moveTo>
              <a:lnTo>
                <a:pt x="0" y="958791"/>
              </a:lnTo>
              <a:lnTo>
                <a:pt x="255677" y="958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A22218-FDE9-4A67-87EF-BDF01A68BA2B}">
      <dsp:nvSpPr>
        <dsp:cNvPr id="0" name=""/>
        <dsp:cNvSpPr/>
      </dsp:nvSpPr>
      <dsp:spPr>
        <a:xfrm>
          <a:off x="4539364" y="1599958"/>
          <a:ext cx="2045420" cy="127838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掌握描述人体方位的术语</a:t>
          </a:r>
          <a:endParaRPr lang="zh-CN" altLang="en-US" sz="2400" kern="1200" dirty="0">
            <a:latin typeface="幼圆" pitchFamily="49" charset="-122"/>
            <a:ea typeface="幼圆" pitchFamily="49" charset="-122"/>
          </a:endParaRPr>
        </a:p>
      </dsp:txBody>
      <dsp:txXfrm>
        <a:off x="4539364" y="1599958"/>
        <a:ext cx="2045420" cy="127838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07C630-04DA-4744-84F4-E2129B97E833}">
      <dsp:nvSpPr>
        <dsp:cNvPr id="0" name=""/>
        <dsp:cNvSpPr/>
      </dsp:nvSpPr>
      <dsp:spPr>
        <a:xfrm>
          <a:off x="852" y="134328"/>
          <a:ext cx="3103586" cy="155179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任务一</a:t>
          </a:r>
          <a:endParaRPr lang="zh-CN" altLang="en-US" sz="2400" kern="1200" dirty="0">
            <a:latin typeface="幼圆" pitchFamily="49" charset="-122"/>
            <a:ea typeface="幼圆" pitchFamily="49" charset="-122"/>
          </a:endParaRPr>
        </a:p>
      </dsp:txBody>
      <dsp:txXfrm>
        <a:off x="852" y="134328"/>
        <a:ext cx="3103586" cy="1551793"/>
      </dsp:txXfrm>
    </dsp:sp>
    <dsp:sp modelId="{4245B18B-AF92-4647-8DCF-204CC6F6495B}">
      <dsp:nvSpPr>
        <dsp:cNvPr id="0" name=""/>
        <dsp:cNvSpPr/>
      </dsp:nvSpPr>
      <dsp:spPr>
        <a:xfrm>
          <a:off x="311211" y="1686121"/>
          <a:ext cx="310358" cy="1163845"/>
        </a:xfrm>
        <a:custGeom>
          <a:avLst/>
          <a:gdLst/>
          <a:ahLst/>
          <a:cxnLst/>
          <a:rect l="0" t="0" r="0" b="0"/>
          <a:pathLst>
            <a:path>
              <a:moveTo>
                <a:pt x="0" y="0"/>
              </a:moveTo>
              <a:lnTo>
                <a:pt x="0" y="1163845"/>
              </a:lnTo>
              <a:lnTo>
                <a:pt x="310358" y="11638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3F1474-5BCB-467C-B7EC-8703A63E9F92}">
      <dsp:nvSpPr>
        <dsp:cNvPr id="0" name=""/>
        <dsp:cNvSpPr/>
      </dsp:nvSpPr>
      <dsp:spPr>
        <a:xfrm>
          <a:off x="621570" y="2074070"/>
          <a:ext cx="2482869" cy="155179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 </a:t>
          </a:r>
          <a:r>
            <a:rPr lang="zh-CN" altLang="en-US" sz="2400" kern="1200" dirty="0" smtClean="0">
              <a:latin typeface="幼圆" pitchFamily="49" charset="-122"/>
              <a:ea typeface="幼圆" pitchFamily="49" charset="-122"/>
            </a:rPr>
            <a:t>掌握</a:t>
          </a:r>
          <a:r>
            <a:rPr lang="zh-CN" altLang="en-US" sz="2400" kern="1200" dirty="0" smtClean="0">
              <a:latin typeface="幼圆" pitchFamily="49" charset="-122"/>
              <a:ea typeface="幼圆" pitchFamily="49" charset="-122"/>
            </a:rPr>
            <a:t>人体的构成</a:t>
          </a:r>
          <a:endParaRPr lang="zh-CN" altLang="en-US" sz="2400" kern="1200" dirty="0">
            <a:latin typeface="幼圆" pitchFamily="49" charset="-122"/>
            <a:ea typeface="幼圆" pitchFamily="49" charset="-122"/>
          </a:endParaRPr>
        </a:p>
      </dsp:txBody>
      <dsp:txXfrm>
        <a:off x="621570" y="2074070"/>
        <a:ext cx="2482869" cy="1551793"/>
      </dsp:txXfrm>
    </dsp:sp>
    <dsp:sp modelId="{D68F060D-A1C1-45FB-87CE-FDB42639FB60}">
      <dsp:nvSpPr>
        <dsp:cNvPr id="0" name=""/>
        <dsp:cNvSpPr/>
      </dsp:nvSpPr>
      <dsp:spPr>
        <a:xfrm>
          <a:off x="3880336" y="134328"/>
          <a:ext cx="3103586" cy="155179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任务二</a:t>
          </a:r>
          <a:endParaRPr lang="zh-CN" altLang="en-US" sz="2400" kern="1200" dirty="0">
            <a:latin typeface="幼圆" pitchFamily="49" charset="-122"/>
            <a:ea typeface="幼圆" pitchFamily="49" charset="-122"/>
          </a:endParaRPr>
        </a:p>
      </dsp:txBody>
      <dsp:txXfrm>
        <a:off x="3880336" y="134328"/>
        <a:ext cx="3103586" cy="1551793"/>
      </dsp:txXfrm>
    </dsp:sp>
    <dsp:sp modelId="{F561F86F-A474-4D6C-BD14-856F9A7A8768}">
      <dsp:nvSpPr>
        <dsp:cNvPr id="0" name=""/>
        <dsp:cNvSpPr/>
      </dsp:nvSpPr>
      <dsp:spPr>
        <a:xfrm>
          <a:off x="4190695" y="1686121"/>
          <a:ext cx="310358" cy="1163845"/>
        </a:xfrm>
        <a:custGeom>
          <a:avLst/>
          <a:gdLst/>
          <a:ahLst/>
          <a:cxnLst/>
          <a:rect l="0" t="0" r="0" b="0"/>
          <a:pathLst>
            <a:path>
              <a:moveTo>
                <a:pt x="0" y="0"/>
              </a:moveTo>
              <a:lnTo>
                <a:pt x="0" y="1163845"/>
              </a:lnTo>
              <a:lnTo>
                <a:pt x="310358" y="11638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A74145-C3B1-43D6-BD4C-F010105D84C1}">
      <dsp:nvSpPr>
        <dsp:cNvPr id="0" name=""/>
        <dsp:cNvSpPr/>
      </dsp:nvSpPr>
      <dsp:spPr>
        <a:xfrm>
          <a:off x="4501053" y="2074070"/>
          <a:ext cx="2482869" cy="155179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幼圆" pitchFamily="49" charset="-122"/>
              <a:ea typeface="幼圆" pitchFamily="49" charset="-122"/>
            </a:rPr>
            <a:t>掌握人体八大系统的组成及功能</a:t>
          </a:r>
          <a:endParaRPr lang="zh-CN" altLang="en-US" sz="2400" kern="1200" dirty="0">
            <a:latin typeface="幼圆" pitchFamily="49" charset="-122"/>
            <a:ea typeface="幼圆" pitchFamily="49" charset="-122"/>
          </a:endParaRPr>
        </a:p>
      </dsp:txBody>
      <dsp:txXfrm>
        <a:off x="4501053" y="2074070"/>
        <a:ext cx="2482869" cy="1551793"/>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030696" cy="2880320"/>
        <a:chOff x="0" y="0"/>
        <a:chExt cx="8030696" cy="2880320"/>
      </a:xfrm>
    </dsp:grpSpPr>
    <dsp:sp>
      <dsp:nvSpPr>
        <dsp:cNvPr id="3" name="圆角矩形 2"/>
        <dsp:cNvSpPr/>
      </dsp:nvSpPr>
      <dsp:spPr bwMode="white">
        <a:xfrm>
          <a:off x="354387" y="151574"/>
          <a:ext cx="1985898" cy="126965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sp:txBody>
      <dsp:txXfrm>
        <a:off x="354387" y="151574"/>
        <a:ext cx="1985898" cy="1269655"/>
      </dsp:txXfrm>
    </dsp:sp>
    <dsp:sp>
      <dsp:nvSpPr>
        <dsp:cNvPr id="5" name="任意多边形 4"/>
        <dsp:cNvSpPr/>
      </dsp:nvSpPr>
      <dsp:spPr bwMode="white">
        <a:xfrm>
          <a:off x="552977" y="1421229"/>
          <a:ext cx="945289" cy="811871"/>
        </a:xfrm>
        <a:custGeom>
          <a:avLst/>
          <a:gdLst/>
          <a:ahLst/>
          <a:cxnLst/>
          <a:pathLst>
            <a:path w="1489" h="1279">
              <a:moveTo>
                <a:pt x="0" y="0"/>
              </a:moveTo>
              <a:lnTo>
                <a:pt x="0" y="1279"/>
              </a:lnTo>
              <a:lnTo>
                <a:pt x="1489" y="1279"/>
              </a:lnTo>
            </a:path>
          </a:pathLst>
        </a:custGeom>
      </dsp:spPr>
      <dsp:style>
        <a:lnRef idx="2">
          <a:schemeClr val="accent1">
            <a:shade val="60000"/>
          </a:schemeClr>
        </a:lnRef>
        <a:fillRef idx="0">
          <a:schemeClr val="accent1"/>
        </a:fillRef>
        <a:effectRef idx="0">
          <a:scrgbClr r="0" g="0" b="0"/>
        </a:effectRef>
        <a:fontRef idx="minor"/>
      </dsp:style>
      <dsp:txXfrm>
        <a:off x="552977" y="1421229"/>
        <a:ext cx="945289" cy="811871"/>
      </dsp:txXfrm>
    </dsp:sp>
    <dsp:sp>
      <dsp:nvSpPr>
        <dsp:cNvPr id="6" name="圆角矩形 5"/>
        <dsp:cNvSpPr/>
      </dsp:nvSpPr>
      <dsp:spPr bwMode="white">
        <a:xfrm>
          <a:off x="1498265" y="1652922"/>
          <a:ext cx="2367083" cy="1160356"/>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理解幼儿园教育活动的性质</a:t>
          </a:r>
          <a:endParaRPr lang="zh-CN" altLang="en-US" sz="2000" dirty="0">
            <a:solidFill>
              <a:schemeClr val="dk1"/>
            </a:solidFill>
            <a:latin typeface="幼圆" panose="02010509060101010101" pitchFamily="49" charset="-122"/>
            <a:ea typeface="幼圆" panose="02010509060101010101" pitchFamily="49" charset="-122"/>
          </a:endParaRPr>
        </a:p>
      </dsp:txBody>
      <dsp:txXfrm>
        <a:off x="1498265" y="1652922"/>
        <a:ext cx="2367083" cy="1160356"/>
      </dsp:txXfrm>
    </dsp:sp>
    <dsp:sp>
      <dsp:nvSpPr>
        <dsp:cNvPr id="7" name="圆角矩形 6"/>
        <dsp:cNvSpPr/>
      </dsp:nvSpPr>
      <dsp:spPr bwMode="white">
        <a:xfrm>
          <a:off x="4643943" y="80083"/>
          <a:ext cx="1743740" cy="12185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sp:txBody>
      <dsp:txXfrm>
        <a:off x="4643943" y="80083"/>
        <a:ext cx="1743740" cy="1218572"/>
      </dsp:txXfrm>
    </dsp:sp>
    <dsp:sp>
      <dsp:nvSpPr>
        <dsp:cNvPr id="9" name="任意多边形 8"/>
        <dsp:cNvSpPr/>
      </dsp:nvSpPr>
      <dsp:spPr bwMode="white">
        <a:xfrm>
          <a:off x="4818317" y="1298655"/>
          <a:ext cx="540558" cy="955465"/>
        </a:xfrm>
        <a:custGeom>
          <a:avLst/>
          <a:gdLst/>
          <a:ahLst/>
          <a:cxnLst/>
          <a:pathLst>
            <a:path w="851" h="1505">
              <a:moveTo>
                <a:pt x="0" y="0"/>
              </a:moveTo>
              <a:lnTo>
                <a:pt x="0" y="1505"/>
              </a:lnTo>
              <a:lnTo>
                <a:pt x="851" y="1505"/>
              </a:lnTo>
            </a:path>
          </a:pathLst>
        </a:custGeom>
      </dsp:spPr>
      <dsp:style>
        <a:lnRef idx="2">
          <a:schemeClr val="accent1">
            <a:shade val="60000"/>
          </a:schemeClr>
        </a:lnRef>
        <a:fillRef idx="0">
          <a:schemeClr val="accent1"/>
        </a:fillRef>
        <a:effectRef idx="0">
          <a:scrgbClr r="0" g="0" b="0"/>
        </a:effectRef>
        <a:fontRef idx="minor"/>
      </dsp:style>
      <dsp:txXfrm>
        <a:off x="4818317" y="1298655"/>
        <a:ext cx="540558" cy="955465"/>
      </dsp:txXfrm>
    </dsp:sp>
    <dsp:sp>
      <dsp:nvSpPr>
        <dsp:cNvPr id="10" name="圆角矩形 9"/>
        <dsp:cNvSpPr/>
      </dsp:nvSpPr>
      <dsp:spPr bwMode="white">
        <a:xfrm>
          <a:off x="5358875" y="1724413"/>
          <a:ext cx="2262381" cy="1059415"/>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理解幼儿园教育活动的类型</a:t>
          </a:r>
          <a:endParaRPr lang="zh-CN" altLang="en-US" sz="2000" dirty="0">
            <a:solidFill>
              <a:schemeClr val="dk1"/>
            </a:solidFill>
          </a:endParaRPr>
        </a:p>
      </dsp:txBody>
      <dsp:txXfrm>
        <a:off x="5358875" y="1724413"/>
        <a:ext cx="2262381" cy="1059415"/>
      </dsp:txXfrm>
    </dsp:sp>
    <dsp:sp>
      <dsp:nvSpPr>
        <dsp:cNvPr id="4" name="圆角矩形 3" hidden="1"/>
        <dsp:cNvSpPr/>
      </dsp:nvSpPr>
      <dsp:spPr bwMode="white">
        <a:xfrm>
          <a:off x="354387" y="151574"/>
          <a:ext cx="397180" cy="126965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354387" y="151574"/>
        <a:ext cx="397180" cy="1269655"/>
      </dsp:txXfrm>
    </dsp:sp>
    <dsp:sp>
      <dsp:nvSpPr>
        <dsp:cNvPr id="8" name="圆角矩形 7" hidden="1"/>
        <dsp:cNvSpPr/>
      </dsp:nvSpPr>
      <dsp:spPr bwMode="white">
        <a:xfrm>
          <a:off x="4643943" y="80083"/>
          <a:ext cx="348748" cy="12185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4643943" y="80083"/>
        <a:ext cx="348748" cy="1218572"/>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030696" cy="2880320"/>
        <a:chOff x="0" y="0"/>
        <a:chExt cx="8030696" cy="2880320"/>
      </a:xfrm>
    </dsp:grpSpPr>
    <dsp:sp>
      <dsp:nvSpPr>
        <dsp:cNvPr id="3" name="圆角矩形 2"/>
        <dsp:cNvSpPr/>
      </dsp:nvSpPr>
      <dsp:spPr bwMode="white">
        <a:xfrm>
          <a:off x="354387" y="151574"/>
          <a:ext cx="1985898" cy="126965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内容一</a:t>
          </a:r>
          <a:endParaRPr lang="zh-CN" altLang="en-US" sz="2400" dirty="0">
            <a:latin typeface="幼圆" panose="02010509060101010101" pitchFamily="49" charset="-122"/>
            <a:ea typeface="幼圆" panose="02010509060101010101" pitchFamily="49" charset="-122"/>
          </a:endParaRPr>
        </a:p>
      </dsp:txBody>
      <dsp:txXfrm>
        <a:off x="354387" y="151574"/>
        <a:ext cx="1985898" cy="1269655"/>
      </dsp:txXfrm>
    </dsp:sp>
    <dsp:sp>
      <dsp:nvSpPr>
        <dsp:cNvPr id="5" name="任意多边形 4"/>
        <dsp:cNvSpPr/>
      </dsp:nvSpPr>
      <dsp:spPr bwMode="white">
        <a:xfrm>
          <a:off x="552977" y="1421229"/>
          <a:ext cx="945289" cy="811871"/>
        </a:xfrm>
        <a:custGeom>
          <a:avLst/>
          <a:gdLst/>
          <a:ahLst/>
          <a:cxnLst/>
          <a:pathLst>
            <a:path w="1489" h="1279">
              <a:moveTo>
                <a:pt x="0" y="0"/>
              </a:moveTo>
              <a:lnTo>
                <a:pt x="0" y="1279"/>
              </a:lnTo>
              <a:lnTo>
                <a:pt x="1489" y="1279"/>
              </a:lnTo>
            </a:path>
          </a:pathLst>
        </a:custGeom>
      </dsp:spPr>
      <dsp:style>
        <a:lnRef idx="2">
          <a:schemeClr val="accent1">
            <a:shade val="60000"/>
          </a:schemeClr>
        </a:lnRef>
        <a:fillRef idx="0">
          <a:schemeClr val="accent1"/>
        </a:fillRef>
        <a:effectRef idx="0">
          <a:scrgbClr r="0" g="0" b="0"/>
        </a:effectRef>
        <a:fontRef idx="minor"/>
      </dsp:style>
      <dsp:txXfrm>
        <a:off x="552977" y="1421229"/>
        <a:ext cx="945289" cy="811871"/>
      </dsp:txXfrm>
    </dsp:sp>
    <dsp:sp>
      <dsp:nvSpPr>
        <dsp:cNvPr id="6" name="圆角矩形 5"/>
        <dsp:cNvSpPr/>
      </dsp:nvSpPr>
      <dsp:spPr bwMode="white">
        <a:xfrm>
          <a:off x="1498265" y="1652922"/>
          <a:ext cx="2367083" cy="1160356"/>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理解幼儿园教育活动与幼儿园课程的关系</a:t>
          </a:r>
          <a:endParaRPr lang="zh-CN" altLang="en-US" sz="2000" dirty="0">
            <a:solidFill>
              <a:schemeClr val="dk1"/>
            </a:solidFill>
            <a:latin typeface="幼圆" panose="02010509060101010101" pitchFamily="49" charset="-122"/>
            <a:ea typeface="幼圆" panose="02010509060101010101" pitchFamily="49" charset="-122"/>
          </a:endParaRPr>
        </a:p>
      </dsp:txBody>
      <dsp:txXfrm>
        <a:off x="1498265" y="1652922"/>
        <a:ext cx="2367083" cy="1160356"/>
      </dsp:txXfrm>
    </dsp:sp>
    <dsp:sp>
      <dsp:nvSpPr>
        <dsp:cNvPr id="7" name="圆角矩形 6"/>
        <dsp:cNvSpPr/>
      </dsp:nvSpPr>
      <dsp:spPr bwMode="white">
        <a:xfrm>
          <a:off x="4643943" y="80083"/>
          <a:ext cx="1743740" cy="12185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lIns="45720" tIns="30480" rIns="4572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幼圆" panose="02010509060101010101" pitchFamily="49" charset="-122"/>
              <a:ea typeface="幼圆" panose="02010509060101010101" pitchFamily="49" charset="-122"/>
            </a:rPr>
            <a:t>内容二</a:t>
          </a:r>
          <a:endParaRPr lang="zh-CN" altLang="en-US" sz="2400" dirty="0">
            <a:latin typeface="幼圆" panose="02010509060101010101" pitchFamily="49" charset="-122"/>
            <a:ea typeface="幼圆" panose="02010509060101010101" pitchFamily="49" charset="-122"/>
          </a:endParaRPr>
        </a:p>
      </dsp:txBody>
      <dsp:txXfrm>
        <a:off x="4643943" y="80083"/>
        <a:ext cx="1743740" cy="1218572"/>
      </dsp:txXfrm>
    </dsp:sp>
    <dsp:sp>
      <dsp:nvSpPr>
        <dsp:cNvPr id="9" name="任意多边形 8"/>
        <dsp:cNvSpPr/>
      </dsp:nvSpPr>
      <dsp:spPr bwMode="white">
        <a:xfrm>
          <a:off x="4818317" y="1298655"/>
          <a:ext cx="540558" cy="955465"/>
        </a:xfrm>
        <a:custGeom>
          <a:avLst/>
          <a:gdLst/>
          <a:ahLst/>
          <a:cxnLst/>
          <a:pathLst>
            <a:path w="851" h="1505">
              <a:moveTo>
                <a:pt x="0" y="0"/>
              </a:moveTo>
              <a:lnTo>
                <a:pt x="0" y="1505"/>
              </a:lnTo>
              <a:lnTo>
                <a:pt x="851" y="1505"/>
              </a:lnTo>
            </a:path>
          </a:pathLst>
        </a:custGeom>
      </dsp:spPr>
      <dsp:style>
        <a:lnRef idx="2">
          <a:schemeClr val="accent1">
            <a:shade val="60000"/>
          </a:schemeClr>
        </a:lnRef>
        <a:fillRef idx="0">
          <a:schemeClr val="accent1"/>
        </a:fillRef>
        <a:effectRef idx="0">
          <a:scrgbClr r="0" g="0" b="0"/>
        </a:effectRef>
        <a:fontRef idx="minor"/>
      </dsp:style>
      <dsp:txXfrm>
        <a:off x="4818317" y="1298655"/>
        <a:ext cx="540558" cy="955465"/>
      </dsp:txXfrm>
    </dsp:sp>
    <dsp:sp>
      <dsp:nvSpPr>
        <dsp:cNvPr id="10" name="圆角矩形 9"/>
        <dsp:cNvSpPr/>
      </dsp:nvSpPr>
      <dsp:spPr bwMode="white">
        <a:xfrm>
          <a:off x="5358875" y="1724413"/>
          <a:ext cx="2262381" cy="1059415"/>
        </a:xfrm>
        <a:prstGeom prst="roundRect">
          <a:avLst>
            <a:gd name="adj" fmla="val 10000"/>
          </a:avLst>
        </a:prstGeom>
      </dsp:spPr>
      <dsp:style>
        <a:lnRef idx="1">
          <a:schemeClr val="accent1"/>
        </a:lnRef>
        <a:fillRef idx="1">
          <a:schemeClr val="lt1">
            <a:alpha val="90000"/>
          </a:schemeClr>
        </a:fillRef>
        <a:effectRef idx="0">
          <a:scrgbClr r="0" g="0" b="0"/>
        </a:effectRef>
        <a:fontRef idx="minor"/>
      </dsp:style>
      <dsp:txBody>
        <a:bodyPr lIns="38100" tIns="25400" rIns="381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sz="2000" dirty="0" smtClean="0">
              <a:solidFill>
                <a:schemeClr val="dk1"/>
              </a:solidFill>
            </a:rPr>
            <a:t>理解幼儿园教育活动与幼儿园游戏活动的关系</a:t>
          </a:r>
          <a:endParaRPr lang="zh-CN" altLang="en-US" sz="2000" dirty="0">
            <a:solidFill>
              <a:schemeClr val="dk1"/>
            </a:solidFill>
          </a:endParaRPr>
        </a:p>
      </dsp:txBody>
      <dsp:txXfrm>
        <a:off x="5358875" y="1724413"/>
        <a:ext cx="2262381" cy="1059415"/>
      </dsp:txXfrm>
    </dsp:sp>
    <dsp:sp>
      <dsp:nvSpPr>
        <dsp:cNvPr id="4" name="圆角矩形 3" hidden="1"/>
        <dsp:cNvSpPr/>
      </dsp:nvSpPr>
      <dsp:spPr bwMode="white">
        <a:xfrm>
          <a:off x="354387" y="151574"/>
          <a:ext cx="397180" cy="1269655"/>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354387" y="151574"/>
        <a:ext cx="397180" cy="1269655"/>
      </dsp:txXfrm>
    </dsp:sp>
    <dsp:sp>
      <dsp:nvSpPr>
        <dsp:cNvPr id="8" name="圆角矩形 7" hidden="1"/>
        <dsp:cNvSpPr/>
      </dsp:nvSpPr>
      <dsp:spPr bwMode="white">
        <a:xfrm>
          <a:off x="4643943" y="80083"/>
          <a:ext cx="348748" cy="121857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Xfrm>
        <a:off x="4643943" y="80083"/>
        <a:ext cx="348748" cy="12185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7">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7">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7">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19">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20">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19">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20">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20">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74D96F-8127-48C4-8321-347EF0A78D9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1E731-78F1-4C1D-AC13-012CED1A5BE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17A76EBE-3EA9-4668-88A3-1AED2BECBA8E}"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F14DB249-8728-43C7-9031-F1A618B5046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3C4600D7-69F5-426C-BFB4-AD6E29138C59}"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A1B363F2-3902-4529-ACA4-747325D0638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3B5F0BD-B30E-4DBE-B5AD-934D7AF83D1A}"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C115B8F0-CB9A-41FD-BF6E-04B3F8C4DD3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C5EC0A1C-FBE4-440E-B772-600A4E4B119C}"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52CAF93C-45FB-4F3D-A71F-C136500B4B5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a:defRPr/>
            </a:pPr>
            <a:fld id="{B76C7C93-1F31-4A8F-9E72-06CD52BA616F}" type="datetimeFigureOut">
              <a:rPr lang="zh-CN" altLang="en-US" smtClean="0"/>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F091A7D7-BC60-4090-8E22-C58B949E446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2B49666F-B6DA-4C25-A439-BDA77802C125}"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6B25AB99-5749-417D-BE1D-8BCEC69253C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385F0143-C00E-4A4A-A8EC-F8AD38C8CC98}" type="datetimeFigureOut">
              <a:rPr lang="zh-CN" altLang="en-US" smtClean="0"/>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9091C800-F023-45DD-8B16-2056A890FD8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256DA4D0-B0B6-4B93-A9C5-D4CA4EE7D2C7}" type="datetimeFigureOut">
              <a:rPr lang="zh-CN" altLang="en-US" smtClean="0"/>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1AE680E2-05A9-4EA0-AE04-86AC17E0764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C3C7605-CD78-4B8C-998C-3AC4187D0AAE}" type="datetimeFigureOut">
              <a:rPr lang="zh-CN" altLang="en-US" smtClean="0"/>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1CABFEBB-E8D8-400F-B397-01B34C5D08D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fld id="{1EA99F54-D421-4E9E-A5F2-F2E49698B466}"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D88FD12-22CF-4AA5-8CEA-E7EEFECFDE8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fld id="{73ECAEEA-5158-4412-94F4-AA4729531FE8}" type="datetimeFigureOut">
              <a:rPr lang="zh-CN" altLang="en-US" smtClean="0"/>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A0347F7-EFF4-4079-8355-AE94ACCD8A7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B630713-33CA-45F1-814F-3B6546DDD36C}"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EC215B-D6E9-427F-ACF2-C7C98BBC0A51}" type="slidenum">
              <a:rPr lang="zh-CN" altLang="en-US" smtClean="0"/>
            </a:fld>
            <a:endParaRPr lang="zh-CN" altLang="en-US"/>
          </a:p>
        </p:txBody>
      </p:sp>
      <p:pic>
        <p:nvPicPr>
          <p:cNvPr id="8" name="Picture 2"/>
          <p:cNvPicPr>
            <a:picLocks noChangeAspect="1" noChangeArrowheads="1"/>
          </p:cNvPicPr>
          <p:nvPr userDrawn="1"/>
        </p:nvPicPr>
        <p:blipFill>
          <a:blip r:embed="rId12" cstate="print"/>
          <a:srcRect/>
          <a:stretch>
            <a:fillRect/>
          </a:stretch>
        </p:blipFill>
        <p:spPr bwMode="auto">
          <a:xfrm>
            <a:off x="8455025" y="79375"/>
            <a:ext cx="5953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0.png"/><Relationship Id="rId1"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7.GIF"/><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050" name="TextBox 3"/>
          <p:cNvSpPr txBox="1">
            <a:spLocks noChangeArrowheads="1"/>
          </p:cNvSpPr>
          <p:nvPr/>
        </p:nvSpPr>
        <p:spPr bwMode="auto">
          <a:xfrm>
            <a:off x="714349" y="1714500"/>
            <a:ext cx="7500990" cy="830997"/>
          </a:xfrm>
          <a:prstGeom prst="rect">
            <a:avLst/>
          </a:prstGeom>
          <a:noFill/>
          <a:ln w="9525">
            <a:noFill/>
            <a:miter lim="800000"/>
          </a:ln>
        </p:spPr>
        <p:txBody>
          <a:bodyPr wrap="square">
            <a:spAutoFit/>
          </a:bodyPr>
          <a:lstStyle/>
          <a:p>
            <a:r>
              <a:rPr lang="zh-CN" altLang="en-US" sz="4800" dirty="0" smtClean="0">
                <a:latin typeface="华文琥珀" panose="02010800040101010101" pitchFamily="2" charset="-122"/>
                <a:ea typeface="华文琥珀" panose="02010800040101010101" pitchFamily="2" charset="-122"/>
              </a:rPr>
              <a:t>幼儿园教育活动设计与指导</a:t>
            </a:r>
            <a:endParaRPr lang="zh-CN" altLang="en-US" sz="4800" dirty="0">
              <a:latin typeface="华文琥珀" panose="02010800040101010101" pitchFamily="2" charset="-122"/>
              <a:ea typeface="华文琥珀" panose="02010800040101010101" pitchFamily="2" charset="-122"/>
            </a:endParaRPr>
          </a:p>
        </p:txBody>
      </p:sp>
      <p:sp>
        <p:nvSpPr>
          <p:cNvPr id="2" name="文本框 1"/>
          <p:cNvSpPr txBox="1"/>
          <p:nvPr/>
        </p:nvSpPr>
        <p:spPr>
          <a:xfrm>
            <a:off x="3131185" y="3013710"/>
            <a:ext cx="2335530" cy="368300"/>
          </a:xfrm>
          <a:prstGeom prst="rect">
            <a:avLst/>
          </a:prstGeom>
          <a:noFill/>
        </p:spPr>
        <p:txBody>
          <a:bodyPr wrap="square" rtlCol="0">
            <a:spAutoFit/>
          </a:bodyPr>
          <a:p>
            <a:r>
              <a:rPr lang="zh-CN" altLang="en-US"/>
              <a:t>东北师范大学出版社</a:t>
            </a:r>
            <a:endParaRPr lang="zh-CN" altLang="en-US"/>
          </a:p>
        </p:txBody>
      </p:sp>
      <p:pic>
        <p:nvPicPr>
          <p:cNvPr id="5" name="Picture 3"/>
          <p:cNvPicPr>
            <a:picLocks noChangeAspect="1" noChangeArrowheads="1"/>
          </p:cNvPicPr>
          <p:nvPr/>
        </p:nvPicPr>
        <p:blipFill>
          <a:blip r:embed="rId2" cstate="print"/>
          <a:srcRect/>
          <a:stretch>
            <a:fillRect/>
          </a:stretch>
        </p:blipFill>
        <p:spPr bwMode="auto">
          <a:xfrm>
            <a:off x="6040438" y="165735"/>
            <a:ext cx="2249487" cy="250825"/>
          </a:xfrm>
          <a:prstGeom prst="rect">
            <a:avLst/>
          </a:prstGeom>
          <a:noFill/>
          <a:ln w="9525">
            <a:noFill/>
            <a:miter lim="800000"/>
            <a:headEnd/>
            <a:tailEnd/>
          </a:ln>
        </p:spPr>
      </p:pic>
      <p:pic>
        <p:nvPicPr>
          <p:cNvPr id="6" name="Picture 4"/>
          <p:cNvPicPr>
            <a:picLocks noChangeAspect="1" noChangeArrowheads="1"/>
          </p:cNvPicPr>
          <p:nvPr/>
        </p:nvPicPr>
        <p:blipFill>
          <a:blip r:embed="rId3" cstate="print"/>
          <a:srcRect/>
          <a:stretch>
            <a:fillRect/>
          </a:stretch>
        </p:blipFill>
        <p:spPr bwMode="auto">
          <a:xfrm>
            <a:off x="4295775" y="528003"/>
            <a:ext cx="3994150" cy="173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00100" y="142852"/>
            <a:ext cx="7643866" cy="928694"/>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lang="zh-CN" altLang="en-US" sz="2800" b="1" dirty="0" smtClean="0">
                <a:latin typeface="幼圆" panose="02010509060101010101" pitchFamily="49" charset="-122"/>
                <a:ea typeface="幼圆" panose="02010509060101010101" pitchFamily="49" charset="-122"/>
              </a:rPr>
              <a:t>一、理解幼儿园教育活动的性质</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642910" y="1285860"/>
            <a:ext cx="7572428" cy="2662267"/>
          </a:xfrm>
          <a:prstGeom prst="rect">
            <a:avLst/>
          </a:prstGeom>
        </p:spPr>
        <p:txBody>
          <a:bodyPr wrap="square">
            <a:spAutoFit/>
          </a:bodyPr>
          <a:lstStyle/>
          <a:p>
            <a:r>
              <a:rPr lang="zh-CN" altLang="en-US" sz="3200" dirty="0" smtClean="0"/>
              <a:t>    </a:t>
            </a:r>
            <a:r>
              <a:rPr lang="en-US" altLang="zh-CN" sz="3200" dirty="0" smtClean="0"/>
              <a:t> </a:t>
            </a:r>
            <a:endParaRPr lang="zh-CN" altLang="en-US" dirty="0" smtClean="0"/>
          </a:p>
          <a:p>
            <a:br>
              <a:rPr lang="zh-CN" altLang="en-US" dirty="0" smtClean="0"/>
            </a:br>
            <a:r>
              <a:rPr lang="zh-CN" altLang="en-US" dirty="0" smtClean="0"/>
              <a:t>纯游戏活动             低结构化活动            高结构化活动           纯教学活动</a:t>
            </a:r>
            <a:endParaRPr lang="en-US" altLang="zh-CN" dirty="0" smtClean="0"/>
          </a:p>
          <a:p>
            <a:endParaRPr lang="en-US" altLang="zh-CN" dirty="0" smtClean="0"/>
          </a:p>
          <a:p>
            <a:pPr>
              <a:lnSpc>
                <a:spcPct val="150000"/>
              </a:lnSpc>
            </a:pPr>
            <a:r>
              <a:rPr lang="en-US" altLang="zh-CN" dirty="0" smtClean="0"/>
              <a:t>        </a:t>
            </a:r>
            <a:r>
              <a:rPr lang="zh-CN" altLang="en-US" dirty="0" smtClean="0"/>
              <a:t>幼儿园的教育活动更多的是游戏活动与教学活动的不同程度的结合。各种性质的幼儿园教育活动，都可以在这个连续体上找到相应的位置。</a:t>
            </a:r>
            <a:endParaRPr lang="zh-CN" altLang="en-US" dirty="0" smtClean="0"/>
          </a:p>
          <a:p>
            <a:pPr lvl="0">
              <a:lnSpc>
                <a:spcPct val="150000"/>
              </a:lnSpc>
            </a:pPr>
            <a:r>
              <a:rPr lang="en-US" altLang="zh-CN" dirty="0" smtClean="0">
                <a:latin typeface="幼圆" panose="02010509060101010101" pitchFamily="49" charset="-122"/>
                <a:ea typeface="幼圆" panose="02010509060101010101" pitchFamily="49" charset="-122"/>
              </a:rPr>
              <a:t>  </a:t>
            </a:r>
            <a:endParaRPr lang="zh-CN" altLang="en-US" dirty="0">
              <a:latin typeface="幼圆" panose="02010509060101010101" pitchFamily="49" charset="-122"/>
              <a:ea typeface="幼圆" panose="02010509060101010101" pitchFamily="49" charset="-122"/>
            </a:endParaRPr>
          </a:p>
        </p:txBody>
      </p:sp>
      <p:sp>
        <p:nvSpPr>
          <p:cNvPr id="20" name="椭圆 19"/>
          <p:cNvSpPr/>
          <p:nvPr/>
        </p:nvSpPr>
        <p:spPr>
          <a:xfrm>
            <a:off x="1000100" y="164305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a:stCxn id="20" idx="6"/>
            <a:endCxn id="25" idx="2"/>
          </p:cNvCxnSpPr>
          <p:nvPr/>
        </p:nvCxnSpPr>
        <p:spPr>
          <a:xfrm>
            <a:off x="1142976" y="1714488"/>
            <a:ext cx="6357982" cy="1588"/>
          </a:xfrm>
          <a:prstGeom prst="line">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椭圆 22"/>
          <p:cNvSpPr/>
          <p:nvPr/>
        </p:nvSpPr>
        <p:spPr>
          <a:xfrm>
            <a:off x="3357554" y="164305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5357818" y="164305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7500958" y="164305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071538" y="1000108"/>
            <a:ext cx="7643866" cy="2677656"/>
          </a:xfrm>
          <a:prstGeom prst="rect">
            <a:avLst/>
          </a:prstGeom>
        </p:spPr>
        <p:txBody>
          <a:bodyPr wrap="square">
            <a:spAutoFit/>
          </a:bodyPr>
          <a:lstStyle/>
          <a:p>
            <a:pPr lvl="0">
              <a:lnSpc>
                <a:spcPct val="150000"/>
              </a:lnSpc>
            </a:pPr>
            <a:r>
              <a:rPr lang="zh-CN" altLang="en-US" sz="2800" dirty="0" smtClean="0"/>
              <a:t>（一）按幼儿园教育活动的内容划分</a:t>
            </a:r>
            <a:endParaRPr lang="en-US" altLang="zh-CN" sz="2800" dirty="0" smtClean="0"/>
          </a:p>
          <a:p>
            <a:pPr lvl="0">
              <a:lnSpc>
                <a:spcPct val="150000"/>
              </a:lnSpc>
            </a:pPr>
            <a:r>
              <a:rPr lang="en-US" altLang="zh-CN" sz="2800" dirty="0" smtClean="0"/>
              <a:t>1.</a:t>
            </a:r>
            <a:r>
              <a:rPr lang="zh-CN" altLang="en-US" sz="2800" dirty="0" smtClean="0"/>
              <a:t>分科教学活动</a:t>
            </a:r>
            <a:endParaRPr lang="en-US" altLang="zh-CN" sz="2800" dirty="0" smtClean="0"/>
          </a:p>
          <a:p>
            <a:pPr lvl="0">
              <a:lnSpc>
                <a:spcPct val="150000"/>
              </a:lnSpc>
            </a:pPr>
            <a:r>
              <a:rPr lang="en-US" altLang="zh-CN" sz="2800" dirty="0" smtClean="0"/>
              <a:t>2.</a:t>
            </a:r>
            <a:r>
              <a:rPr lang="zh-CN" altLang="en-US" sz="2800" dirty="0" smtClean="0"/>
              <a:t>单元主题活动              思考：</a:t>
            </a:r>
            <a:r>
              <a:rPr lang="zh-CN" altLang="en-US" sz="2800" b="1" i="1" u="sng" dirty="0" smtClean="0">
                <a:solidFill>
                  <a:srgbClr val="7030A0"/>
                </a:solidFill>
              </a:rPr>
              <a:t>优点？</a:t>
            </a:r>
            <a:r>
              <a:rPr lang="zh-CN" altLang="en-US" sz="2800" b="1" dirty="0" smtClean="0">
                <a:solidFill>
                  <a:srgbClr val="7030A0"/>
                </a:solidFill>
              </a:rPr>
              <a:t>  </a:t>
            </a:r>
            <a:r>
              <a:rPr lang="zh-CN" altLang="en-US" sz="2800" b="1" i="1" u="sng" dirty="0" smtClean="0">
                <a:solidFill>
                  <a:srgbClr val="7030A0"/>
                </a:solidFill>
              </a:rPr>
              <a:t>缺点？</a:t>
            </a:r>
            <a:endParaRPr lang="en-US" altLang="zh-CN" sz="2800" b="1" i="1" u="sng" dirty="0" smtClean="0">
              <a:solidFill>
                <a:srgbClr val="7030A0"/>
              </a:solidFill>
              <a:latin typeface="幼圆" panose="02010509060101010101" pitchFamily="49" charset="-122"/>
              <a:ea typeface="幼圆" panose="02010509060101010101" pitchFamily="49" charset="-122"/>
            </a:endParaRPr>
          </a:p>
          <a:p>
            <a:pPr lvl="0">
              <a:lnSpc>
                <a:spcPct val="150000"/>
              </a:lnSpc>
            </a:pPr>
            <a:r>
              <a:rPr lang="en-US" altLang="zh-CN" sz="2800" dirty="0" smtClean="0"/>
              <a:t>3.</a:t>
            </a:r>
            <a:r>
              <a:rPr lang="zh-CN" altLang="en-US" sz="2800" dirty="0" smtClean="0"/>
              <a:t>五大领域活动</a:t>
            </a:r>
            <a:endParaRPr lang="en-US" altLang="zh-CN" sz="2800" dirty="0" smtClean="0"/>
          </a:p>
        </p:txBody>
      </p:sp>
      <p:sp>
        <p:nvSpPr>
          <p:cNvPr id="4" name="右大括号 3"/>
          <p:cNvSpPr/>
          <p:nvPr/>
        </p:nvSpPr>
        <p:spPr>
          <a:xfrm>
            <a:off x="4214810" y="1857364"/>
            <a:ext cx="571504" cy="1643074"/>
          </a:xfrm>
          <a:prstGeom prst="rightBrace">
            <a:avLst/>
          </a:prstGeom>
          <a:ln w="635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071538" y="1000108"/>
            <a:ext cx="7643866" cy="2677656"/>
          </a:xfrm>
          <a:prstGeom prst="rect">
            <a:avLst/>
          </a:prstGeom>
        </p:spPr>
        <p:txBody>
          <a:bodyPr wrap="square">
            <a:spAutoFit/>
          </a:bodyPr>
          <a:lstStyle/>
          <a:p>
            <a:pPr lvl="0">
              <a:lnSpc>
                <a:spcPct val="150000"/>
              </a:lnSpc>
            </a:pPr>
            <a:r>
              <a:rPr lang="zh-CN" altLang="en-US" sz="2800" dirty="0" smtClean="0"/>
              <a:t>（二）按幼儿园教育活动的性质划分</a:t>
            </a:r>
            <a:endParaRPr lang="en-US" altLang="zh-CN" sz="2800" dirty="0" smtClean="0"/>
          </a:p>
          <a:p>
            <a:pPr lvl="0">
              <a:lnSpc>
                <a:spcPct val="150000"/>
              </a:lnSpc>
            </a:pPr>
            <a:r>
              <a:rPr lang="en-US" altLang="zh-CN" sz="2800" dirty="0" smtClean="0"/>
              <a:t>1.</a:t>
            </a:r>
            <a:r>
              <a:rPr lang="zh-CN" altLang="en-US" sz="2800" dirty="0" smtClean="0"/>
              <a:t>生成性教育活动</a:t>
            </a:r>
            <a:endParaRPr lang="en-US" altLang="zh-CN" sz="2800" dirty="0" smtClean="0"/>
          </a:p>
          <a:p>
            <a:pPr lvl="0">
              <a:lnSpc>
                <a:spcPct val="150000"/>
              </a:lnSpc>
            </a:pPr>
            <a:r>
              <a:rPr lang="en-US" altLang="zh-CN" sz="2800" dirty="0" smtClean="0"/>
              <a:t>                                  </a:t>
            </a:r>
            <a:r>
              <a:rPr lang="zh-CN" altLang="en-US" sz="2800" dirty="0" smtClean="0"/>
              <a:t>     思考：</a:t>
            </a:r>
            <a:r>
              <a:rPr lang="zh-CN" altLang="en-US" sz="2800" b="1" i="1" u="sng" dirty="0" smtClean="0">
                <a:solidFill>
                  <a:srgbClr val="7030A0"/>
                </a:solidFill>
              </a:rPr>
              <a:t>优点？</a:t>
            </a:r>
            <a:r>
              <a:rPr lang="zh-CN" altLang="en-US" sz="2800" b="1" dirty="0" smtClean="0">
                <a:solidFill>
                  <a:srgbClr val="7030A0"/>
                </a:solidFill>
              </a:rPr>
              <a:t>  </a:t>
            </a:r>
            <a:r>
              <a:rPr lang="zh-CN" altLang="en-US" sz="2800" b="1" i="1" u="sng" dirty="0" smtClean="0">
                <a:solidFill>
                  <a:srgbClr val="7030A0"/>
                </a:solidFill>
              </a:rPr>
              <a:t>缺点？</a:t>
            </a:r>
            <a:endParaRPr lang="en-US" altLang="zh-CN" sz="2800" b="1" i="1" u="sng" dirty="0" smtClean="0">
              <a:solidFill>
                <a:srgbClr val="7030A0"/>
              </a:solidFill>
              <a:latin typeface="幼圆" panose="02010509060101010101" pitchFamily="49" charset="-122"/>
              <a:ea typeface="幼圆" panose="02010509060101010101" pitchFamily="49" charset="-122"/>
            </a:endParaRPr>
          </a:p>
          <a:p>
            <a:pPr lvl="0">
              <a:lnSpc>
                <a:spcPct val="150000"/>
              </a:lnSpc>
            </a:pPr>
            <a:r>
              <a:rPr lang="en-US" altLang="zh-CN" sz="2800" dirty="0" smtClean="0">
                <a:latin typeface="幼圆" panose="02010509060101010101" pitchFamily="49" charset="-122"/>
                <a:ea typeface="幼圆" panose="02010509060101010101" pitchFamily="49" charset="-122"/>
              </a:rPr>
              <a:t>2.</a:t>
            </a:r>
            <a:r>
              <a:rPr lang="zh-CN" altLang="en-US" sz="2800" dirty="0" smtClean="0"/>
              <a:t>预成性教育活动</a:t>
            </a:r>
            <a:endParaRPr lang="en-US" altLang="zh-CN" sz="2800" dirty="0" smtClean="0"/>
          </a:p>
        </p:txBody>
      </p:sp>
      <p:sp>
        <p:nvSpPr>
          <p:cNvPr id="4" name="右大括号 3"/>
          <p:cNvSpPr/>
          <p:nvPr/>
        </p:nvSpPr>
        <p:spPr>
          <a:xfrm>
            <a:off x="4214810" y="1857364"/>
            <a:ext cx="571504" cy="1643074"/>
          </a:xfrm>
          <a:prstGeom prst="rightBrace">
            <a:avLst/>
          </a:prstGeom>
          <a:ln w="635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000100" y="928670"/>
            <a:ext cx="7643866" cy="3693319"/>
          </a:xfrm>
          <a:prstGeom prst="rect">
            <a:avLst/>
          </a:prstGeom>
        </p:spPr>
        <p:txBody>
          <a:bodyPr wrap="square">
            <a:spAutoFit/>
          </a:bodyPr>
          <a:lstStyle/>
          <a:p>
            <a:pPr lvl="0">
              <a:lnSpc>
                <a:spcPct val="150000"/>
              </a:lnSpc>
            </a:pPr>
            <a:r>
              <a:rPr lang="zh-CN" altLang="en-US" sz="2800" dirty="0" smtClean="0"/>
              <a:t>（三）按幼儿园教育活动的特征划分</a:t>
            </a:r>
            <a:endParaRPr lang="en-US" altLang="zh-CN" sz="2800" dirty="0" smtClean="0"/>
          </a:p>
          <a:p>
            <a:pPr lvl="0">
              <a:lnSpc>
                <a:spcPct val="150000"/>
              </a:lnSpc>
            </a:pPr>
            <a:r>
              <a:rPr lang="en-US" altLang="zh-CN" sz="3200" dirty="0" smtClean="0"/>
              <a:t>1.</a:t>
            </a:r>
            <a:r>
              <a:rPr lang="zh-CN" altLang="en-US" sz="3200" dirty="0" smtClean="0"/>
              <a:t>生活活动</a:t>
            </a:r>
            <a:endParaRPr lang="en-US" altLang="zh-CN" sz="3200" dirty="0" smtClean="0"/>
          </a:p>
          <a:p>
            <a:pPr lvl="0">
              <a:lnSpc>
                <a:spcPct val="150000"/>
              </a:lnSpc>
            </a:pPr>
            <a:r>
              <a:rPr lang="en-US" altLang="zh-CN" sz="3200" dirty="0" smtClean="0"/>
              <a:t>2.</a:t>
            </a:r>
            <a:r>
              <a:rPr lang="zh-CN" altLang="en-US" sz="3200" dirty="0" smtClean="0"/>
              <a:t>游戏活动           </a:t>
            </a:r>
            <a:r>
              <a:rPr lang="zh-CN" altLang="en-US" sz="3200" b="1" i="1" u="sng" dirty="0" smtClean="0">
                <a:solidFill>
                  <a:srgbClr val="7030A0"/>
                </a:solidFill>
              </a:rPr>
              <a:t>举例说明</a:t>
            </a:r>
            <a:endParaRPr lang="en-US" altLang="zh-CN" sz="3200" b="1" i="1" u="sng" dirty="0" smtClean="0">
              <a:solidFill>
                <a:srgbClr val="7030A0"/>
              </a:solidFill>
            </a:endParaRPr>
          </a:p>
          <a:p>
            <a:pPr lvl="0">
              <a:lnSpc>
                <a:spcPct val="150000"/>
              </a:lnSpc>
            </a:pPr>
            <a:r>
              <a:rPr lang="en-US" altLang="zh-CN" sz="3200" dirty="0" smtClean="0"/>
              <a:t>3.</a:t>
            </a:r>
            <a:r>
              <a:rPr lang="zh-CN" altLang="en-US" sz="3200" dirty="0" smtClean="0"/>
              <a:t>交往活动</a:t>
            </a:r>
            <a:endParaRPr lang="en-US" altLang="zh-CN" sz="3200" dirty="0" smtClean="0"/>
          </a:p>
          <a:p>
            <a:pPr lvl="0">
              <a:lnSpc>
                <a:spcPct val="150000"/>
              </a:lnSpc>
            </a:pPr>
            <a:r>
              <a:rPr lang="en-US" altLang="zh-CN" sz="3200" dirty="0" smtClean="0"/>
              <a:t>4.</a:t>
            </a:r>
            <a:r>
              <a:rPr lang="zh-CN" altLang="en-US" sz="3200" dirty="0" smtClean="0"/>
              <a:t>教学活动</a:t>
            </a:r>
            <a:endParaRPr lang="zh-CN" altLang="en-US" sz="3200" dirty="0" smtClean="0"/>
          </a:p>
        </p:txBody>
      </p:sp>
      <p:sp>
        <p:nvSpPr>
          <p:cNvPr id="4" name="右大括号 3"/>
          <p:cNvSpPr/>
          <p:nvPr/>
        </p:nvSpPr>
        <p:spPr>
          <a:xfrm>
            <a:off x="3214678" y="1928802"/>
            <a:ext cx="642942" cy="2286016"/>
          </a:xfrm>
          <a:prstGeom prst="rightBrace">
            <a:avLst/>
          </a:prstGeom>
          <a:ln w="635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000100" y="928670"/>
            <a:ext cx="7643866" cy="2954655"/>
          </a:xfrm>
          <a:prstGeom prst="rect">
            <a:avLst/>
          </a:prstGeom>
        </p:spPr>
        <p:txBody>
          <a:bodyPr wrap="square">
            <a:spAutoFit/>
          </a:bodyPr>
          <a:lstStyle/>
          <a:p>
            <a:pPr lvl="0">
              <a:lnSpc>
                <a:spcPct val="150000"/>
              </a:lnSpc>
            </a:pPr>
            <a:r>
              <a:rPr lang="zh-CN" altLang="en-US" sz="2800" dirty="0" smtClean="0"/>
              <a:t>（四）按幼儿园教育活动组织形式划分</a:t>
            </a:r>
            <a:endParaRPr lang="en-US" altLang="zh-CN" sz="2800" dirty="0" smtClean="0"/>
          </a:p>
          <a:p>
            <a:pPr lvl="0">
              <a:lnSpc>
                <a:spcPct val="150000"/>
              </a:lnSpc>
            </a:pPr>
            <a:r>
              <a:rPr lang="en-US" altLang="zh-CN" sz="3200" dirty="0" smtClean="0"/>
              <a:t>1.</a:t>
            </a:r>
            <a:r>
              <a:rPr lang="zh-CN" altLang="en-US" sz="3200" dirty="0" smtClean="0"/>
              <a:t>集体活动</a:t>
            </a:r>
            <a:endParaRPr lang="en-US" altLang="zh-CN" sz="3200" dirty="0" smtClean="0"/>
          </a:p>
          <a:p>
            <a:pPr lvl="0">
              <a:lnSpc>
                <a:spcPct val="150000"/>
              </a:lnSpc>
            </a:pPr>
            <a:r>
              <a:rPr lang="en-US" altLang="zh-CN" sz="3200" dirty="0" smtClean="0"/>
              <a:t>2.</a:t>
            </a:r>
            <a:r>
              <a:rPr lang="zh-CN" altLang="en-US" sz="3200" dirty="0" smtClean="0"/>
              <a:t>小组活动           思考：</a:t>
            </a:r>
            <a:r>
              <a:rPr lang="zh-CN" altLang="en-US" sz="3200" b="1" i="1" u="sng" dirty="0" smtClean="0">
                <a:solidFill>
                  <a:srgbClr val="7030A0"/>
                </a:solidFill>
              </a:rPr>
              <a:t>有哪些优缺点？</a:t>
            </a:r>
            <a:endParaRPr lang="en-US" altLang="zh-CN" sz="3200" b="1" i="1" u="sng" dirty="0" smtClean="0">
              <a:solidFill>
                <a:srgbClr val="7030A0"/>
              </a:solidFill>
            </a:endParaRPr>
          </a:p>
          <a:p>
            <a:pPr lvl="0">
              <a:lnSpc>
                <a:spcPct val="150000"/>
              </a:lnSpc>
            </a:pPr>
            <a:r>
              <a:rPr lang="en-US" altLang="zh-CN" sz="3200" dirty="0" smtClean="0"/>
              <a:t>3.</a:t>
            </a:r>
            <a:r>
              <a:rPr lang="zh-CN" altLang="en-US" sz="3200" dirty="0" smtClean="0"/>
              <a:t>个别活动</a:t>
            </a:r>
            <a:endParaRPr lang="en-US" altLang="zh-CN" sz="3200" dirty="0" smtClean="0"/>
          </a:p>
        </p:txBody>
      </p:sp>
      <p:sp>
        <p:nvSpPr>
          <p:cNvPr id="4" name="右大括号 3"/>
          <p:cNvSpPr/>
          <p:nvPr/>
        </p:nvSpPr>
        <p:spPr>
          <a:xfrm>
            <a:off x="3143240" y="1928802"/>
            <a:ext cx="714380" cy="1571636"/>
          </a:xfrm>
          <a:prstGeom prst="rightBrace">
            <a:avLst/>
          </a:prstGeom>
          <a:ln w="635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000100" y="928670"/>
            <a:ext cx="7643866" cy="3693319"/>
          </a:xfrm>
          <a:prstGeom prst="rect">
            <a:avLst/>
          </a:prstGeom>
        </p:spPr>
        <p:txBody>
          <a:bodyPr wrap="square">
            <a:spAutoFit/>
          </a:bodyPr>
          <a:lstStyle/>
          <a:p>
            <a:pPr lvl="0">
              <a:lnSpc>
                <a:spcPct val="150000"/>
              </a:lnSpc>
            </a:pPr>
            <a:r>
              <a:rPr lang="zh-CN" altLang="en-US" sz="2800" dirty="0" smtClean="0"/>
              <a:t>（五）按幼儿的学习方式划分</a:t>
            </a:r>
            <a:endParaRPr lang="en-US" altLang="zh-CN" sz="2800" dirty="0" smtClean="0"/>
          </a:p>
          <a:p>
            <a:pPr lvl="0">
              <a:lnSpc>
                <a:spcPct val="150000"/>
              </a:lnSpc>
            </a:pPr>
            <a:r>
              <a:rPr lang="en-US" altLang="zh-CN" sz="3200" dirty="0" smtClean="0"/>
              <a:t>1.</a:t>
            </a:r>
            <a:r>
              <a:rPr lang="zh-CN" altLang="en-US" sz="3200" dirty="0" smtClean="0"/>
              <a:t>接受式学习活动</a:t>
            </a:r>
            <a:endParaRPr lang="en-US" altLang="zh-CN" sz="3200" dirty="0" smtClean="0"/>
          </a:p>
          <a:p>
            <a:pPr lvl="0">
              <a:lnSpc>
                <a:spcPct val="150000"/>
              </a:lnSpc>
            </a:pPr>
            <a:r>
              <a:rPr lang="en-US" altLang="zh-CN" sz="3200" dirty="0" smtClean="0"/>
              <a:t>2.</a:t>
            </a:r>
            <a:r>
              <a:rPr lang="zh-CN" altLang="en-US" sz="3200" dirty="0" smtClean="0"/>
              <a:t>体验式学习活动          思考：</a:t>
            </a:r>
            <a:r>
              <a:rPr lang="zh-CN" altLang="en-US" sz="3200" b="1" i="1" u="sng" dirty="0" smtClean="0">
                <a:solidFill>
                  <a:srgbClr val="7030A0"/>
                </a:solidFill>
              </a:rPr>
              <a:t>如何理解？</a:t>
            </a:r>
            <a:endParaRPr lang="en-US" altLang="zh-CN" sz="3200" b="1" i="1" u="sng" dirty="0" smtClean="0">
              <a:solidFill>
                <a:srgbClr val="7030A0"/>
              </a:solidFill>
            </a:endParaRPr>
          </a:p>
          <a:p>
            <a:pPr lvl="0">
              <a:lnSpc>
                <a:spcPct val="150000"/>
              </a:lnSpc>
            </a:pPr>
            <a:r>
              <a:rPr lang="en-US" altLang="zh-CN" sz="3200" dirty="0" smtClean="0"/>
              <a:t>3.</a:t>
            </a:r>
            <a:r>
              <a:rPr lang="zh-CN" altLang="en-US" sz="3200" dirty="0" smtClean="0"/>
              <a:t>探究式学习活动                    </a:t>
            </a:r>
            <a:endParaRPr lang="en-US" altLang="zh-CN" sz="3200" dirty="0" smtClean="0"/>
          </a:p>
          <a:p>
            <a:pPr lvl="0">
              <a:lnSpc>
                <a:spcPct val="150000"/>
              </a:lnSpc>
            </a:pPr>
            <a:r>
              <a:rPr lang="en-US" altLang="zh-CN" sz="3200" dirty="0" smtClean="0"/>
              <a:t>4.</a:t>
            </a:r>
            <a:r>
              <a:rPr lang="zh-CN" altLang="en-US" sz="3200" dirty="0" smtClean="0"/>
              <a:t>合作式学习活动</a:t>
            </a:r>
            <a:endParaRPr lang="en-US" altLang="zh-CN" sz="3200" dirty="0" smtClean="0"/>
          </a:p>
        </p:txBody>
      </p:sp>
      <p:sp>
        <p:nvSpPr>
          <p:cNvPr id="4" name="右大括号 3"/>
          <p:cNvSpPr/>
          <p:nvPr/>
        </p:nvSpPr>
        <p:spPr>
          <a:xfrm>
            <a:off x="4357686" y="1928802"/>
            <a:ext cx="714380" cy="2357454"/>
          </a:xfrm>
          <a:prstGeom prst="rightBrace">
            <a:avLst/>
          </a:prstGeom>
          <a:ln w="635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二、理解幼儿园教育活动的类型</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1285852" y="1000108"/>
            <a:ext cx="6929486" cy="2954655"/>
          </a:xfrm>
          <a:prstGeom prst="rect">
            <a:avLst/>
          </a:prstGeom>
        </p:spPr>
        <p:txBody>
          <a:bodyPr wrap="square">
            <a:spAutoFit/>
          </a:bodyPr>
          <a:lstStyle/>
          <a:p>
            <a:pPr lvl="0">
              <a:lnSpc>
                <a:spcPct val="150000"/>
              </a:lnSpc>
            </a:pPr>
            <a:r>
              <a:rPr lang="zh-CN" altLang="en-US" sz="2800" dirty="0" smtClean="0"/>
              <a:t>（六）其他形式的教育活动</a:t>
            </a:r>
            <a:endParaRPr lang="en-US" altLang="zh-CN" sz="2800" dirty="0" smtClean="0"/>
          </a:p>
          <a:p>
            <a:pPr lvl="0">
              <a:lnSpc>
                <a:spcPct val="150000"/>
              </a:lnSpc>
            </a:pPr>
            <a:r>
              <a:rPr lang="en-US" altLang="zh-CN" sz="3200" dirty="0" smtClean="0"/>
              <a:t>1.</a:t>
            </a:r>
            <a:r>
              <a:rPr lang="zh-CN" altLang="en-US" sz="3200" dirty="0" smtClean="0"/>
              <a:t>全园活动</a:t>
            </a:r>
            <a:endParaRPr lang="en-US" altLang="zh-CN" sz="3200" dirty="0" smtClean="0"/>
          </a:p>
          <a:p>
            <a:pPr lvl="0">
              <a:lnSpc>
                <a:spcPct val="150000"/>
              </a:lnSpc>
            </a:pPr>
            <a:r>
              <a:rPr lang="en-US" altLang="zh-CN" sz="3200" dirty="0" smtClean="0"/>
              <a:t>2.</a:t>
            </a:r>
            <a:r>
              <a:rPr lang="zh-CN" altLang="en-US" sz="3200" dirty="0" smtClean="0"/>
              <a:t>亲子活动</a:t>
            </a:r>
            <a:endParaRPr lang="en-US" altLang="zh-CN" sz="3200" b="1" i="1" u="sng" dirty="0" smtClean="0">
              <a:solidFill>
                <a:srgbClr val="7030A0"/>
              </a:solidFill>
            </a:endParaRPr>
          </a:p>
          <a:p>
            <a:pPr lvl="0">
              <a:lnSpc>
                <a:spcPct val="150000"/>
              </a:lnSpc>
            </a:pPr>
            <a:r>
              <a:rPr lang="en-US" altLang="zh-CN" sz="3200" dirty="0" smtClean="0"/>
              <a:t>3.</a:t>
            </a:r>
            <a:r>
              <a:rPr lang="zh-CN" altLang="en-US" sz="3200" dirty="0" smtClean="0"/>
              <a:t>各种社会实践活动</a:t>
            </a:r>
            <a:endParaRPr lang="en-US" altLang="zh-CN" sz="3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2" name="组合 17"/>
          <p:cNvGrpSpPr/>
          <p:nvPr/>
        </p:nvGrpSpPr>
        <p:grpSpPr>
          <a:xfrm>
            <a:off x="35497" y="116632"/>
            <a:ext cx="7465461" cy="1097790"/>
            <a:chOff x="35497" y="188640"/>
            <a:chExt cx="7128790" cy="866697"/>
          </a:xfrm>
        </p:grpSpPr>
        <p:grpSp>
          <p:nvGrpSpPr>
            <p:cNvPr id="3" name="组合 7"/>
            <p:cNvGrpSpPr/>
            <p:nvPr/>
          </p:nvGrpSpPr>
          <p:grpSpPr>
            <a:xfrm>
              <a:off x="2048060" y="209341"/>
              <a:ext cx="5116227" cy="845996"/>
              <a:chOff x="2012564" y="22502"/>
              <a:chExt cx="5116227" cy="845996"/>
            </a:xfrm>
          </p:grpSpPr>
          <p:sp>
            <p:nvSpPr>
              <p:cNvPr id="16" name="同侧圆角矩形 15"/>
              <p:cNvSpPr/>
              <p:nvPr/>
            </p:nvSpPr>
            <p:spPr>
              <a:xfrm rot="5400000">
                <a:off x="4223999" y="-2122963"/>
                <a:ext cx="693358" cy="5116227"/>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同侧圆角矩形 4"/>
              <p:cNvSpPr/>
              <p:nvPr/>
            </p:nvSpPr>
            <p:spPr>
              <a:xfrm>
                <a:off x="2012564" y="22502"/>
                <a:ext cx="5082381" cy="845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理解幼儿园教育活动与幼儿园课程、幼儿园游戏活动的关系</a:t>
                </a:r>
                <a:endParaRPr lang="zh-CN" altLang="en-US" sz="2400" b="1" dirty="0">
                  <a:latin typeface="+mn-ea"/>
                </a:endParaRPr>
              </a:p>
            </p:txBody>
          </p:sp>
        </p:grpSp>
        <p:grpSp>
          <p:nvGrpSpPr>
            <p:cNvPr id="4" name="组合 12"/>
            <p:cNvGrpSpPr/>
            <p:nvPr/>
          </p:nvGrpSpPr>
          <p:grpSpPr>
            <a:xfrm>
              <a:off x="35497" y="188640"/>
              <a:ext cx="2524055" cy="866697"/>
              <a:chOff x="1" y="1801"/>
              <a:chExt cx="2524055" cy="866697"/>
            </a:xfrm>
            <a:scene3d>
              <a:camera prst="orthographicFront"/>
              <a:lightRig rig="flat" dir="t"/>
            </a:scene3d>
          </p:grpSpPr>
          <p:sp>
            <p:nvSpPr>
              <p:cNvPr id="14" name="圆角矩形 13"/>
              <p:cNvSpPr/>
              <p:nvPr/>
            </p:nvSpPr>
            <p:spPr>
              <a:xfrm>
                <a:off x="1" y="1801"/>
                <a:ext cx="2012564"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0"/>
                  <a:satOff val="0"/>
                  <a:lumOff val="0"/>
                  <a:alphaOff val="0"/>
                </a:schemeClr>
              </a:fillRef>
              <a:effectRef idx="1">
                <a:schemeClr val="accent1">
                  <a:shade val="80000"/>
                  <a:hueOff val="0"/>
                  <a:satOff val="0"/>
                  <a:lumOff val="0"/>
                  <a:alphaOff val="0"/>
                </a:schemeClr>
              </a:effectRef>
              <a:fontRef idx="minor">
                <a:schemeClr val="dk1"/>
              </a:fontRef>
            </p:style>
          </p:sp>
          <p:sp>
            <p:nvSpPr>
              <p:cNvPr id="15" name="圆角矩形 6"/>
              <p:cNvSpPr/>
              <p:nvPr/>
            </p:nvSpPr>
            <p:spPr>
              <a:xfrm>
                <a:off x="42309" y="44110"/>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dirty="0" smtClean="0">
                    <a:latin typeface="微软雅黑" panose="020B0503020204020204" pitchFamily="34" charset="-122"/>
                    <a:ea typeface="微软雅黑" panose="020B0503020204020204" pitchFamily="34" charset="-122"/>
                  </a:rPr>
                  <a:t>任务三</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20" name="图示 19"/>
          <p:cNvGraphicFramePr/>
          <p:nvPr/>
        </p:nvGraphicFramePr>
        <p:xfrm>
          <a:off x="285720" y="2204864"/>
          <a:ext cx="8030696"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500034" y="142852"/>
            <a:ext cx="8215370" cy="928694"/>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lang="zh-CN" altLang="en-US" sz="2800" b="1" dirty="0" smtClean="0">
                <a:latin typeface="幼圆" panose="02010509060101010101" pitchFamily="49" charset="-122"/>
                <a:ea typeface="幼圆" panose="02010509060101010101" pitchFamily="49" charset="-122"/>
              </a:rPr>
              <a:t>一、理解幼儿园教育活动与幼儿园课程的关系</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285720" y="1071546"/>
            <a:ext cx="8358246" cy="2400657"/>
          </a:xfrm>
          <a:prstGeom prst="rect">
            <a:avLst/>
          </a:prstGeom>
        </p:spPr>
        <p:txBody>
          <a:bodyPr wrap="square">
            <a:spAutoFit/>
          </a:bodyPr>
          <a:lstStyle/>
          <a:p>
            <a:pPr lvl="0">
              <a:lnSpc>
                <a:spcPct val="150000"/>
              </a:lnSpc>
            </a:pPr>
            <a:r>
              <a:rPr lang="zh-CN" altLang="en-US" sz="2800" dirty="0" smtClean="0"/>
              <a:t>        </a:t>
            </a:r>
            <a:r>
              <a:rPr lang="zh-CN" altLang="en-US" sz="2400" dirty="0" smtClean="0"/>
              <a:t>幼儿教师应从广义的角度来理解幼儿园课程，明白幼儿在园的所有活动都是幼儿园课程的组成部分，幼儿园中各种类型的教育活动组成了幼儿园课程，它们相互结合与渗透，能够有效地帮助幼儿达到其学习与发展的目标。</a:t>
            </a:r>
            <a:endParaRPr lang="en-US" altLang="zh-CN"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250478" y="142852"/>
            <a:ext cx="8643998" cy="928694"/>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lang="zh-CN" altLang="en-US" sz="2800" b="1" dirty="0" smtClean="0">
                <a:latin typeface="幼圆" panose="02010509060101010101" pitchFamily="49" charset="-122"/>
                <a:ea typeface="幼圆" panose="02010509060101010101" pitchFamily="49" charset="-122"/>
              </a:rPr>
              <a:t>二、</a:t>
            </a:r>
            <a:r>
              <a:rPr lang="zh-CN" altLang="en-US" sz="2800" b="1" dirty="0" smtClean="0"/>
              <a:t>理解幼儿园教育活动与幼儿园游戏活动的关系</a:t>
            </a:r>
            <a:endParaRPr lang="zh-CN" altLang="en-US" sz="2800" b="1" dirty="0" smtClean="0"/>
          </a:p>
        </p:txBody>
      </p:sp>
      <p:sp>
        <p:nvSpPr>
          <p:cNvPr id="6" name="矩形 5"/>
          <p:cNvSpPr/>
          <p:nvPr/>
        </p:nvSpPr>
        <p:spPr>
          <a:xfrm>
            <a:off x="500034" y="1285860"/>
            <a:ext cx="8072494" cy="1947649"/>
          </a:xfrm>
          <a:prstGeom prst="rect">
            <a:avLst/>
          </a:prstGeom>
        </p:spPr>
        <p:txBody>
          <a:bodyPr wrap="square">
            <a:spAutoFit/>
          </a:bodyPr>
          <a:lstStyle/>
          <a:p>
            <a:pPr lvl="0">
              <a:lnSpc>
                <a:spcPct val="150000"/>
              </a:lnSpc>
            </a:pPr>
            <a:r>
              <a:rPr lang="zh-CN" altLang="en-US" sz="2800" dirty="0" smtClean="0"/>
              <a:t>        在幼儿园所开展的各种类型的教育活动更多可以看作是游戏活动与教学活动的不同程度的结合，是兼有游戏活动和教学活动成分的活动。</a:t>
            </a:r>
            <a:endParaRPr lang="en-US" altLang="zh-CN"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2" name="标题 1"/>
          <p:cNvSpPr txBox="1"/>
          <p:nvPr/>
        </p:nvSpPr>
        <p:spPr bwMode="auto">
          <a:xfrm>
            <a:off x="611560" y="836712"/>
            <a:ext cx="8229600" cy="1143000"/>
          </a:xfrm>
          <a:prstGeom prst="rect">
            <a:avLst/>
          </a:prstGeom>
          <a:noFill/>
          <a:ln w="9525">
            <a:noFill/>
            <a:miter lim="800000"/>
          </a:ln>
        </p:spPr>
        <p:txBody>
          <a:bodyPr vert="horz" wrap="square" lIns="91440" tIns="45720" rIns="91440" bIns="45720" numCol="1" anchor="ctr" anchorCtr="0" compatLnSpc="1"/>
          <a:lstStyle/>
          <a:p>
            <a:pPr lvl="0" algn="ctr" eaLnBrk="0" hangingPunct="0">
              <a:defRPr/>
            </a:pPr>
            <a:r>
              <a:rPr kumimoji="0" lang="zh-CN" altLang="en-US" sz="4400" b="1" i="0" u="none" strike="noStrike" kern="1200" cap="none" spc="0" normalizeH="0" baseline="0" noProof="0" dirty="0" smtClean="0">
                <a:ln>
                  <a:noFill/>
                </a:ln>
                <a:solidFill>
                  <a:schemeClr val="tx1"/>
                </a:solidFill>
                <a:effectLst/>
                <a:uLnTx/>
                <a:uFillTx/>
                <a:latin typeface="华文隶书" panose="02010800040101010101" pitchFamily="2" charset="-122"/>
                <a:ea typeface="华文隶书" panose="02010800040101010101" pitchFamily="2" charset="-122"/>
                <a:cs typeface="+mj-cs"/>
              </a:rPr>
              <a:t>项目一  </a:t>
            </a:r>
            <a:r>
              <a:rPr lang="zh-CN" altLang="en-US" sz="4400" b="1" dirty="0" smtClean="0">
                <a:latin typeface="华文隶书" panose="02010800040101010101" pitchFamily="2" charset="-122"/>
                <a:ea typeface="华文隶书" panose="02010800040101010101" pitchFamily="2" charset="-122"/>
                <a:cs typeface="+mj-cs"/>
              </a:rPr>
              <a:t>幼儿园教育活动概述</a:t>
            </a:r>
            <a:endParaRPr lang="zh-CN" altLang="en-US" sz="4400" b="1" dirty="0" smtClean="0">
              <a:latin typeface="华文隶书" panose="02010800040101010101" pitchFamily="2" charset="-122"/>
              <a:ea typeface="华文隶书" panose="02010800040101010101" pitchFamily="2" charset="-122"/>
              <a:cs typeface="+mj-cs"/>
            </a:endParaRPr>
          </a:p>
        </p:txBody>
      </p:sp>
      <p:graphicFrame>
        <p:nvGraphicFramePr>
          <p:cNvPr id="21" name="图示 20"/>
          <p:cNvGraphicFramePr/>
          <p:nvPr/>
        </p:nvGraphicFramePr>
        <p:xfrm>
          <a:off x="500034" y="2143116"/>
          <a:ext cx="8286808"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829576" cy="1143000"/>
          </a:xfrm>
        </p:spPr>
        <p:txBody>
          <a:bodyPr>
            <a:normAutofit/>
          </a:bodyPr>
          <a:lstStyle/>
          <a:p>
            <a:r>
              <a:rPr lang="en-US" altLang="zh-CN" b="1" dirty="0" smtClean="0"/>
              <a:t>【</a:t>
            </a:r>
            <a:r>
              <a:rPr lang="zh-CN" altLang="en-US" b="1" dirty="0" smtClean="0"/>
              <a:t>小任务</a:t>
            </a:r>
            <a:r>
              <a:rPr lang="en-US" altLang="zh-CN" b="1" dirty="0" smtClean="0"/>
              <a:t>】    </a:t>
            </a:r>
            <a:r>
              <a:rPr lang="zh-CN" altLang="en-US" sz="3600" dirty="0" smtClean="0"/>
              <a:t>如何理解下图？</a:t>
            </a:r>
            <a:endParaRPr lang="zh-CN" altLang="en-US" sz="3600" dirty="0"/>
          </a:p>
        </p:txBody>
      </p:sp>
      <p:pic>
        <p:nvPicPr>
          <p:cNvPr id="4" name="图片 3" descr="图1-1"/>
          <p:cNvPicPr/>
          <p:nvPr/>
        </p:nvPicPr>
        <p:blipFill>
          <a:blip r:embed="rId1">
            <a:extLst>
              <a:ext uri="{28A0092B-C50C-407E-A947-70E740481C1C}">
                <a14:useLocalDpi xmlns:a14="http://schemas.microsoft.com/office/drawing/2010/main" val="0"/>
              </a:ext>
            </a:extLst>
          </a:blip>
          <a:srcRect/>
          <a:stretch>
            <a:fillRect/>
          </a:stretch>
        </p:blipFill>
        <p:spPr bwMode="auto">
          <a:xfrm>
            <a:off x="714348" y="1571612"/>
            <a:ext cx="7572428" cy="3357586"/>
          </a:xfrm>
          <a:prstGeom prst="rect">
            <a:avLst/>
          </a:prstGeom>
          <a:noFill/>
          <a:ln>
            <a:noFill/>
          </a:ln>
        </p:spPr>
      </p:pic>
      <p:sp>
        <p:nvSpPr>
          <p:cNvPr id="5" name="矩形 4"/>
          <p:cNvSpPr/>
          <p:nvPr/>
        </p:nvSpPr>
        <p:spPr>
          <a:xfrm>
            <a:off x="2428860" y="5143512"/>
            <a:ext cx="3647152" cy="369332"/>
          </a:xfrm>
          <a:prstGeom prst="rect">
            <a:avLst/>
          </a:prstGeom>
        </p:spPr>
        <p:txBody>
          <a:bodyPr wrap="none">
            <a:spAutoFit/>
          </a:bodyPr>
          <a:lstStyle/>
          <a:p>
            <a:r>
              <a:rPr lang="zh-CN" altLang="en-US" b="1" dirty="0" smtClean="0"/>
              <a:t>幼儿园游戏活动与教学活动的关系</a:t>
            </a:r>
            <a:endParaRPr lang="zh-CN" alt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539552" y="620688"/>
            <a:ext cx="4320480" cy="523220"/>
          </a:xfrm>
          <a:prstGeom prst="rect">
            <a:avLst/>
          </a:prstGeom>
          <a:noFill/>
        </p:spPr>
        <p:txBody>
          <a:bodyPr wrap="square" rtlCol="0">
            <a:spAutoFit/>
          </a:bodyPr>
          <a:lstStyle/>
          <a:p>
            <a:r>
              <a:rPr lang="en-US" altLang="zh-CN" sz="2800" dirty="0" smtClean="0"/>
              <a:t>【</a:t>
            </a:r>
            <a:r>
              <a:rPr lang="zh-CN" altLang="en-US" sz="2800" b="1" dirty="0" smtClean="0"/>
              <a:t>实践练习</a:t>
            </a:r>
            <a:r>
              <a:rPr lang="en-US" altLang="zh-CN" sz="2800" dirty="0" smtClean="0"/>
              <a:t>】</a:t>
            </a:r>
            <a:endParaRPr lang="en-US" altLang="zh-CN" sz="2800" dirty="0" smtClean="0"/>
          </a:p>
        </p:txBody>
      </p:sp>
      <p:sp>
        <p:nvSpPr>
          <p:cNvPr id="8" name="TextBox 7"/>
          <p:cNvSpPr txBox="1"/>
          <p:nvPr/>
        </p:nvSpPr>
        <p:spPr>
          <a:xfrm>
            <a:off x="1071538" y="1785926"/>
            <a:ext cx="6670524" cy="2491740"/>
          </a:xfrm>
          <a:prstGeom prst="rect">
            <a:avLst/>
          </a:prstGeom>
          <a:solidFill>
            <a:schemeClr val="accent3">
              <a:lumMod val="20000"/>
              <a:lumOff val="80000"/>
            </a:schemeClr>
          </a:solidFill>
        </p:spPr>
        <p:txBody>
          <a:bodyPr wrap="square" rtlCol="0">
            <a:spAutoFit/>
          </a:bodyPr>
          <a:lstStyle/>
          <a:p>
            <a:endParaRPr lang="en-US" altLang="zh-CN" sz="2400" dirty="0" smtClean="0"/>
          </a:p>
          <a:p>
            <a:pPr>
              <a:lnSpc>
                <a:spcPct val="150000"/>
              </a:lnSpc>
            </a:pPr>
            <a:r>
              <a:rPr lang="zh-CN" altLang="en-US" sz="2400" b="1" dirty="0" smtClean="0"/>
              <a:t>        实地观摩幼儿园某年龄班一个或某几个教育活动片段，并分析这些教育活动是属于低结构化的活动还是高结构化的活动。</a:t>
            </a:r>
            <a:endParaRPr lang="zh-CN" altLang="en-US" sz="2400" b="1" dirty="0" smtClean="0"/>
          </a:p>
          <a:p>
            <a:endParaRPr lang="zh-CN" altLang="en-US" sz="2400" dirty="0"/>
          </a:p>
        </p:txBody>
      </p:sp>
      <p:pic>
        <p:nvPicPr>
          <p:cNvPr id="4" name="图片 27651" descr="FLOW11"/>
          <p:cNvPicPr>
            <a:picLocks noChangeAspect="1" noChangeArrowheads="1"/>
          </p:cNvPicPr>
          <p:nvPr/>
        </p:nvPicPr>
        <p:blipFill>
          <a:blip r:embed="rId2"/>
          <a:srcRect/>
          <a:stretch>
            <a:fillRect/>
          </a:stretch>
        </p:blipFill>
        <p:spPr bwMode="auto">
          <a:xfrm>
            <a:off x="6443663" y="4149725"/>
            <a:ext cx="2120900"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898525" y="1222375"/>
            <a:ext cx="7073900" cy="1753235"/>
          </a:xfrm>
          <a:prstGeom prst="rect">
            <a:avLst/>
          </a:prstGeom>
        </p:spPr>
        <p:txBody>
          <a:bodyPr wrap="square">
            <a:spAutoFit/>
          </a:bodyPr>
          <a:lstStyle/>
          <a:p>
            <a:pPr lvl="0">
              <a:lnSpc>
                <a:spcPct val="150000"/>
              </a:lnSpc>
            </a:pPr>
            <a:r>
              <a:rPr lang="zh-CN" altLang="en-US" sz="2800" dirty="0" smtClean="0"/>
              <a:t>       </a:t>
            </a:r>
            <a:r>
              <a:rPr lang="zh-CN" altLang="en-US" sz="7200" dirty="0" smtClean="0">
                <a:solidFill>
                  <a:schemeClr val="accent1"/>
                </a:solidFill>
                <a:effectLst>
                  <a:outerShdw blurRad="38100" dist="25400" dir="5400000" algn="ctr" rotWithShape="0">
                    <a:srgbClr val="6E747A">
                      <a:alpha val="43000"/>
                    </a:srgbClr>
                  </a:outerShdw>
                </a:effectLst>
              </a:rPr>
              <a:t> </a:t>
            </a:r>
            <a:r>
              <a:rPr lang="en-US" altLang="zh-CN" sz="7200" dirty="0" smtClean="0">
                <a:ln w="22225">
                  <a:solidFill>
                    <a:schemeClr val="accent2"/>
                  </a:solidFill>
                  <a:prstDash val="solid"/>
                </a:ln>
                <a:solidFill>
                  <a:schemeClr val="accent2">
                    <a:lumMod val="40000"/>
                    <a:lumOff val="60000"/>
                  </a:schemeClr>
                </a:solidFill>
                <a:effectLst/>
              </a:rPr>
              <a:t>THANK </a:t>
            </a:r>
            <a:r>
              <a:rPr lang="en-US" sz="7200" dirty="0" smtClean="0">
                <a:ln w="22225">
                  <a:solidFill>
                    <a:schemeClr val="accent2"/>
                  </a:solidFill>
                  <a:prstDash val="solid"/>
                </a:ln>
                <a:solidFill>
                  <a:schemeClr val="accent2">
                    <a:lumMod val="40000"/>
                    <a:lumOff val="60000"/>
                  </a:schemeClr>
                </a:solidFill>
                <a:effectLst/>
              </a:rPr>
              <a:t> YOU</a:t>
            </a:r>
            <a:endParaRPr lang="en-US" sz="7200" dirty="0" smtClean="0">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750228" y="15301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3200" b="1" dirty="0" smtClean="0">
                <a:latin typeface="幼圆" panose="02010509060101010101" pitchFamily="49" charset="-122"/>
                <a:ea typeface="幼圆" panose="02010509060101010101" pitchFamily="49" charset="-122"/>
              </a:rPr>
              <a:t>学习目标</a:t>
            </a:r>
            <a:endParaRPr lang="zh-CN" altLang="en-US" sz="3200" b="1" dirty="0" smtClean="0">
              <a:latin typeface="幼圆" panose="02010509060101010101" pitchFamily="49" charset="-122"/>
              <a:ea typeface="幼圆" panose="02010509060101010101" pitchFamily="49" charset="-122"/>
            </a:endParaRPr>
          </a:p>
        </p:txBody>
      </p:sp>
      <p:sp>
        <p:nvSpPr>
          <p:cNvPr id="6" name="矩形 5"/>
          <p:cNvSpPr/>
          <p:nvPr/>
        </p:nvSpPr>
        <p:spPr>
          <a:xfrm>
            <a:off x="591185" y="1000125"/>
            <a:ext cx="8102600" cy="4154170"/>
          </a:xfrm>
          <a:prstGeom prst="rect">
            <a:avLst/>
          </a:prstGeom>
        </p:spPr>
        <p:txBody>
          <a:bodyPr wrap="square">
            <a:spAutoFit/>
          </a:bodyPr>
          <a:lstStyle/>
          <a:p>
            <a:pPr marL="342900" lvl="0" indent="-342900">
              <a:lnSpc>
                <a:spcPct val="150000"/>
              </a:lnSpc>
              <a:buFont typeface="Arial" panose="020B0604020202020204" pitchFamily="34" charset="0"/>
              <a:buChar char="•"/>
            </a:pPr>
            <a:r>
              <a:rPr lang="zh-CN" altLang="en-US" sz="2400" b="1" dirty="0" smtClean="0"/>
              <a:t>知识目标</a:t>
            </a:r>
            <a:r>
              <a:rPr lang="zh-CN" altLang="en-US" sz="2400" dirty="0" smtClean="0"/>
              <a:t>：理解幼儿园教育活动的类型、性质；深入理解幼儿园教育活动与幼儿园课程、幼儿园游戏活动之间的关系；掌握幼儿园教育活动的内涵、特点。</a:t>
            </a:r>
            <a:endParaRPr lang="zh-CN" altLang="en-US" sz="2400" dirty="0" smtClean="0"/>
          </a:p>
          <a:p>
            <a:pPr marL="342900" lvl="0" indent="-342900">
              <a:lnSpc>
                <a:spcPct val="150000"/>
              </a:lnSpc>
              <a:buFont typeface="Arial" panose="020B0604020202020204" pitchFamily="34" charset="0"/>
              <a:buChar char="•"/>
            </a:pPr>
            <a:r>
              <a:rPr lang="zh-CN" altLang="en-US" sz="2400" b="1" dirty="0" smtClean="0"/>
              <a:t>技能目标</a:t>
            </a:r>
            <a:r>
              <a:rPr lang="zh-CN" altLang="en-US" sz="2400" dirty="0" smtClean="0"/>
              <a:t>：能够对幼儿园教育活动产生一个全面而又清晰的认识。</a:t>
            </a:r>
            <a:endParaRPr lang="zh-CN" altLang="en-US" sz="2400" dirty="0" smtClean="0"/>
          </a:p>
          <a:p>
            <a:pPr marL="342900" lvl="0" indent="-342900">
              <a:lnSpc>
                <a:spcPct val="150000"/>
              </a:lnSpc>
              <a:buFont typeface="Arial" panose="020B0604020202020204" pitchFamily="34" charset="0"/>
              <a:buChar char="•"/>
            </a:pPr>
            <a:r>
              <a:rPr lang="zh-CN" altLang="en-US" sz="2400" b="1" dirty="0" smtClean="0"/>
              <a:t>情感态度目标</a:t>
            </a:r>
            <a:r>
              <a:rPr lang="zh-CN" altLang="en-US" sz="2400" dirty="0" smtClean="0"/>
              <a:t>：逐渐喜欢开展幼儿园教育活动。</a:t>
            </a:r>
            <a:endParaRPr lang="zh-CN" altLang="en-US" sz="2400" dirty="0" smtClean="0"/>
          </a:p>
          <a:p>
            <a:pPr lvl="0">
              <a:lnSpc>
                <a:spcPct val="150000"/>
              </a:lnSpc>
            </a:pPr>
            <a:r>
              <a:rPr lang="zh-CN" altLang="en-US" sz="3200" dirty="0" smtClean="0"/>
              <a:t>    </a:t>
            </a:r>
            <a:r>
              <a:rPr lang="en-US" altLang="zh-CN" sz="3200" dirty="0" smtClean="0"/>
              <a:t>  </a:t>
            </a:r>
            <a:endParaRPr lang="zh-CN" altLang="en-US" dirty="0">
              <a:latin typeface="幼圆" panose="02010509060101010101" pitchFamily="49" charset="-122"/>
              <a:ea typeface="幼圆" panose="0201050906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18" name="组合 17"/>
          <p:cNvGrpSpPr/>
          <p:nvPr/>
        </p:nvGrpSpPr>
        <p:grpSpPr>
          <a:xfrm>
            <a:off x="35497" y="116632"/>
            <a:ext cx="7465461" cy="866697"/>
            <a:chOff x="35497" y="188640"/>
            <a:chExt cx="7128790" cy="866697"/>
          </a:xfrm>
        </p:grpSpPr>
        <p:grpSp>
          <p:nvGrpSpPr>
            <p:cNvPr id="8" name="组合 7"/>
            <p:cNvGrpSpPr/>
            <p:nvPr/>
          </p:nvGrpSpPr>
          <p:grpSpPr>
            <a:xfrm>
              <a:off x="2048060" y="275311"/>
              <a:ext cx="5116227" cy="693358"/>
              <a:chOff x="2012564" y="88472"/>
              <a:chExt cx="5116227" cy="693358"/>
            </a:xfrm>
          </p:grpSpPr>
          <p:sp>
            <p:nvSpPr>
              <p:cNvPr id="16" name="同侧圆角矩形 15"/>
              <p:cNvSpPr/>
              <p:nvPr/>
            </p:nvSpPr>
            <p:spPr>
              <a:xfrm rot="5400000">
                <a:off x="4223999" y="-2122963"/>
                <a:ext cx="693358" cy="5116227"/>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同侧圆角矩形 4"/>
              <p:cNvSpPr/>
              <p:nvPr/>
            </p:nvSpPr>
            <p:spPr>
              <a:xfrm>
                <a:off x="2012564" y="122318"/>
                <a:ext cx="5082381"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掌握幼儿园教育活动的内涵和特点</a:t>
                </a:r>
                <a:endParaRPr lang="zh-CN" altLang="en-US" sz="2400" b="1" dirty="0">
                  <a:latin typeface="+mn-ea"/>
                </a:endParaRPr>
              </a:p>
            </p:txBody>
          </p:sp>
        </p:grpSp>
        <p:grpSp>
          <p:nvGrpSpPr>
            <p:cNvPr id="13" name="组合 12"/>
            <p:cNvGrpSpPr/>
            <p:nvPr/>
          </p:nvGrpSpPr>
          <p:grpSpPr>
            <a:xfrm>
              <a:off x="35497" y="188640"/>
              <a:ext cx="2524055" cy="866697"/>
              <a:chOff x="1" y="1801"/>
              <a:chExt cx="2524055" cy="866697"/>
            </a:xfrm>
            <a:scene3d>
              <a:camera prst="orthographicFront"/>
              <a:lightRig rig="flat" dir="t"/>
            </a:scene3d>
          </p:grpSpPr>
          <p:sp>
            <p:nvSpPr>
              <p:cNvPr id="14" name="圆角矩形 13"/>
              <p:cNvSpPr/>
              <p:nvPr/>
            </p:nvSpPr>
            <p:spPr>
              <a:xfrm>
                <a:off x="1" y="1801"/>
                <a:ext cx="2012564"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0"/>
                  <a:satOff val="0"/>
                  <a:lumOff val="0"/>
                  <a:alphaOff val="0"/>
                </a:schemeClr>
              </a:fillRef>
              <a:effectRef idx="1">
                <a:schemeClr val="accent1">
                  <a:shade val="80000"/>
                  <a:hueOff val="0"/>
                  <a:satOff val="0"/>
                  <a:lumOff val="0"/>
                  <a:alphaOff val="0"/>
                </a:schemeClr>
              </a:effectRef>
              <a:fontRef idx="minor">
                <a:schemeClr val="dk1"/>
              </a:fontRef>
            </p:style>
          </p:sp>
          <p:sp>
            <p:nvSpPr>
              <p:cNvPr id="15" name="圆角矩形 6"/>
              <p:cNvSpPr/>
              <p:nvPr/>
            </p:nvSpPr>
            <p:spPr>
              <a:xfrm>
                <a:off x="42309" y="44110"/>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dirty="0" smtClean="0">
                    <a:latin typeface="微软雅黑" panose="020B0503020204020204" pitchFamily="34" charset="-122"/>
                    <a:ea typeface="微软雅黑" panose="020B0503020204020204" pitchFamily="34" charset="-122"/>
                  </a:rPr>
                  <a:t>任务</a:t>
                </a:r>
                <a:r>
                  <a:rPr lang="zh-CN" altLang="en-US" sz="3600" kern="1200" dirty="0" smtClean="0">
                    <a:latin typeface="微软雅黑" panose="020B0503020204020204" pitchFamily="34" charset="-122"/>
                    <a:ea typeface="微软雅黑" panose="020B0503020204020204" pitchFamily="34" charset="-122"/>
                  </a:rPr>
                  <a:t>一</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20" name="图示 19"/>
          <p:cNvGraphicFramePr/>
          <p:nvPr/>
        </p:nvGraphicFramePr>
        <p:xfrm>
          <a:off x="285720" y="2204864"/>
          <a:ext cx="8030696"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500034"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dirty="0" smtClean="0">
                <a:latin typeface="幼圆" panose="02010509060101010101" pitchFamily="49" charset="-122"/>
                <a:ea typeface="幼圆" panose="02010509060101010101" pitchFamily="49" charset="-122"/>
              </a:rPr>
              <a:t>一、</a:t>
            </a:r>
            <a:r>
              <a:rPr lang="zh-CN" altLang="en-US" sz="2800" dirty="0" smtClean="0"/>
              <a:t>理解并掌握幼儿园教育活动的内涵</a:t>
            </a:r>
            <a:endParaRPr lang="zh-CN" altLang="en-US" sz="2800" dirty="0" smtClean="0">
              <a:latin typeface="幼圆" panose="02010509060101010101" pitchFamily="49" charset="-122"/>
              <a:ea typeface="幼圆" panose="02010509060101010101" pitchFamily="49" charset="-122"/>
            </a:endParaRPr>
          </a:p>
        </p:txBody>
      </p:sp>
      <p:sp>
        <p:nvSpPr>
          <p:cNvPr id="6" name="矩形 5"/>
          <p:cNvSpPr/>
          <p:nvPr/>
        </p:nvSpPr>
        <p:spPr>
          <a:xfrm>
            <a:off x="1000100" y="1000108"/>
            <a:ext cx="7286676" cy="4093428"/>
          </a:xfrm>
          <a:prstGeom prst="rect">
            <a:avLst/>
          </a:prstGeom>
        </p:spPr>
        <p:txBody>
          <a:bodyPr wrap="square">
            <a:spAutoFit/>
          </a:bodyPr>
          <a:lstStyle/>
          <a:p>
            <a:pPr lvl="0"/>
            <a:r>
              <a:rPr lang="en-US" altLang="zh-CN" dirty="0" smtClean="0"/>
              <a:t>        1.</a:t>
            </a:r>
            <a:r>
              <a:rPr lang="zh-CN" altLang="en-US" dirty="0" smtClean="0"/>
              <a:t>什么是教育活动？</a:t>
            </a:r>
            <a:endParaRPr lang="en-US" altLang="zh-CN" dirty="0" smtClean="0"/>
          </a:p>
          <a:p>
            <a:pPr lvl="0"/>
            <a:r>
              <a:rPr lang="zh-CN" altLang="en-US" dirty="0" smtClean="0"/>
              <a:t>        教育活动通常是指教育者依据教育目标，对受教育者有目的、有计划、有组织地施加影响，使其发生预期变化的活动。</a:t>
            </a:r>
            <a:endParaRPr lang="en-US" altLang="zh-CN" dirty="0" smtClean="0"/>
          </a:p>
          <a:p>
            <a:pPr lvl="0"/>
            <a:r>
              <a:rPr lang="zh-CN" altLang="en-US" dirty="0" smtClean="0"/>
              <a:t>        </a:t>
            </a:r>
            <a:r>
              <a:rPr lang="en-US" altLang="zh-CN" dirty="0" smtClean="0"/>
              <a:t>2.</a:t>
            </a:r>
            <a:r>
              <a:rPr lang="zh-CN" altLang="en-US" dirty="0" smtClean="0"/>
              <a:t>什么是幼儿园教育活动？</a:t>
            </a:r>
            <a:endParaRPr lang="en-US" altLang="zh-CN" dirty="0" smtClean="0"/>
          </a:p>
          <a:p>
            <a:r>
              <a:rPr lang="zh-CN" altLang="en-US" dirty="0" smtClean="0"/>
              <a:t>        幼儿园教育活动有广狭义之分。</a:t>
            </a:r>
            <a:endParaRPr lang="en-US" altLang="zh-CN" dirty="0" smtClean="0"/>
          </a:p>
          <a:p>
            <a:r>
              <a:rPr lang="zh-CN" altLang="en-US" dirty="0" smtClean="0"/>
              <a:t>        广义的幼儿园教育活动是指幼儿教育工作者为实现幼儿园的培养目标，在幼儿园所开展的一切教育活动的总和，包括生活活动、游戏活动、教学活动、交往活动、运动等等。</a:t>
            </a:r>
            <a:endParaRPr lang="en-US" altLang="zh-CN" dirty="0" smtClean="0"/>
          </a:p>
          <a:p>
            <a:r>
              <a:rPr lang="en-US" altLang="zh-CN" dirty="0" smtClean="0"/>
              <a:t>        </a:t>
            </a:r>
            <a:r>
              <a:rPr lang="zh-CN" altLang="en-US" dirty="0" smtClean="0"/>
              <a:t>狭义的幼儿园教育活动是指幼儿教师在一定时间内专门组织的教育活动。</a:t>
            </a:r>
            <a:endParaRPr lang="en-US" altLang="zh-CN" dirty="0" smtClean="0"/>
          </a:p>
          <a:p>
            <a:r>
              <a:rPr lang="zh-CN" altLang="en-US" sz="4400" b="1" dirty="0" smtClean="0">
                <a:latin typeface="华文隶书" panose="02010800040101010101" pitchFamily="2" charset="-122"/>
                <a:ea typeface="华文隶书" panose="02010800040101010101" pitchFamily="2" charset="-122"/>
                <a:cs typeface="+mj-cs"/>
              </a:rPr>
              <a:t>                 思考：如何理解？</a:t>
            </a:r>
            <a:endParaRPr lang="en-US" altLang="zh-CN" sz="4400" b="1" dirty="0" smtClean="0">
              <a:latin typeface="华文隶书" panose="02010800040101010101" pitchFamily="2" charset="-122"/>
              <a:ea typeface="华文隶书" panose="02010800040101010101" pitchFamily="2" charset="-122"/>
              <a:cs typeface="+mj-cs"/>
            </a:endParaRPr>
          </a:p>
          <a:p>
            <a:pPr lvl="0"/>
            <a:endParaRPr lang="en-US" altLang="zh-CN" dirty="0" smtClean="0"/>
          </a:p>
          <a:p>
            <a:pPr lvl="0"/>
            <a:endParaRPr lang="zh-CN" altLang="en-US" dirty="0">
              <a:latin typeface="幼圆" panose="02010509060101010101" pitchFamily="49" charset="-122"/>
              <a:ea typeface="幼圆" panose="02010509060101010101"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bwMode="auto">
          <a:xfrm>
            <a:off x="285720" y="285728"/>
            <a:ext cx="8715436" cy="1143000"/>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3200" dirty="0" smtClean="0"/>
              <a:t>如何理解幼儿园教育活动的内涵？</a:t>
            </a:r>
            <a:endParaRPr lang="zh-CN" altLang="en-US" sz="3200" dirty="0" smtClean="0">
              <a:latin typeface="幼圆" panose="02010509060101010101" pitchFamily="49" charset="-122"/>
              <a:ea typeface="幼圆" panose="02010509060101010101" pitchFamily="49" charset="-122"/>
            </a:endParaRPr>
          </a:p>
        </p:txBody>
      </p:sp>
      <p:graphicFrame>
        <p:nvGraphicFramePr>
          <p:cNvPr id="21" name="图示 20"/>
          <p:cNvGraphicFramePr/>
          <p:nvPr/>
        </p:nvGraphicFramePr>
        <p:xfrm>
          <a:off x="285720" y="1357298"/>
          <a:ext cx="8572560" cy="410046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4" name="图片 19461" descr="Gif0405_016"/>
          <p:cNvPicPr>
            <a:picLocks noChangeAspect="1" noChangeArrowheads="1"/>
          </p:cNvPicPr>
          <p:nvPr/>
        </p:nvPicPr>
        <p:blipFill>
          <a:blip r:embed="rId6"/>
          <a:srcRect/>
          <a:stretch>
            <a:fillRect/>
          </a:stretch>
        </p:blipFill>
        <p:spPr bwMode="auto">
          <a:xfrm>
            <a:off x="7572396" y="5429264"/>
            <a:ext cx="1238250" cy="123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5" name="标题 1"/>
          <p:cNvSpPr txBox="1"/>
          <p:nvPr/>
        </p:nvSpPr>
        <p:spPr bwMode="auto">
          <a:xfrm>
            <a:off x="1071538" y="142852"/>
            <a:ext cx="7643866" cy="928694"/>
          </a:xfrm>
          <a:prstGeom prst="rect">
            <a:avLst/>
          </a:prstGeom>
          <a:noFill/>
          <a:ln w="9525">
            <a:noFill/>
            <a:miter lim="800000"/>
          </a:ln>
        </p:spPr>
        <p:txBody>
          <a:bodyPr vert="horz" wrap="square" lIns="91440" tIns="45720" rIns="91440" bIns="45720" numCol="1" anchor="ctr" anchorCtr="0" compatLnSpc="1"/>
          <a:lstStyle/>
          <a:p>
            <a:pPr algn="ctr" eaLnBrk="0" hangingPunct="0">
              <a:defRPr/>
            </a:pPr>
            <a:r>
              <a:rPr lang="zh-CN" altLang="en-US" sz="2800" b="1" dirty="0" smtClean="0">
                <a:latin typeface="幼圆" panose="02010509060101010101" pitchFamily="49" charset="-122"/>
                <a:ea typeface="幼圆" panose="02010509060101010101" pitchFamily="49" charset="-122"/>
              </a:rPr>
              <a:t>二、</a:t>
            </a:r>
            <a:r>
              <a:rPr lang="zh-CN" altLang="en-US" sz="2800" b="1" dirty="0" smtClean="0"/>
              <a:t>掌握幼儿园教育活动的特点</a:t>
            </a:r>
            <a:endParaRPr lang="zh-CN" altLang="en-US" sz="2800" b="1" dirty="0" smtClean="0">
              <a:latin typeface="幼圆" panose="02010509060101010101" pitchFamily="49" charset="-122"/>
              <a:ea typeface="幼圆" panose="02010509060101010101" pitchFamily="49" charset="-122"/>
            </a:endParaRPr>
          </a:p>
        </p:txBody>
      </p:sp>
      <p:sp>
        <p:nvSpPr>
          <p:cNvPr id="6" name="矩形 5"/>
          <p:cNvSpPr/>
          <p:nvPr/>
        </p:nvSpPr>
        <p:spPr>
          <a:xfrm>
            <a:off x="3143240" y="1000108"/>
            <a:ext cx="4500594" cy="4524315"/>
          </a:xfrm>
          <a:prstGeom prst="rect">
            <a:avLst/>
          </a:prstGeom>
        </p:spPr>
        <p:txBody>
          <a:bodyPr wrap="square">
            <a:spAutoFit/>
          </a:bodyPr>
          <a:lstStyle/>
          <a:p>
            <a:pPr lvl="0">
              <a:lnSpc>
                <a:spcPct val="150000"/>
              </a:lnSpc>
            </a:pPr>
            <a:r>
              <a:rPr lang="zh-CN" altLang="en-US" sz="3200" dirty="0" smtClean="0"/>
              <a:t>（一）启蒙性</a:t>
            </a:r>
            <a:endParaRPr lang="en-US" altLang="zh-CN" sz="3200" dirty="0" smtClean="0"/>
          </a:p>
          <a:p>
            <a:pPr lvl="0">
              <a:lnSpc>
                <a:spcPct val="150000"/>
              </a:lnSpc>
            </a:pPr>
            <a:r>
              <a:rPr lang="zh-CN" altLang="en-US" sz="3200" dirty="0" smtClean="0"/>
              <a:t>（二）整合性</a:t>
            </a:r>
            <a:endParaRPr lang="en-US" altLang="zh-CN" sz="3200" dirty="0" smtClean="0"/>
          </a:p>
          <a:p>
            <a:pPr>
              <a:lnSpc>
                <a:spcPct val="150000"/>
              </a:lnSpc>
            </a:pPr>
            <a:r>
              <a:rPr lang="zh-CN" altLang="en-US" sz="3200" dirty="0" smtClean="0"/>
              <a:t>（三）生活化</a:t>
            </a:r>
            <a:endParaRPr lang="zh-CN" altLang="en-US" sz="3200" dirty="0" smtClean="0"/>
          </a:p>
          <a:p>
            <a:pPr>
              <a:lnSpc>
                <a:spcPct val="150000"/>
              </a:lnSpc>
            </a:pPr>
            <a:r>
              <a:rPr lang="zh-CN" altLang="en-US" sz="3200" dirty="0" smtClean="0"/>
              <a:t>（四）游戏化</a:t>
            </a:r>
            <a:endParaRPr lang="zh-CN" altLang="en-US" sz="3200" dirty="0" smtClean="0"/>
          </a:p>
          <a:p>
            <a:pPr lvl="0">
              <a:lnSpc>
                <a:spcPct val="150000"/>
              </a:lnSpc>
            </a:pPr>
            <a:r>
              <a:rPr lang="zh-CN" altLang="en-US" sz="3200" dirty="0" smtClean="0"/>
              <a:t>（五）灵活性</a:t>
            </a:r>
            <a:endParaRPr lang="en-US" altLang="zh-CN" sz="3200" dirty="0" smtClean="0"/>
          </a:p>
          <a:p>
            <a:pPr lvl="0">
              <a:lnSpc>
                <a:spcPct val="150000"/>
              </a:lnSpc>
            </a:pPr>
            <a:r>
              <a:rPr lang="zh-CN" altLang="en-US" sz="3200" dirty="0" smtClean="0"/>
              <a:t>    </a:t>
            </a:r>
            <a:r>
              <a:rPr lang="en-US" altLang="zh-CN" sz="3200" dirty="0" smtClean="0"/>
              <a:t>  </a:t>
            </a:r>
            <a:endParaRPr lang="zh-CN" altLang="en-US" dirty="0">
              <a:latin typeface="幼圆" panose="02010509060101010101" pitchFamily="49" charset="-122"/>
              <a:ea typeface="幼圆" panose="02010509060101010101"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39750" y="620395"/>
            <a:ext cx="5432425" cy="762000"/>
          </a:xfrm>
          <a:prstGeom prst="rect">
            <a:avLst/>
          </a:prstGeom>
          <a:noFill/>
        </p:spPr>
        <p:txBody>
          <a:bodyPr wrap="square" rtlCol="0">
            <a:spAutoFit/>
          </a:bodyPr>
          <a:lstStyle/>
          <a:p>
            <a:r>
              <a:rPr lang="en-US" altLang="zh-CN" sz="4400" b="1" dirty="0" smtClean="0"/>
              <a:t>【</a:t>
            </a:r>
            <a:r>
              <a:rPr lang="zh-CN" altLang="en-US" sz="4400" b="1" dirty="0" smtClean="0"/>
              <a:t>小任务</a:t>
            </a:r>
            <a:r>
              <a:rPr lang="en-US" altLang="zh-CN" sz="4400" b="1" dirty="0" smtClean="0"/>
              <a:t>】</a:t>
            </a:r>
            <a:r>
              <a:rPr lang="en-US" altLang="zh-CN" sz="4400" b="1" dirty="0" smtClean="0">
                <a:latin typeface="华文楷体" panose="02010600040101010101" pitchFamily="2" charset="-122"/>
                <a:ea typeface="华文楷体" panose="02010600040101010101" pitchFamily="2" charset="-122"/>
              </a:rPr>
              <a:t> </a:t>
            </a:r>
            <a:r>
              <a:rPr lang="zh-CN" altLang="en-US" sz="4400" b="1" dirty="0" smtClean="0">
                <a:latin typeface="华文楷体" panose="02010600040101010101" pitchFamily="2" charset="-122"/>
                <a:ea typeface="华文楷体" panose="02010600040101010101" pitchFamily="2" charset="-122"/>
              </a:rPr>
              <a:t>分组讨论</a:t>
            </a:r>
            <a:endParaRPr lang="zh-CN" altLang="en-US" sz="4400" b="1" dirty="0">
              <a:latin typeface="华文楷体" panose="02010600040101010101" pitchFamily="2" charset="-122"/>
              <a:ea typeface="华文楷体" panose="02010600040101010101" pitchFamily="2" charset="-122"/>
            </a:endParaRPr>
          </a:p>
        </p:txBody>
      </p:sp>
      <p:sp>
        <p:nvSpPr>
          <p:cNvPr id="5" name="TextBox 4"/>
          <p:cNvSpPr txBox="1"/>
          <p:nvPr/>
        </p:nvSpPr>
        <p:spPr>
          <a:xfrm>
            <a:off x="1000100" y="1643050"/>
            <a:ext cx="5786478" cy="2308324"/>
          </a:xfrm>
          <a:prstGeom prst="rect">
            <a:avLst/>
          </a:prstGeom>
          <a:noFill/>
        </p:spPr>
        <p:txBody>
          <a:bodyPr wrap="square" rtlCol="0">
            <a:spAutoFit/>
          </a:bodyPr>
          <a:lstStyle/>
          <a:p>
            <a:pPr>
              <a:lnSpc>
                <a:spcPct val="150000"/>
              </a:lnSpc>
            </a:pPr>
            <a:r>
              <a:rPr lang="zh-CN" altLang="en-US" sz="3200" b="1" dirty="0" smtClean="0">
                <a:latin typeface="+mn-ea"/>
                <a:ea typeface="+mn-ea"/>
              </a:rPr>
              <a:t>    作为一名幼儿教师，如何按照幼儿园教育活动的五大特点来施教？</a:t>
            </a:r>
            <a:endParaRPr lang="zh-CN" altLang="en-US" sz="3200" b="1" dirty="0">
              <a:latin typeface="+mn-ea"/>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1" cstate="print"/>
          <a:srcRect/>
          <a:stretch>
            <a:fillRect/>
          </a:stretch>
        </a:blipFill>
        <a:effectLst/>
      </p:bgPr>
    </p:bg>
    <p:spTree>
      <p:nvGrpSpPr>
        <p:cNvPr id="1" name=""/>
        <p:cNvGrpSpPr/>
        <p:nvPr/>
      </p:nvGrpSpPr>
      <p:grpSpPr>
        <a:xfrm>
          <a:off x="0" y="0"/>
          <a:ext cx="0" cy="0"/>
          <a:chOff x="0" y="0"/>
          <a:chExt cx="0" cy="0"/>
        </a:xfrm>
      </p:grpSpPr>
      <p:grpSp>
        <p:nvGrpSpPr>
          <p:cNvPr id="2" name="组合 17"/>
          <p:cNvGrpSpPr/>
          <p:nvPr/>
        </p:nvGrpSpPr>
        <p:grpSpPr>
          <a:xfrm>
            <a:off x="35497" y="116632"/>
            <a:ext cx="7465461" cy="866697"/>
            <a:chOff x="35497" y="188640"/>
            <a:chExt cx="7128790" cy="866697"/>
          </a:xfrm>
        </p:grpSpPr>
        <p:grpSp>
          <p:nvGrpSpPr>
            <p:cNvPr id="3" name="组合 7"/>
            <p:cNvGrpSpPr/>
            <p:nvPr/>
          </p:nvGrpSpPr>
          <p:grpSpPr>
            <a:xfrm>
              <a:off x="2048060" y="275311"/>
              <a:ext cx="5116227" cy="693358"/>
              <a:chOff x="2012564" y="88472"/>
              <a:chExt cx="5116227" cy="693358"/>
            </a:xfrm>
          </p:grpSpPr>
          <p:sp>
            <p:nvSpPr>
              <p:cNvPr id="16" name="同侧圆角矩形 15"/>
              <p:cNvSpPr/>
              <p:nvPr/>
            </p:nvSpPr>
            <p:spPr>
              <a:xfrm rot="5400000">
                <a:off x="4223999" y="-2122963"/>
                <a:ext cx="693358" cy="5116227"/>
              </a:xfrm>
              <a:prstGeom prst="round2SameRect">
                <a:avLst/>
              </a:pr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同侧圆角矩形 4"/>
              <p:cNvSpPr/>
              <p:nvPr/>
            </p:nvSpPr>
            <p:spPr>
              <a:xfrm>
                <a:off x="2012564" y="122318"/>
                <a:ext cx="5082381" cy="6256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lvl="0"/>
                <a:r>
                  <a:rPr lang="zh-CN" altLang="en-US" sz="2400" b="1" dirty="0" smtClean="0"/>
                  <a:t>理解幼儿园教育活动的性质和类型</a:t>
                </a:r>
                <a:endParaRPr lang="zh-CN" altLang="en-US" sz="2400" b="1" dirty="0">
                  <a:latin typeface="+mn-ea"/>
                </a:endParaRPr>
              </a:p>
            </p:txBody>
          </p:sp>
        </p:grpSp>
        <p:grpSp>
          <p:nvGrpSpPr>
            <p:cNvPr id="4" name="组合 12"/>
            <p:cNvGrpSpPr/>
            <p:nvPr/>
          </p:nvGrpSpPr>
          <p:grpSpPr>
            <a:xfrm>
              <a:off x="35497" y="188640"/>
              <a:ext cx="2524055" cy="866697"/>
              <a:chOff x="1" y="1801"/>
              <a:chExt cx="2524055" cy="866697"/>
            </a:xfrm>
            <a:scene3d>
              <a:camera prst="orthographicFront"/>
              <a:lightRig rig="flat" dir="t"/>
            </a:scene3d>
          </p:grpSpPr>
          <p:sp>
            <p:nvSpPr>
              <p:cNvPr id="14" name="圆角矩形 13"/>
              <p:cNvSpPr/>
              <p:nvPr/>
            </p:nvSpPr>
            <p:spPr>
              <a:xfrm>
                <a:off x="1" y="1801"/>
                <a:ext cx="2012564" cy="866697"/>
              </a:xfrm>
              <a:prstGeom prst="roundRect">
                <a:avLst/>
              </a:prstGeom>
              <a:sp3d prstMaterial="dkEdge">
                <a:bevelT w="8200" h="38100"/>
              </a:sp3d>
            </p:spPr>
            <p:style>
              <a:lnRef idx="0">
                <a:schemeClr val="lt1">
                  <a:hueOff val="0"/>
                  <a:satOff val="0"/>
                  <a:lumOff val="0"/>
                  <a:alphaOff val="0"/>
                </a:schemeClr>
              </a:lnRef>
              <a:fillRef idx="2">
                <a:schemeClr val="accent1">
                  <a:shade val="80000"/>
                  <a:hueOff val="0"/>
                  <a:satOff val="0"/>
                  <a:lumOff val="0"/>
                  <a:alphaOff val="0"/>
                </a:schemeClr>
              </a:fillRef>
              <a:effectRef idx="1">
                <a:schemeClr val="accent1">
                  <a:shade val="80000"/>
                  <a:hueOff val="0"/>
                  <a:satOff val="0"/>
                  <a:lumOff val="0"/>
                  <a:alphaOff val="0"/>
                </a:schemeClr>
              </a:effectRef>
              <a:fontRef idx="minor">
                <a:schemeClr val="dk1"/>
              </a:fontRef>
            </p:style>
          </p:sp>
          <p:sp>
            <p:nvSpPr>
              <p:cNvPr id="15" name="圆角矩形 6"/>
              <p:cNvSpPr/>
              <p:nvPr/>
            </p:nvSpPr>
            <p:spPr>
              <a:xfrm>
                <a:off x="42309" y="44110"/>
                <a:ext cx="2481747" cy="7820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zh-CN" altLang="en-US" sz="3600" dirty="0" smtClean="0">
                    <a:latin typeface="微软雅黑" panose="020B0503020204020204" pitchFamily="34" charset="-122"/>
                    <a:ea typeface="微软雅黑" panose="020B0503020204020204" pitchFamily="34" charset="-122"/>
                  </a:rPr>
                  <a:t>任务二</a:t>
                </a:r>
                <a:endParaRPr lang="zh-CN" altLang="en-US" sz="3600" kern="1200" dirty="0">
                  <a:latin typeface="微软雅黑" panose="020B0503020204020204" pitchFamily="34" charset="-122"/>
                  <a:ea typeface="微软雅黑" panose="020B0503020204020204" pitchFamily="34" charset="-122"/>
                </a:endParaRPr>
              </a:p>
            </p:txBody>
          </p:sp>
        </p:grpSp>
      </p:grpSp>
      <p:graphicFrame>
        <p:nvGraphicFramePr>
          <p:cNvPr id="20" name="图示 19"/>
          <p:cNvGraphicFramePr/>
          <p:nvPr/>
        </p:nvGraphicFramePr>
        <p:xfrm>
          <a:off x="285720" y="2204864"/>
          <a:ext cx="8030696"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纸张">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1569</Words>
  <Application>WPS 演示</Application>
  <PresentationFormat>全屏显示(4:3)</PresentationFormat>
  <Paragraphs>123</Paragraphs>
  <Slides>22</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宋体</vt:lpstr>
      <vt:lpstr>Wingdings</vt:lpstr>
      <vt:lpstr>华文琥珀</vt:lpstr>
      <vt:lpstr>华文隶书</vt:lpstr>
      <vt:lpstr>幼圆</vt:lpstr>
      <vt:lpstr>微软雅黑</vt:lpstr>
      <vt:lpstr>华文楷体</vt:lpstr>
      <vt:lpstr>Arial Unicode MS</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【小任务】    如何理解下图？</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bj</dc:creator>
  <cp:lastModifiedBy>Administrator</cp:lastModifiedBy>
  <cp:revision>279</cp:revision>
  <dcterms:created xsi:type="dcterms:W3CDTF">2013-10-30T09:04:00Z</dcterms:created>
  <dcterms:modified xsi:type="dcterms:W3CDTF">2017-09-14T03:01:44Z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