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3"/>
    <p:sldId id="501" r:id="rId4"/>
    <p:sldId id="555" r:id="rId5"/>
    <p:sldId id="502" r:id="rId6"/>
    <p:sldId id="504" r:id="rId7"/>
    <p:sldId id="505" r:id="rId8"/>
    <p:sldId id="506" r:id="rId9"/>
    <p:sldId id="507" r:id="rId10"/>
    <p:sldId id="508" r:id="rId11"/>
    <p:sldId id="509" r:id="rId12"/>
    <p:sldId id="512" r:id="rId13"/>
    <p:sldId id="510" r:id="rId14"/>
    <p:sldId id="511" r:id="rId15"/>
    <p:sldId id="513" r:id="rId16"/>
    <p:sldId id="514" r:id="rId17"/>
    <p:sldId id="503"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54"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2BE"/>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8" d="100"/>
          <a:sy n="108" d="100"/>
        </p:scale>
        <p:origin x="-1704" y="-78"/>
      </p:cViewPr>
      <p:guideLst>
        <p:guide orient="horz" pos="2130"/>
        <p:guide pos="284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18.jpeg"/></Relationships>
</file>

<file path=ppt/diagrams/_rels/data3.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3#2">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7BF3CE1-18CF-4302-9AF2-1669955923FC}" type="doc">
      <dgm:prSet loTypeId="urn:microsoft.com/office/officeart/2005/8/layout/vList5" loCatId="list" qsTypeId="urn:microsoft.com/office/officeart/2005/8/quickstyle/simple3#19" qsCatId="simple" csTypeId="urn:microsoft.com/office/officeart/2005/8/colors/accent1_3#2" csCatId="accent1" phldr="1"/>
      <dgm:spPr/>
      <dgm:t>
        <a:bodyPr/>
        <a:lstStyle/>
        <a:p>
          <a:endParaRPr lang="zh-CN" altLang="en-US"/>
        </a:p>
      </dgm:t>
    </dgm:pt>
    <dgm:pt modelId="{300F7F5E-507A-4644-8DA1-1B08A648BF2B}">
      <dgm:prSet phldrT="[文本]" custT="1"/>
      <dgm:spPr/>
      <dgm:t>
        <a:bodyPr/>
        <a:lstStyle/>
        <a:p>
          <a:r>
            <a:rPr lang="zh-CN" altLang="en-US" sz="2400" b="1" dirty="0" smtClean="0">
              <a:latin typeface="+mn-ea"/>
              <a:ea typeface="+mn-ea"/>
            </a:rPr>
            <a:t>任务一</a:t>
          </a:r>
          <a:endParaRPr lang="zh-CN" altLang="en-US" sz="2400" b="1" dirty="0">
            <a:latin typeface="+mn-ea"/>
            <a:ea typeface="+mn-ea"/>
          </a:endParaRPr>
        </a:p>
      </dgm:t>
    </dgm:pt>
    <dgm:pt modelId="{8EF788F0-FBF7-4AC0-9EBC-B98F3492E775}" cxnId="{01A1D5FE-E854-45AD-BADD-D135C37A5783}" type="parTrans">
      <dgm:prSet/>
      <dgm:spPr/>
      <dgm:t>
        <a:bodyPr/>
        <a:lstStyle/>
        <a:p>
          <a:endParaRPr lang="zh-CN" altLang="en-US" sz="2400">
            <a:latin typeface="+mn-ea"/>
            <a:ea typeface="+mn-ea"/>
          </a:endParaRPr>
        </a:p>
      </dgm:t>
    </dgm:pt>
    <dgm:pt modelId="{5586B376-CB69-4318-939A-1504CBBD8384}" cxnId="{01A1D5FE-E854-45AD-BADD-D135C37A5783}" type="sibTrans">
      <dgm:prSet/>
      <dgm:spPr/>
      <dgm:t>
        <a:bodyPr/>
        <a:lstStyle/>
        <a:p>
          <a:endParaRPr lang="zh-CN" altLang="en-US" sz="2400">
            <a:latin typeface="+mn-ea"/>
            <a:ea typeface="+mn-ea"/>
          </a:endParaRPr>
        </a:p>
      </dgm:t>
    </dgm:pt>
    <dgm:pt modelId="{688D8917-3665-49FD-B64F-ED4D787BE644}">
      <dgm:prSet phldrT="[文本]" custT="1"/>
      <dgm:spPr/>
      <dgm:t>
        <a:bodyPr/>
        <a:lstStyle/>
        <a:p>
          <a:r>
            <a:rPr lang="zh-CN" altLang="en-US" sz="2400" b="1" dirty="0" smtClean="0">
              <a:latin typeface="+mn-ea"/>
              <a:ea typeface="+mn-ea"/>
            </a:rPr>
            <a:t>学会设计与指导幼儿园美术活动</a:t>
          </a:r>
          <a:endParaRPr lang="zh-CN" altLang="en-US" sz="2400" b="1" dirty="0">
            <a:latin typeface="+mn-ea"/>
            <a:ea typeface="+mn-ea"/>
          </a:endParaRPr>
        </a:p>
      </dgm:t>
    </dgm:pt>
    <dgm:pt modelId="{2B1410A0-7274-434C-AB86-7549B911BA04}" cxnId="{5129F148-33FF-4C20-851D-F70462F44C54}" type="parTrans">
      <dgm:prSet/>
      <dgm:spPr/>
      <dgm:t>
        <a:bodyPr/>
        <a:lstStyle/>
        <a:p>
          <a:endParaRPr lang="zh-CN" altLang="en-US" sz="2400">
            <a:latin typeface="+mn-ea"/>
            <a:ea typeface="+mn-ea"/>
          </a:endParaRPr>
        </a:p>
      </dgm:t>
    </dgm:pt>
    <dgm:pt modelId="{6CC434B2-E365-4DE2-84AE-DA761263BE99}" cxnId="{5129F148-33FF-4C20-851D-F70462F44C54}" type="sibTrans">
      <dgm:prSet/>
      <dgm:spPr/>
      <dgm:t>
        <a:bodyPr/>
        <a:lstStyle/>
        <a:p>
          <a:endParaRPr lang="zh-CN" altLang="en-US" sz="2400">
            <a:latin typeface="+mn-ea"/>
            <a:ea typeface="+mn-ea"/>
          </a:endParaRPr>
        </a:p>
      </dgm:t>
    </dgm:pt>
    <dgm:pt modelId="{48174922-665B-4479-B7F6-BA0BB40C5D16}">
      <dgm:prSet phldrT="[文本]" custT="1"/>
      <dgm:spPr/>
      <dgm:t>
        <a:bodyPr/>
        <a:lstStyle/>
        <a:p>
          <a:r>
            <a:rPr lang="zh-CN" altLang="en-US" sz="2400" b="1" dirty="0" smtClean="0">
              <a:latin typeface="+mn-ea"/>
              <a:ea typeface="+mn-ea"/>
            </a:rPr>
            <a:t>任务二</a:t>
          </a:r>
          <a:endParaRPr lang="zh-CN" altLang="en-US" sz="2400" b="1" dirty="0">
            <a:latin typeface="+mn-ea"/>
            <a:ea typeface="+mn-ea"/>
          </a:endParaRPr>
        </a:p>
      </dgm:t>
    </dgm:pt>
    <dgm:pt modelId="{D8988A8C-D88D-42A3-AEC8-B388DA97ED0F}" cxnId="{CCB7EDDE-916F-49B5-BB01-BEB847B4B7DF}" type="parTrans">
      <dgm:prSet/>
      <dgm:spPr/>
      <dgm:t>
        <a:bodyPr/>
        <a:lstStyle/>
        <a:p>
          <a:endParaRPr lang="zh-CN" altLang="en-US" sz="2400">
            <a:latin typeface="+mn-ea"/>
            <a:ea typeface="+mn-ea"/>
          </a:endParaRPr>
        </a:p>
      </dgm:t>
    </dgm:pt>
    <dgm:pt modelId="{97BB4A7F-FF6F-4ED3-959E-7EB518E576F2}" cxnId="{CCB7EDDE-916F-49B5-BB01-BEB847B4B7DF}" type="sibTrans">
      <dgm:prSet/>
      <dgm:spPr/>
      <dgm:t>
        <a:bodyPr/>
        <a:lstStyle/>
        <a:p>
          <a:endParaRPr lang="zh-CN" altLang="en-US" sz="2400">
            <a:latin typeface="+mn-ea"/>
            <a:ea typeface="+mn-ea"/>
          </a:endParaRPr>
        </a:p>
      </dgm:t>
    </dgm:pt>
    <dgm:pt modelId="{D2727B26-7AB0-4493-8347-9A0ADAE302EF}">
      <dgm:prSet phldrT="[文本]" custT="1"/>
      <dgm:spPr/>
      <dgm:t>
        <a:bodyPr/>
        <a:lstStyle/>
        <a:p>
          <a:r>
            <a:rPr lang="zh-CN" altLang="en-US" sz="2400" b="1" dirty="0" smtClean="0">
              <a:latin typeface="+mn-ea"/>
              <a:ea typeface="+mn-ea"/>
            </a:rPr>
            <a:t>学会设计与指导幼儿园音乐活动</a:t>
          </a:r>
          <a:endParaRPr lang="zh-CN" altLang="en-US" sz="2400" b="1" dirty="0">
            <a:latin typeface="+mn-ea"/>
            <a:ea typeface="+mn-ea"/>
          </a:endParaRPr>
        </a:p>
      </dgm:t>
    </dgm:pt>
    <dgm:pt modelId="{6E387C35-FBFA-4850-B0AC-3BCEDB147B75}" cxnId="{EA0DECEE-68BE-4C94-8E8A-453CEDAF9F3F}" type="parTrans">
      <dgm:prSet/>
      <dgm:spPr/>
      <dgm:t>
        <a:bodyPr/>
        <a:lstStyle/>
        <a:p>
          <a:endParaRPr lang="zh-CN" altLang="en-US" sz="2400">
            <a:latin typeface="+mn-ea"/>
            <a:ea typeface="+mn-ea"/>
          </a:endParaRPr>
        </a:p>
      </dgm:t>
    </dgm:pt>
    <dgm:pt modelId="{8C8AB8C3-5DBA-449A-B45D-033B672C5FFB}" cxnId="{EA0DECEE-68BE-4C94-8E8A-453CEDAF9F3F}" type="sibTrans">
      <dgm:prSet/>
      <dgm:spPr/>
      <dgm:t>
        <a:bodyPr/>
        <a:lstStyle/>
        <a:p>
          <a:endParaRPr lang="zh-CN" altLang="en-US" sz="2400">
            <a:latin typeface="+mn-ea"/>
            <a:ea typeface="+mn-ea"/>
          </a:endParaRPr>
        </a:p>
      </dgm:t>
    </dgm:pt>
    <dgm:pt modelId="{9AD7EA4D-B9F4-4EC4-8812-4CDDD5A8C650}" type="pres">
      <dgm:prSet presAssocID="{67BF3CE1-18CF-4302-9AF2-1669955923FC}" presName="Name0" presStyleCnt="0">
        <dgm:presLayoutVars>
          <dgm:dir/>
          <dgm:animLvl val="lvl"/>
          <dgm:resizeHandles val="exact"/>
        </dgm:presLayoutVars>
      </dgm:prSet>
      <dgm:spPr/>
      <dgm:t>
        <a:bodyPr/>
        <a:lstStyle/>
        <a:p>
          <a:endParaRPr lang="zh-CN" altLang="en-US"/>
        </a:p>
      </dgm:t>
    </dgm:pt>
    <dgm:pt modelId="{E706E6CC-8B2B-41D6-8C52-8E7F423F01C1}" type="pres">
      <dgm:prSet presAssocID="{300F7F5E-507A-4644-8DA1-1B08A648BF2B}" presName="linNode" presStyleCnt="0"/>
      <dgm:spPr/>
    </dgm:pt>
    <dgm:pt modelId="{26C3D6F4-E2C6-4ED2-B143-7918A7DF07A3}" type="pres">
      <dgm:prSet presAssocID="{300F7F5E-507A-4644-8DA1-1B08A648BF2B}" presName="parentText" presStyleLbl="node1" presStyleIdx="0" presStyleCnt="2" custScaleX="77203">
        <dgm:presLayoutVars>
          <dgm:chMax val="1"/>
          <dgm:bulletEnabled val="1"/>
        </dgm:presLayoutVars>
      </dgm:prSet>
      <dgm:spPr/>
      <dgm:t>
        <a:bodyPr/>
        <a:lstStyle/>
        <a:p>
          <a:endParaRPr lang="zh-CN" altLang="en-US"/>
        </a:p>
      </dgm:t>
    </dgm:pt>
    <dgm:pt modelId="{3E67FB90-452A-4625-A71C-CF0B8DF446C9}" type="pres">
      <dgm:prSet presAssocID="{300F7F5E-507A-4644-8DA1-1B08A648BF2B}" presName="descendantText" presStyleLbl="alignAccFollowNode1" presStyleIdx="0" presStyleCnt="2" custAng="0" custScaleX="145666">
        <dgm:presLayoutVars>
          <dgm:bulletEnabled val="1"/>
        </dgm:presLayoutVars>
      </dgm:prSet>
      <dgm:spPr/>
      <dgm:t>
        <a:bodyPr/>
        <a:lstStyle/>
        <a:p>
          <a:endParaRPr lang="zh-CN" altLang="en-US"/>
        </a:p>
      </dgm:t>
    </dgm:pt>
    <dgm:pt modelId="{66CB07D2-9CE9-4400-958F-1C0885834118}" type="pres">
      <dgm:prSet presAssocID="{5586B376-CB69-4318-939A-1504CBBD8384}" presName="sp" presStyleCnt="0"/>
      <dgm:spPr/>
    </dgm:pt>
    <dgm:pt modelId="{1C7281A0-39C9-4324-AC34-2F244F00B072}" type="pres">
      <dgm:prSet presAssocID="{48174922-665B-4479-B7F6-BA0BB40C5D16}" presName="linNode" presStyleCnt="0"/>
      <dgm:spPr/>
    </dgm:pt>
    <dgm:pt modelId="{80A414DD-C248-4D77-B42C-3AD1C60E78A4}" type="pres">
      <dgm:prSet presAssocID="{48174922-665B-4479-B7F6-BA0BB40C5D16}" presName="parentText" presStyleLbl="node1" presStyleIdx="1" presStyleCnt="2" custScaleX="71151">
        <dgm:presLayoutVars>
          <dgm:chMax val="1"/>
          <dgm:bulletEnabled val="1"/>
        </dgm:presLayoutVars>
      </dgm:prSet>
      <dgm:spPr/>
      <dgm:t>
        <a:bodyPr/>
        <a:lstStyle/>
        <a:p>
          <a:endParaRPr lang="zh-CN" altLang="en-US"/>
        </a:p>
      </dgm:t>
    </dgm:pt>
    <dgm:pt modelId="{0274A345-4DB6-42A2-915A-57ED37E20D3A}" type="pres">
      <dgm:prSet presAssocID="{48174922-665B-4479-B7F6-BA0BB40C5D16}" presName="descendantText" presStyleLbl="alignAccFollowNode1" presStyleIdx="1" presStyleCnt="2" custScaleX="130255">
        <dgm:presLayoutVars>
          <dgm:bulletEnabled val="1"/>
        </dgm:presLayoutVars>
      </dgm:prSet>
      <dgm:spPr/>
      <dgm:t>
        <a:bodyPr/>
        <a:lstStyle/>
        <a:p>
          <a:endParaRPr lang="zh-CN" altLang="en-US"/>
        </a:p>
      </dgm:t>
    </dgm:pt>
  </dgm:ptLst>
  <dgm:cxnLst>
    <dgm:cxn modelId="{01A1D5FE-E854-45AD-BADD-D135C37A5783}" srcId="{67BF3CE1-18CF-4302-9AF2-1669955923FC}" destId="{300F7F5E-507A-4644-8DA1-1B08A648BF2B}" srcOrd="0" destOrd="0" parTransId="{8EF788F0-FBF7-4AC0-9EBC-B98F3492E775}" sibTransId="{5586B376-CB69-4318-939A-1504CBBD8384}"/>
    <dgm:cxn modelId="{BA30853E-692E-4743-AF1F-C626DB0C6860}" type="presOf" srcId="{67BF3CE1-18CF-4302-9AF2-1669955923FC}" destId="{9AD7EA4D-B9F4-4EC4-8812-4CDDD5A8C650}" srcOrd="0" destOrd="0" presId="urn:microsoft.com/office/officeart/2005/8/layout/vList5"/>
    <dgm:cxn modelId="{FAC8954A-EBD9-44D9-8EA0-8B37E64326B0}" type="presOf" srcId="{300F7F5E-507A-4644-8DA1-1B08A648BF2B}" destId="{26C3D6F4-E2C6-4ED2-B143-7918A7DF07A3}" srcOrd="0" destOrd="0" presId="urn:microsoft.com/office/officeart/2005/8/layout/vList5"/>
    <dgm:cxn modelId="{DCB7D995-82DB-4DEE-9D9E-4117AD2D7F56}" type="presOf" srcId="{688D8917-3665-49FD-B64F-ED4D787BE644}" destId="{3E67FB90-452A-4625-A71C-CF0B8DF446C9}" srcOrd="0" destOrd="0" presId="urn:microsoft.com/office/officeart/2005/8/layout/vList5"/>
    <dgm:cxn modelId="{CCB7EDDE-916F-49B5-BB01-BEB847B4B7DF}" srcId="{67BF3CE1-18CF-4302-9AF2-1669955923FC}" destId="{48174922-665B-4479-B7F6-BA0BB40C5D16}" srcOrd="1" destOrd="0" parTransId="{D8988A8C-D88D-42A3-AEC8-B388DA97ED0F}" sibTransId="{97BB4A7F-FF6F-4ED3-959E-7EB518E576F2}"/>
    <dgm:cxn modelId="{5129F148-33FF-4C20-851D-F70462F44C54}" srcId="{300F7F5E-507A-4644-8DA1-1B08A648BF2B}" destId="{688D8917-3665-49FD-B64F-ED4D787BE644}" srcOrd="0" destOrd="0" parTransId="{2B1410A0-7274-434C-AB86-7549B911BA04}" sibTransId="{6CC434B2-E365-4DE2-84AE-DA761263BE99}"/>
    <dgm:cxn modelId="{22A9169F-BFA4-4C16-AB66-0287F822E9A4}" type="presOf" srcId="{D2727B26-7AB0-4493-8347-9A0ADAE302EF}" destId="{0274A345-4DB6-42A2-915A-57ED37E20D3A}" srcOrd="0" destOrd="0" presId="urn:microsoft.com/office/officeart/2005/8/layout/vList5"/>
    <dgm:cxn modelId="{EA0DECEE-68BE-4C94-8E8A-453CEDAF9F3F}" srcId="{48174922-665B-4479-B7F6-BA0BB40C5D16}" destId="{D2727B26-7AB0-4493-8347-9A0ADAE302EF}" srcOrd="0" destOrd="0" parTransId="{6E387C35-FBFA-4850-B0AC-3BCEDB147B75}" sibTransId="{8C8AB8C3-5DBA-449A-B45D-033B672C5FFB}"/>
    <dgm:cxn modelId="{7234F1A8-4D09-4593-8335-55FE302680C2}" type="presOf" srcId="{48174922-665B-4479-B7F6-BA0BB40C5D16}" destId="{80A414DD-C248-4D77-B42C-3AD1C60E78A4}" srcOrd="0" destOrd="0" presId="urn:microsoft.com/office/officeart/2005/8/layout/vList5"/>
    <dgm:cxn modelId="{13597C15-025A-4830-8FA5-FC21AEF521DF}" type="presParOf" srcId="{9AD7EA4D-B9F4-4EC4-8812-4CDDD5A8C650}" destId="{E706E6CC-8B2B-41D6-8C52-8E7F423F01C1}" srcOrd="0" destOrd="0" presId="urn:microsoft.com/office/officeart/2005/8/layout/vList5"/>
    <dgm:cxn modelId="{6B457633-60FC-4502-94AD-C50AEDEE09ED}" type="presParOf" srcId="{E706E6CC-8B2B-41D6-8C52-8E7F423F01C1}" destId="{26C3D6F4-E2C6-4ED2-B143-7918A7DF07A3}" srcOrd="0" destOrd="0" presId="urn:microsoft.com/office/officeart/2005/8/layout/vList5"/>
    <dgm:cxn modelId="{91CC28DF-BBFB-4671-83C8-793C0B6FF2E0}" type="presParOf" srcId="{E706E6CC-8B2B-41D6-8C52-8E7F423F01C1}" destId="{3E67FB90-452A-4625-A71C-CF0B8DF446C9}" srcOrd="1" destOrd="0" presId="urn:microsoft.com/office/officeart/2005/8/layout/vList5"/>
    <dgm:cxn modelId="{1E07A7FF-34CA-4CCF-920C-CBB737E05E8F}" type="presParOf" srcId="{9AD7EA4D-B9F4-4EC4-8812-4CDDD5A8C650}" destId="{66CB07D2-9CE9-4400-958F-1C0885834118}" srcOrd="1" destOrd="0" presId="urn:microsoft.com/office/officeart/2005/8/layout/vList5"/>
    <dgm:cxn modelId="{0AD61E5E-4476-4806-A346-51369D9A102B}" type="presParOf" srcId="{9AD7EA4D-B9F4-4EC4-8812-4CDDD5A8C650}" destId="{1C7281A0-39C9-4324-AC34-2F244F00B072}" srcOrd="2" destOrd="0" presId="urn:microsoft.com/office/officeart/2005/8/layout/vList5"/>
    <dgm:cxn modelId="{28D45A99-A99D-4F4A-BB29-95AEA318BE1E}" type="presParOf" srcId="{1C7281A0-39C9-4324-AC34-2F244F00B072}" destId="{80A414DD-C248-4D77-B42C-3AD1C60E78A4}" srcOrd="0" destOrd="0" presId="urn:microsoft.com/office/officeart/2005/8/layout/vList5"/>
    <dgm:cxn modelId="{68ACC08D-2050-45A6-880A-D454CF796B3E}" type="presParOf" srcId="{1C7281A0-39C9-4324-AC34-2F244F00B072}" destId="{0274A345-4DB6-42A2-915A-57ED37E20D3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4121CC-8A18-427A-8221-56D9FD79B989}" type="doc">
      <dgm:prSet loTypeId="urn:microsoft.com/office/officeart/2005/8/layout/hierarchy3#8" loCatId="hierarchy" qsTypeId="urn:microsoft.com/office/officeart/2005/8/quickstyle/simple3#21" qsCatId="simple" csTypeId="urn:microsoft.com/office/officeart/2005/8/colors/accent1_2#29" csCatId="accent1" phldr="1"/>
      <dgm:spPr/>
      <dgm:t>
        <a:bodyPr/>
        <a:lstStyle/>
        <a:p>
          <a:endParaRPr lang="zh-CN" altLang="en-US"/>
        </a:p>
      </dgm:t>
    </dgm:pt>
    <dgm:pt modelId="{7BA045DC-E183-44A1-B960-37D0ADCAE5B0}">
      <dgm:prSet phldrT="[文本]" custT="1"/>
      <dgm:spPr/>
      <dgm:t>
        <a:bodyPr/>
        <a:lstStyle/>
        <a:p>
          <a:r>
            <a:rPr lang="zh-CN" altLang="en-US" sz="2000" dirty="0" smtClean="0">
              <a:latin typeface="幼圆" panose="02010509060101010101" pitchFamily="49" charset="-122"/>
              <a:ea typeface="幼圆" panose="02010509060101010101" pitchFamily="49" charset="-122"/>
            </a:rPr>
            <a:t>内容一</a:t>
          </a:r>
          <a:endParaRPr lang="zh-CN" altLang="en-US" sz="2000" dirty="0">
            <a:latin typeface="幼圆" panose="02010509060101010101" pitchFamily="49" charset="-122"/>
            <a:ea typeface="幼圆" panose="02010509060101010101" pitchFamily="49" charset="-122"/>
          </a:endParaRPr>
        </a:p>
      </dgm:t>
    </dgm:pt>
    <dgm:pt modelId="{56A7196E-DB05-4751-953E-49F6E1DBFE9B}" cxnId="{15D0CC47-B8FB-4198-94D8-EDB5DEFCCECE}" type="parTrans">
      <dgm:prSet/>
      <dgm:spPr/>
      <dgm:t>
        <a:bodyPr/>
        <a:lstStyle/>
        <a:p>
          <a:endParaRPr lang="zh-CN" altLang="en-US" sz="2400">
            <a:latin typeface="幼圆" panose="02010509060101010101" pitchFamily="49" charset="-122"/>
            <a:ea typeface="幼圆" panose="02010509060101010101" pitchFamily="49" charset="-122"/>
          </a:endParaRPr>
        </a:p>
      </dgm:t>
    </dgm:pt>
    <dgm:pt modelId="{32BB5006-8805-4A84-85D2-0EDC3B791425}" cxnId="{15D0CC47-B8FB-4198-94D8-EDB5DEFCCECE}" type="sibTrans">
      <dgm:prSet/>
      <dgm:spPr/>
      <dgm:t>
        <a:bodyPr/>
        <a:lstStyle/>
        <a:p>
          <a:endParaRPr lang="zh-CN" altLang="en-US" sz="2400">
            <a:latin typeface="幼圆" panose="02010509060101010101" pitchFamily="49" charset="-122"/>
            <a:ea typeface="幼圆" panose="02010509060101010101" pitchFamily="49" charset="-122"/>
          </a:endParaRPr>
        </a:p>
      </dgm:t>
    </dgm:pt>
    <dgm:pt modelId="{C304ECE2-99BF-4010-8C28-CE09BD9307C6}">
      <dgm:prSet phldrT="[文本]" custT="1"/>
      <dgm:spPr/>
      <dgm:t>
        <a:bodyPr/>
        <a:lstStyle/>
        <a:p>
          <a:r>
            <a:rPr lang="zh-CN" altLang="en-US" sz="1800" dirty="0" smtClean="0">
              <a:latin typeface="幼圆" panose="02010509060101010101" pitchFamily="49" charset="-122"/>
              <a:ea typeface="幼圆" panose="02010509060101010101" pitchFamily="49" charset="-122"/>
            </a:rPr>
            <a:t>了解美术活动的含义</a:t>
          </a:r>
          <a:endParaRPr lang="zh-CN" altLang="en-US" sz="1800" dirty="0">
            <a:latin typeface="幼圆" panose="02010509060101010101" pitchFamily="49" charset="-122"/>
            <a:ea typeface="幼圆" panose="02010509060101010101" pitchFamily="49" charset="-122"/>
          </a:endParaRPr>
        </a:p>
      </dgm:t>
    </dgm:pt>
    <dgm:pt modelId="{C830BF58-1607-40EC-A197-0C4FD0ED4BE0}" cxnId="{2E89CBE6-8F52-4CCC-BFF5-E717637234B8}" type="parTrans">
      <dgm:prSet/>
      <dgm:spPr/>
      <dgm:t>
        <a:bodyPr/>
        <a:lstStyle/>
        <a:p>
          <a:endParaRPr lang="zh-CN" altLang="en-US" sz="2400">
            <a:latin typeface="幼圆" panose="02010509060101010101" pitchFamily="49" charset="-122"/>
            <a:ea typeface="幼圆" panose="02010509060101010101" pitchFamily="49" charset="-122"/>
          </a:endParaRPr>
        </a:p>
      </dgm:t>
    </dgm:pt>
    <dgm:pt modelId="{426F18BD-20BE-4870-9B69-228521E79056}" cxnId="{2E89CBE6-8F52-4CCC-BFF5-E717637234B8}" type="sibTrans">
      <dgm:prSet/>
      <dgm:spPr/>
      <dgm:t>
        <a:bodyPr/>
        <a:lstStyle/>
        <a:p>
          <a:endParaRPr lang="zh-CN" altLang="en-US" sz="2400">
            <a:latin typeface="幼圆" panose="02010509060101010101" pitchFamily="49" charset="-122"/>
            <a:ea typeface="幼圆" panose="02010509060101010101" pitchFamily="49" charset="-122"/>
          </a:endParaRPr>
        </a:p>
      </dgm:t>
    </dgm:pt>
    <dgm:pt modelId="{0397F522-88A0-4E5F-B267-9C6CC90FB935}">
      <dgm:prSet phldrT="[文本]" custT="1"/>
      <dgm:spPr/>
      <dgm:t>
        <a:bodyPr/>
        <a:lstStyle/>
        <a:p>
          <a:r>
            <a:rPr lang="zh-CN" altLang="en-US" sz="2000" dirty="0" smtClean="0">
              <a:latin typeface="幼圆" panose="02010509060101010101" pitchFamily="49" charset="-122"/>
              <a:ea typeface="幼圆" panose="02010509060101010101" pitchFamily="49" charset="-122"/>
            </a:rPr>
            <a:t>内容二</a:t>
          </a:r>
          <a:endParaRPr lang="zh-CN" altLang="en-US" sz="2000" dirty="0">
            <a:latin typeface="幼圆" panose="02010509060101010101" pitchFamily="49" charset="-122"/>
            <a:ea typeface="幼圆" panose="02010509060101010101" pitchFamily="49" charset="-122"/>
          </a:endParaRPr>
        </a:p>
      </dgm:t>
    </dgm:pt>
    <dgm:pt modelId="{12D34851-99DF-47CE-A0D4-B0E8D9EB1EFE}" cxnId="{9056CDFA-2366-48E2-864B-29E719D7A937}" type="parTrans">
      <dgm:prSet/>
      <dgm:spPr/>
      <dgm:t>
        <a:bodyPr/>
        <a:lstStyle/>
        <a:p>
          <a:endParaRPr lang="zh-CN" altLang="en-US" sz="2400">
            <a:latin typeface="幼圆" panose="02010509060101010101" pitchFamily="49" charset="-122"/>
            <a:ea typeface="幼圆" panose="02010509060101010101" pitchFamily="49" charset="-122"/>
          </a:endParaRPr>
        </a:p>
      </dgm:t>
    </dgm:pt>
    <dgm:pt modelId="{4F573C88-58D2-4830-AC72-253E120AB4D5}" cxnId="{9056CDFA-2366-48E2-864B-29E719D7A937}" type="sibTrans">
      <dgm:prSet/>
      <dgm:spPr/>
      <dgm:t>
        <a:bodyPr/>
        <a:lstStyle/>
        <a:p>
          <a:endParaRPr lang="zh-CN" altLang="en-US" sz="2400">
            <a:latin typeface="幼圆" panose="02010509060101010101" pitchFamily="49" charset="-122"/>
            <a:ea typeface="幼圆" panose="02010509060101010101" pitchFamily="49" charset="-122"/>
          </a:endParaRPr>
        </a:p>
      </dgm:t>
    </dgm:pt>
    <dgm:pt modelId="{F6A53442-63AE-4A9D-BB52-0920771C78C0}">
      <dgm:prSet phldrT="[文本]" custT="1"/>
      <dgm:spPr/>
      <dgm:t>
        <a:bodyPr/>
        <a:lstStyle/>
        <a:p>
          <a:r>
            <a:rPr lang="zh-CN" altLang="en-US" sz="2000" dirty="0" smtClean="0">
              <a:latin typeface="幼圆" panose="02010509060101010101" pitchFamily="49" charset="-122"/>
              <a:ea typeface="幼圆" panose="02010509060101010101" pitchFamily="49" charset="-122"/>
            </a:rPr>
            <a:t>理解幼儿园美术教育的任务</a:t>
          </a:r>
          <a:endParaRPr lang="zh-CN" altLang="en-US" sz="2000" dirty="0">
            <a:latin typeface="幼圆" panose="02010509060101010101" pitchFamily="49" charset="-122"/>
            <a:ea typeface="幼圆" panose="02010509060101010101" pitchFamily="49" charset="-122"/>
          </a:endParaRPr>
        </a:p>
      </dgm:t>
    </dgm:pt>
    <dgm:pt modelId="{7CEDB34C-F498-4C27-921B-9D146524A0B9}" cxnId="{89200029-74D7-4EFF-A023-762613FBEEBE}" type="parTrans">
      <dgm:prSet/>
      <dgm:spPr/>
      <dgm:t>
        <a:bodyPr/>
        <a:lstStyle/>
        <a:p>
          <a:endParaRPr lang="zh-CN" altLang="en-US" sz="2400">
            <a:latin typeface="幼圆" panose="02010509060101010101" pitchFamily="49" charset="-122"/>
            <a:ea typeface="幼圆" panose="02010509060101010101" pitchFamily="49" charset="-122"/>
          </a:endParaRPr>
        </a:p>
      </dgm:t>
    </dgm:pt>
    <dgm:pt modelId="{07F9EA4B-9247-444D-B5C4-D27D4CFB24BF}" cxnId="{89200029-74D7-4EFF-A023-762613FBEEBE}" type="sibTrans">
      <dgm:prSet/>
      <dgm:spPr/>
      <dgm:t>
        <a:bodyPr/>
        <a:lstStyle/>
        <a:p>
          <a:endParaRPr lang="zh-CN" altLang="en-US" sz="2400">
            <a:latin typeface="幼圆" panose="02010509060101010101" pitchFamily="49" charset="-122"/>
            <a:ea typeface="幼圆" panose="02010509060101010101" pitchFamily="49" charset="-122"/>
          </a:endParaRPr>
        </a:p>
      </dgm:t>
    </dgm:pt>
    <dgm:pt modelId="{C36233BE-C035-40C3-BE93-A772D12EF72C}">
      <dgm:prSet phldrT="[文本]" custT="1"/>
      <dgm:spPr/>
      <dgm:t>
        <a:bodyPr/>
        <a:lstStyle/>
        <a:p>
          <a:r>
            <a:rPr lang="zh-CN" altLang="en-US" sz="2000" dirty="0" smtClean="0">
              <a:latin typeface="幼圆" panose="02010509060101010101" pitchFamily="49" charset="-122"/>
              <a:ea typeface="幼圆" panose="02010509060101010101" pitchFamily="49" charset="-122"/>
            </a:rPr>
            <a:t>内容三</a:t>
          </a:r>
          <a:endParaRPr lang="zh-CN" altLang="en-US" sz="2000" dirty="0">
            <a:latin typeface="幼圆" panose="02010509060101010101" pitchFamily="49" charset="-122"/>
            <a:ea typeface="幼圆" panose="02010509060101010101" pitchFamily="49" charset="-122"/>
          </a:endParaRPr>
        </a:p>
      </dgm:t>
    </dgm:pt>
    <dgm:pt modelId="{E4E2C8FF-BC08-4DAC-98B9-9469BE0F1F61}" cxnId="{73FC74C5-94EC-45AD-A571-AC948C8BC297}" type="parTrans">
      <dgm:prSet/>
      <dgm:spPr/>
      <dgm:t>
        <a:bodyPr/>
        <a:lstStyle/>
        <a:p>
          <a:endParaRPr lang="zh-CN" altLang="en-US"/>
        </a:p>
      </dgm:t>
    </dgm:pt>
    <dgm:pt modelId="{9FDF7795-7F68-4CFC-9CFE-807C4A35313A}" cxnId="{73FC74C5-94EC-45AD-A571-AC948C8BC297}" type="sibTrans">
      <dgm:prSet/>
      <dgm:spPr/>
      <dgm:t>
        <a:bodyPr/>
        <a:lstStyle/>
        <a:p>
          <a:endParaRPr lang="zh-CN" altLang="en-US"/>
        </a:p>
      </dgm:t>
    </dgm:pt>
    <dgm:pt modelId="{7D023960-9392-45FC-B825-D5FB5BE80A8A}">
      <dgm:prSet custT="1"/>
      <dgm:spPr/>
      <dgm:t>
        <a:bodyPr/>
        <a:lstStyle/>
        <a:p>
          <a:r>
            <a:rPr lang="zh-CN" altLang="en-US" sz="2000" dirty="0" smtClean="0"/>
            <a:t>内容四</a:t>
          </a:r>
          <a:endParaRPr lang="zh-CN" altLang="en-US" sz="2000" dirty="0"/>
        </a:p>
      </dgm:t>
    </dgm:pt>
    <dgm:pt modelId="{FACE12E0-5FCD-40D3-8F6C-1A7A5839E6DB}" cxnId="{4CE2D190-FA08-40E2-8473-F697990F39E2}" type="parTrans">
      <dgm:prSet/>
      <dgm:spPr/>
      <dgm:t>
        <a:bodyPr/>
        <a:lstStyle/>
        <a:p>
          <a:endParaRPr lang="zh-CN" altLang="en-US">
            <a:latin typeface="幼圆" panose="02010509060101010101" pitchFamily="49" charset="-122"/>
            <a:ea typeface="幼圆" panose="02010509060101010101" pitchFamily="49" charset="-122"/>
          </a:endParaRPr>
        </a:p>
      </dgm:t>
    </dgm:pt>
    <dgm:pt modelId="{AD8F3B4A-885E-47A5-9CCC-F2BB2B4BBCA4}" cxnId="{4CE2D190-FA08-40E2-8473-F697990F39E2}" type="sibTrans">
      <dgm:prSet/>
      <dgm:spPr/>
      <dgm:t>
        <a:bodyPr/>
        <a:lstStyle/>
        <a:p>
          <a:endParaRPr lang="zh-CN" altLang="en-US"/>
        </a:p>
      </dgm:t>
    </dgm:pt>
    <dgm:pt modelId="{D8B77688-7FE6-45E2-8E27-2D75A1BF4CC5}">
      <dgm:prSet phldrT="[文本]" custT="1"/>
      <dgm:spPr>
        <a:solidFill>
          <a:schemeClr val="bg1"/>
        </a:solidFill>
      </dgm:spPr>
      <dgm:t>
        <a:bodyPr/>
        <a:lstStyle/>
        <a:p>
          <a:r>
            <a:rPr lang="zh-CN" altLang="en-US" sz="2000" dirty="0" smtClean="0"/>
            <a:t>掌握幼儿园美术教育的目标和内容</a:t>
          </a:r>
          <a:endParaRPr lang="en-US" altLang="zh-CN" sz="2000" dirty="0" smtClean="0"/>
        </a:p>
      </dgm:t>
    </dgm:pt>
    <dgm:pt modelId="{11D37DA9-BB74-4D17-AB69-0D1931D1B1EF}" cxnId="{0E037AA9-7A82-4A58-BFCA-681D6367B2E9}" type="parTrans">
      <dgm:prSet/>
      <dgm:spPr/>
      <dgm:t>
        <a:bodyPr/>
        <a:lstStyle/>
        <a:p>
          <a:endParaRPr lang="zh-CN" altLang="en-US"/>
        </a:p>
      </dgm:t>
    </dgm:pt>
    <dgm:pt modelId="{77982B75-1C2F-4617-AEB7-365C85B426E9}" cxnId="{0E037AA9-7A82-4A58-BFCA-681D6367B2E9}" type="sibTrans">
      <dgm:prSet/>
      <dgm:spPr/>
      <dgm:t>
        <a:bodyPr/>
        <a:lstStyle/>
        <a:p>
          <a:endParaRPr lang="zh-CN" altLang="en-US"/>
        </a:p>
      </dgm:t>
    </dgm:pt>
    <dgm:pt modelId="{72FB2DAA-A8DA-4672-AB59-D4923996EDE8}">
      <dgm:prSet phldrT="[文本]" custT="1"/>
      <dgm:spPr>
        <a:solidFill>
          <a:schemeClr val="bg1"/>
        </a:solidFill>
      </dgm:spPr>
      <dgm:t>
        <a:bodyPr/>
        <a:lstStyle/>
        <a:p>
          <a:r>
            <a:rPr lang="zh-CN" altLang="en-US" sz="2000" dirty="0" smtClean="0">
              <a:latin typeface="幼圆" panose="02010509060101010101" pitchFamily="49" charset="-122"/>
              <a:ea typeface="幼圆" panose="02010509060101010101" pitchFamily="49" charset="-122"/>
            </a:rPr>
            <a:t>掌握美术活动的设计步骤</a:t>
          </a:r>
          <a:endParaRPr lang="zh-CN" altLang="en-US" sz="2000" dirty="0">
            <a:latin typeface="幼圆" panose="02010509060101010101" pitchFamily="49" charset="-122"/>
            <a:ea typeface="幼圆" panose="02010509060101010101" pitchFamily="49" charset="-122"/>
          </a:endParaRPr>
        </a:p>
      </dgm:t>
    </dgm:pt>
    <dgm:pt modelId="{4EAE767A-48FE-4296-AFDE-435BA4BCAC0D}" cxnId="{19E8796D-6A55-4BC9-9527-4BC92FAA21D8}" type="parTrans">
      <dgm:prSet/>
      <dgm:spPr/>
      <dgm:t>
        <a:bodyPr/>
        <a:lstStyle/>
        <a:p>
          <a:endParaRPr lang="zh-CN" altLang="en-US"/>
        </a:p>
      </dgm:t>
    </dgm:pt>
    <dgm:pt modelId="{96A0B3BE-55A0-4BA1-B1AC-BF0B018DF734}" cxnId="{19E8796D-6A55-4BC9-9527-4BC92FAA21D8}" type="sibTrans">
      <dgm:prSet/>
      <dgm:spPr/>
      <dgm:t>
        <a:bodyPr/>
        <a:lstStyle/>
        <a:p>
          <a:endParaRPr lang="zh-CN" altLang="en-US"/>
        </a:p>
      </dgm:t>
    </dgm:pt>
    <dgm:pt modelId="{C624DE5D-0578-4EC6-BBE2-BC198E4D01DC}">
      <dgm:prSet/>
      <dgm:spPr/>
      <dgm:t>
        <a:bodyPr/>
        <a:lstStyle/>
        <a:p>
          <a:r>
            <a:rPr lang="zh-CN" altLang="en-US" dirty="0" smtClean="0"/>
            <a:t>内容五</a:t>
          </a:r>
          <a:endParaRPr lang="zh-CN" altLang="en-US" dirty="0"/>
        </a:p>
      </dgm:t>
    </dgm:pt>
    <dgm:pt modelId="{1573A9AA-C14A-465B-85D9-60EEE3D345EA}" cxnId="{0C3A38AF-0A4A-4314-92FC-95AD1760A77E}" type="parTrans">
      <dgm:prSet/>
      <dgm:spPr/>
      <dgm:t>
        <a:bodyPr/>
        <a:lstStyle/>
        <a:p>
          <a:endParaRPr lang="zh-CN" altLang="en-US"/>
        </a:p>
      </dgm:t>
    </dgm:pt>
    <dgm:pt modelId="{45AA861F-D84D-4207-AB83-755B3EEAF01A}" cxnId="{0C3A38AF-0A4A-4314-92FC-95AD1760A77E}" type="sibTrans">
      <dgm:prSet/>
      <dgm:spPr/>
      <dgm:t>
        <a:bodyPr/>
        <a:lstStyle/>
        <a:p>
          <a:endParaRPr lang="zh-CN" altLang="en-US"/>
        </a:p>
      </dgm:t>
    </dgm:pt>
    <dgm:pt modelId="{7DD9063E-CAAF-4CF9-8AE9-1A546A3FC7F0}">
      <dgm:prSet phldrT="[文本]"/>
      <dgm:spPr>
        <a:solidFill>
          <a:schemeClr val="bg1"/>
        </a:solidFill>
      </dgm:spPr>
      <dgm:t>
        <a:bodyPr/>
        <a:lstStyle/>
        <a:p>
          <a:r>
            <a:rPr lang="zh-CN" altLang="en-US" dirty="0" smtClean="0">
              <a:latin typeface="幼圆" panose="02010509060101010101" pitchFamily="49" charset="-122"/>
              <a:ea typeface="幼圆" panose="02010509060101010101" pitchFamily="49" charset="-122"/>
            </a:rPr>
            <a:t>学会指导美术活动</a:t>
          </a:r>
          <a:endParaRPr lang="zh-CN" altLang="en-US" dirty="0">
            <a:latin typeface="幼圆" panose="02010509060101010101" pitchFamily="49" charset="-122"/>
            <a:ea typeface="幼圆" panose="02010509060101010101" pitchFamily="49" charset="-122"/>
          </a:endParaRPr>
        </a:p>
      </dgm:t>
    </dgm:pt>
    <dgm:pt modelId="{CEF48C00-8C72-4E90-B206-869CC40D3AD2}" cxnId="{BEEC45B2-F0EB-4308-99B0-C81FF4792A5A}" type="parTrans">
      <dgm:prSet/>
      <dgm:spPr/>
      <dgm:t>
        <a:bodyPr/>
        <a:lstStyle/>
        <a:p>
          <a:endParaRPr lang="zh-CN" altLang="en-US"/>
        </a:p>
      </dgm:t>
    </dgm:pt>
    <dgm:pt modelId="{28F17B12-5027-4DA1-82F2-ADF7DCEA41EE}" cxnId="{BEEC45B2-F0EB-4308-99B0-C81FF4792A5A}" type="sibTrans">
      <dgm:prSet/>
      <dgm:spPr/>
      <dgm:t>
        <a:bodyPr/>
        <a:lstStyle/>
        <a:p>
          <a:endParaRPr lang="zh-CN" altLang="en-US"/>
        </a:p>
      </dgm:t>
    </dgm:pt>
    <dgm:pt modelId="{EFD925D7-3D14-4A3E-AF16-19643B98CFAE}" type="pres">
      <dgm:prSet presAssocID="{E04121CC-8A18-427A-8221-56D9FD79B989}" presName="diagram" presStyleCnt="0">
        <dgm:presLayoutVars>
          <dgm:chPref val="1"/>
          <dgm:dir/>
          <dgm:animOne val="branch"/>
          <dgm:animLvl val="lvl"/>
          <dgm:resizeHandles/>
        </dgm:presLayoutVars>
      </dgm:prSet>
      <dgm:spPr/>
      <dgm:t>
        <a:bodyPr/>
        <a:lstStyle/>
        <a:p>
          <a:endParaRPr lang="zh-CN" altLang="en-US"/>
        </a:p>
      </dgm:t>
    </dgm:pt>
    <dgm:pt modelId="{FF620E4A-C5CF-4CA3-A157-4EBA0BBD3504}" type="pres">
      <dgm:prSet presAssocID="{7BA045DC-E183-44A1-B960-37D0ADCAE5B0}" presName="root" presStyleCnt="0"/>
      <dgm:spPr/>
      <dgm:t>
        <a:bodyPr/>
        <a:lstStyle/>
        <a:p>
          <a:endParaRPr lang="zh-CN" altLang="en-US"/>
        </a:p>
      </dgm:t>
    </dgm:pt>
    <dgm:pt modelId="{B1FB7E6C-BA52-4366-8DD2-22DE80262393}" type="pres">
      <dgm:prSet presAssocID="{7BA045DC-E183-44A1-B960-37D0ADCAE5B0}" presName="rootComposite" presStyleCnt="0"/>
      <dgm:spPr/>
      <dgm:t>
        <a:bodyPr/>
        <a:lstStyle/>
        <a:p>
          <a:endParaRPr lang="zh-CN" altLang="en-US"/>
        </a:p>
      </dgm:t>
    </dgm:pt>
    <dgm:pt modelId="{A407C630-04DA-4744-84F4-E2129B97E833}" type="pres">
      <dgm:prSet presAssocID="{7BA045DC-E183-44A1-B960-37D0ADCAE5B0}" presName="rootText" presStyleLbl="node1" presStyleIdx="0" presStyleCnt="8" custScaleX="164032" custScaleY="127991" custLinFactY="-42662" custLinFactNeighborX="9671" custLinFactNeighborY="-100000"/>
      <dgm:spPr/>
      <dgm:t>
        <a:bodyPr/>
        <a:lstStyle/>
        <a:p>
          <a:endParaRPr lang="zh-CN" altLang="en-US"/>
        </a:p>
      </dgm:t>
    </dgm:pt>
    <dgm:pt modelId="{B968EB00-F383-4B37-900C-733A62D869FF}" type="pres">
      <dgm:prSet presAssocID="{7BA045DC-E183-44A1-B960-37D0ADCAE5B0}" presName="rootConnector" presStyleLbl="node1" presStyleIdx="0" presStyleCnt="8"/>
      <dgm:spPr/>
      <dgm:t>
        <a:bodyPr/>
        <a:lstStyle/>
        <a:p>
          <a:endParaRPr lang="zh-CN" altLang="en-US"/>
        </a:p>
      </dgm:t>
    </dgm:pt>
    <dgm:pt modelId="{B081CD6F-8D8E-444B-9B8D-BEA34F06D63F}" type="pres">
      <dgm:prSet presAssocID="{7BA045DC-E183-44A1-B960-37D0ADCAE5B0}" presName="childShape" presStyleCnt="0"/>
      <dgm:spPr/>
      <dgm:t>
        <a:bodyPr/>
        <a:lstStyle/>
        <a:p>
          <a:endParaRPr lang="zh-CN" altLang="en-US"/>
        </a:p>
      </dgm:t>
    </dgm:pt>
    <dgm:pt modelId="{4245B18B-AF92-4647-8DCF-204CC6F6495B}" type="pres">
      <dgm:prSet presAssocID="{C830BF58-1607-40EC-A197-0C4FD0ED4BE0}" presName="Name13" presStyleLbl="parChTrans1D2" presStyleIdx="0" presStyleCnt="2"/>
      <dgm:spPr/>
      <dgm:t>
        <a:bodyPr/>
        <a:lstStyle/>
        <a:p>
          <a:endParaRPr lang="zh-CN" altLang="en-US"/>
        </a:p>
      </dgm:t>
    </dgm:pt>
    <dgm:pt modelId="{533F1474-5BCB-467C-B7EC-8703A63E9F92}" type="pres">
      <dgm:prSet presAssocID="{C304ECE2-99BF-4010-8C28-CE09BD9307C6}" presName="childText" presStyleLbl="bgAcc1" presStyleIdx="0" presStyleCnt="2" custScaleX="232302" custScaleY="463279" custLinFactNeighborX="16296" custLinFactNeighborY="5485">
        <dgm:presLayoutVars>
          <dgm:bulletEnabled val="1"/>
        </dgm:presLayoutVars>
      </dgm:prSet>
      <dgm:spPr/>
      <dgm:t>
        <a:bodyPr/>
        <a:lstStyle/>
        <a:p>
          <a:endParaRPr lang="zh-CN" altLang="en-US"/>
        </a:p>
      </dgm:t>
    </dgm:pt>
    <dgm:pt modelId="{4B781400-3F8D-4B2E-AD42-341B89B39081}" type="pres">
      <dgm:prSet presAssocID="{0397F522-88A0-4E5F-B267-9C6CC90FB935}" presName="root" presStyleCnt="0"/>
      <dgm:spPr/>
      <dgm:t>
        <a:bodyPr/>
        <a:lstStyle/>
        <a:p>
          <a:endParaRPr lang="zh-CN" altLang="en-US"/>
        </a:p>
      </dgm:t>
    </dgm:pt>
    <dgm:pt modelId="{540F855B-F174-4C16-B269-CBCE635D0F35}" type="pres">
      <dgm:prSet presAssocID="{0397F522-88A0-4E5F-B267-9C6CC90FB935}" presName="rootComposite" presStyleCnt="0"/>
      <dgm:spPr/>
      <dgm:t>
        <a:bodyPr/>
        <a:lstStyle/>
        <a:p>
          <a:endParaRPr lang="zh-CN" altLang="en-US"/>
        </a:p>
      </dgm:t>
    </dgm:pt>
    <dgm:pt modelId="{D68F060D-A1C1-45FB-87CE-FDB42639FB60}" type="pres">
      <dgm:prSet presAssocID="{0397F522-88A0-4E5F-B267-9C6CC90FB935}" presName="rootText" presStyleLbl="node1" presStyleIdx="1" presStyleCnt="8" custScaleX="159300" custScaleY="113984" custLinFactY="-69074" custLinFactNeighborX="70678" custLinFactNeighborY="-100000"/>
      <dgm:spPr/>
      <dgm:t>
        <a:bodyPr/>
        <a:lstStyle/>
        <a:p>
          <a:endParaRPr lang="zh-CN" altLang="en-US"/>
        </a:p>
      </dgm:t>
    </dgm:pt>
    <dgm:pt modelId="{7EB73E26-BED8-4524-9DD9-94A9C298E7EE}" type="pres">
      <dgm:prSet presAssocID="{0397F522-88A0-4E5F-B267-9C6CC90FB935}" presName="rootConnector" presStyleLbl="node1" presStyleIdx="1" presStyleCnt="8"/>
      <dgm:spPr/>
      <dgm:t>
        <a:bodyPr/>
        <a:lstStyle/>
        <a:p>
          <a:endParaRPr lang="zh-CN" altLang="en-US"/>
        </a:p>
      </dgm:t>
    </dgm:pt>
    <dgm:pt modelId="{988C7763-4A0D-473A-9399-3E4EBC08114C}" type="pres">
      <dgm:prSet presAssocID="{0397F522-88A0-4E5F-B267-9C6CC90FB935}" presName="childShape" presStyleCnt="0"/>
      <dgm:spPr/>
      <dgm:t>
        <a:bodyPr/>
        <a:lstStyle/>
        <a:p>
          <a:endParaRPr lang="zh-CN" altLang="en-US"/>
        </a:p>
      </dgm:t>
    </dgm:pt>
    <dgm:pt modelId="{F561F86F-A474-4D6C-BD14-856F9A7A8768}" type="pres">
      <dgm:prSet presAssocID="{7CEDB34C-F498-4C27-921B-9D146524A0B9}" presName="Name13" presStyleLbl="parChTrans1D2" presStyleIdx="1" presStyleCnt="2"/>
      <dgm:spPr/>
      <dgm:t>
        <a:bodyPr/>
        <a:lstStyle/>
        <a:p>
          <a:endParaRPr lang="zh-CN" altLang="en-US"/>
        </a:p>
      </dgm:t>
    </dgm:pt>
    <dgm:pt modelId="{35A74145-C3B1-43D6-BD4C-F010105D84C1}" type="pres">
      <dgm:prSet presAssocID="{F6A53442-63AE-4A9D-BB52-0920771C78C0}" presName="childText" presStyleLbl="bgAcc1" presStyleIdx="1" presStyleCnt="2" custScaleX="208943" custScaleY="629344" custLinFactX="36501" custLinFactNeighborX="100000" custLinFactNeighborY="-23597">
        <dgm:presLayoutVars>
          <dgm:bulletEnabled val="1"/>
        </dgm:presLayoutVars>
      </dgm:prSet>
      <dgm:spPr/>
      <dgm:t>
        <a:bodyPr/>
        <a:lstStyle/>
        <a:p>
          <a:endParaRPr lang="zh-CN" altLang="en-US"/>
        </a:p>
      </dgm:t>
    </dgm:pt>
    <dgm:pt modelId="{6442FAD3-BEB7-433F-BE07-36F091174E76}" type="pres">
      <dgm:prSet presAssocID="{C36233BE-C035-40C3-BE93-A772D12EF72C}" presName="root" presStyleCnt="0"/>
      <dgm:spPr/>
    </dgm:pt>
    <dgm:pt modelId="{7F4BEBD3-C8C1-4B48-8860-C3220B319B38}" type="pres">
      <dgm:prSet presAssocID="{C36233BE-C035-40C3-BE93-A772D12EF72C}" presName="rootComposite" presStyleCnt="0"/>
      <dgm:spPr/>
    </dgm:pt>
    <dgm:pt modelId="{E12F412B-DC44-41FC-BF94-050C7FFA4F92}" type="pres">
      <dgm:prSet presAssocID="{C36233BE-C035-40C3-BE93-A772D12EF72C}" presName="rootText" presStyleLbl="node1" presStyleIdx="2" presStyleCnt="8" custScaleX="172192" custScaleY="126992" custLinFactX="43264" custLinFactY="-61070" custLinFactNeighborX="100000" custLinFactNeighborY="-100000"/>
      <dgm:spPr/>
      <dgm:t>
        <a:bodyPr/>
        <a:lstStyle/>
        <a:p>
          <a:endParaRPr lang="zh-CN" altLang="en-US"/>
        </a:p>
      </dgm:t>
    </dgm:pt>
    <dgm:pt modelId="{C2654179-DD7F-4BD4-8F1F-00131BE26035}" type="pres">
      <dgm:prSet presAssocID="{C36233BE-C035-40C3-BE93-A772D12EF72C}" presName="rootConnector" presStyleLbl="node1" presStyleIdx="2" presStyleCnt="8"/>
      <dgm:spPr/>
      <dgm:t>
        <a:bodyPr/>
        <a:lstStyle/>
        <a:p>
          <a:endParaRPr lang="zh-CN" altLang="en-US"/>
        </a:p>
      </dgm:t>
    </dgm:pt>
    <dgm:pt modelId="{DD940527-C860-45D7-82A7-690D9E0F277C}" type="pres">
      <dgm:prSet presAssocID="{C36233BE-C035-40C3-BE93-A772D12EF72C}" presName="childShape" presStyleCnt="0"/>
      <dgm:spPr/>
    </dgm:pt>
    <dgm:pt modelId="{30444EDC-E614-47FB-AA38-6E018C7BF198}" type="pres">
      <dgm:prSet presAssocID="{7D023960-9392-45FC-B825-D5FB5BE80A8A}" presName="root" presStyleCnt="0"/>
      <dgm:spPr/>
    </dgm:pt>
    <dgm:pt modelId="{2FEB646A-5235-4C8E-8FEB-5E2B927991D3}" type="pres">
      <dgm:prSet presAssocID="{7D023960-9392-45FC-B825-D5FB5BE80A8A}" presName="rootComposite" presStyleCnt="0"/>
      <dgm:spPr/>
    </dgm:pt>
    <dgm:pt modelId="{A698461D-F79C-4C55-AD54-A70C1AFB16F1}" type="pres">
      <dgm:prSet presAssocID="{7D023960-9392-45FC-B825-D5FB5BE80A8A}" presName="rootText" presStyleLbl="node1" presStyleIdx="3" presStyleCnt="8" custScaleX="162995" custScaleY="141147" custLinFactX="100000" custLinFactY="-61070" custLinFactNeighborX="172042" custLinFactNeighborY="-100000"/>
      <dgm:spPr/>
      <dgm:t>
        <a:bodyPr/>
        <a:lstStyle/>
        <a:p>
          <a:endParaRPr lang="zh-CN" altLang="en-US"/>
        </a:p>
      </dgm:t>
    </dgm:pt>
    <dgm:pt modelId="{8FBD6A78-DFC0-4FA1-A965-A45A1FF2912E}" type="pres">
      <dgm:prSet presAssocID="{7D023960-9392-45FC-B825-D5FB5BE80A8A}" presName="rootConnector" presStyleLbl="node1" presStyleIdx="3" presStyleCnt="8"/>
      <dgm:spPr/>
      <dgm:t>
        <a:bodyPr/>
        <a:lstStyle/>
        <a:p>
          <a:endParaRPr lang="zh-CN" altLang="en-US"/>
        </a:p>
      </dgm:t>
    </dgm:pt>
    <dgm:pt modelId="{F7EEF672-37CC-4FF2-8126-DBD8E19D5B50}" type="pres">
      <dgm:prSet presAssocID="{7D023960-9392-45FC-B825-D5FB5BE80A8A}" presName="childShape" presStyleCnt="0"/>
      <dgm:spPr/>
    </dgm:pt>
    <dgm:pt modelId="{4E2F80CD-8107-4141-B199-3F673C50864E}" type="pres">
      <dgm:prSet presAssocID="{D8B77688-7FE6-45E2-8E27-2D75A1BF4CC5}" presName="root" presStyleCnt="0"/>
      <dgm:spPr/>
    </dgm:pt>
    <dgm:pt modelId="{2CA24023-917A-454C-BDAC-C0D50DB71009}" type="pres">
      <dgm:prSet presAssocID="{D8B77688-7FE6-45E2-8E27-2D75A1BF4CC5}" presName="rootComposite" presStyleCnt="0"/>
      <dgm:spPr/>
    </dgm:pt>
    <dgm:pt modelId="{2778D551-6F30-4CBF-A0DF-6A7EB37D9E7E}" type="pres">
      <dgm:prSet presAssocID="{D8B77688-7FE6-45E2-8E27-2D75A1BF4CC5}" presName="rootText" presStyleLbl="node1" presStyleIdx="4" presStyleCnt="8" custScaleX="141875" custScaleY="869371" custLinFactX="-25337" custLinFactY="13217" custLinFactNeighborX="-100000" custLinFactNeighborY="100000"/>
      <dgm:spPr/>
      <dgm:t>
        <a:bodyPr/>
        <a:lstStyle/>
        <a:p>
          <a:endParaRPr lang="zh-CN" altLang="en-US"/>
        </a:p>
      </dgm:t>
    </dgm:pt>
    <dgm:pt modelId="{10E72443-6F85-459D-95B8-B2061DE1F260}" type="pres">
      <dgm:prSet presAssocID="{D8B77688-7FE6-45E2-8E27-2D75A1BF4CC5}" presName="rootConnector" presStyleLbl="node1" presStyleIdx="4" presStyleCnt="8"/>
      <dgm:spPr/>
      <dgm:t>
        <a:bodyPr/>
        <a:lstStyle/>
        <a:p>
          <a:endParaRPr lang="zh-CN" altLang="en-US"/>
        </a:p>
      </dgm:t>
    </dgm:pt>
    <dgm:pt modelId="{8D2B1C5E-4D39-4F17-BEDE-02127F378932}" type="pres">
      <dgm:prSet presAssocID="{D8B77688-7FE6-45E2-8E27-2D75A1BF4CC5}" presName="childShape" presStyleCnt="0"/>
      <dgm:spPr/>
    </dgm:pt>
    <dgm:pt modelId="{CFEB8D82-BDBC-4B14-822A-37C9DC79082A}" type="pres">
      <dgm:prSet presAssocID="{72FB2DAA-A8DA-4672-AB59-D4923996EDE8}" presName="root" presStyleCnt="0"/>
      <dgm:spPr/>
    </dgm:pt>
    <dgm:pt modelId="{E631BAEC-09EC-4311-AC92-EA9D4A098236}" type="pres">
      <dgm:prSet presAssocID="{72FB2DAA-A8DA-4672-AB59-D4923996EDE8}" presName="rootComposite" presStyleCnt="0"/>
      <dgm:spPr/>
    </dgm:pt>
    <dgm:pt modelId="{3B6F324E-C6C7-49A1-A9BF-F92A91952C6A}" type="pres">
      <dgm:prSet presAssocID="{72FB2DAA-A8DA-4672-AB59-D4923996EDE8}" presName="rootText" presStyleLbl="node1" presStyleIdx="5" presStyleCnt="8" custScaleX="155236" custScaleY="838779" custLinFactY="38230" custLinFactNeighborX="10915" custLinFactNeighborY="100000"/>
      <dgm:spPr/>
      <dgm:t>
        <a:bodyPr/>
        <a:lstStyle/>
        <a:p>
          <a:endParaRPr lang="zh-CN" altLang="en-US"/>
        </a:p>
      </dgm:t>
    </dgm:pt>
    <dgm:pt modelId="{CF7AF974-0ABB-43CA-911F-A3FB6B2E7AFE}" type="pres">
      <dgm:prSet presAssocID="{72FB2DAA-A8DA-4672-AB59-D4923996EDE8}" presName="rootConnector" presStyleLbl="node1" presStyleIdx="5" presStyleCnt="8"/>
      <dgm:spPr/>
      <dgm:t>
        <a:bodyPr/>
        <a:lstStyle/>
        <a:p>
          <a:endParaRPr lang="zh-CN" altLang="en-US"/>
        </a:p>
      </dgm:t>
    </dgm:pt>
    <dgm:pt modelId="{1A4F2EDD-E7EF-482E-BACB-F45BD474896F}" type="pres">
      <dgm:prSet presAssocID="{72FB2DAA-A8DA-4672-AB59-D4923996EDE8}" presName="childShape" presStyleCnt="0"/>
      <dgm:spPr/>
    </dgm:pt>
    <dgm:pt modelId="{90DB9237-1FD1-4CEE-A762-3C19480B1EDD}" type="pres">
      <dgm:prSet presAssocID="{C624DE5D-0578-4EC6-BBE2-BC198E4D01DC}" presName="root" presStyleCnt="0"/>
      <dgm:spPr/>
    </dgm:pt>
    <dgm:pt modelId="{DB255E79-7AAA-4707-B05B-7EF89F3212ED}" type="pres">
      <dgm:prSet presAssocID="{C624DE5D-0578-4EC6-BBE2-BC198E4D01DC}" presName="rootComposite" presStyleCnt="0"/>
      <dgm:spPr/>
    </dgm:pt>
    <dgm:pt modelId="{B082ED04-1A41-43B2-9BBB-9CD91187D551}" type="pres">
      <dgm:prSet presAssocID="{C624DE5D-0578-4EC6-BBE2-BC198E4D01DC}" presName="rootText" presStyleLbl="node1" presStyleIdx="6" presStyleCnt="8" custScaleX="156033" custScaleY="200490" custLinFactY="-82675" custLinFactNeighborX="33591" custLinFactNeighborY="-100000"/>
      <dgm:spPr/>
      <dgm:t>
        <a:bodyPr/>
        <a:lstStyle/>
        <a:p>
          <a:endParaRPr lang="zh-CN" altLang="en-US"/>
        </a:p>
      </dgm:t>
    </dgm:pt>
    <dgm:pt modelId="{29BBEE49-E280-44BE-9C4F-66A3FD930651}" type="pres">
      <dgm:prSet presAssocID="{C624DE5D-0578-4EC6-BBE2-BC198E4D01DC}" presName="rootConnector" presStyleLbl="node1" presStyleIdx="6" presStyleCnt="8"/>
      <dgm:spPr/>
      <dgm:t>
        <a:bodyPr/>
        <a:lstStyle/>
        <a:p>
          <a:endParaRPr lang="zh-CN" altLang="en-US"/>
        </a:p>
      </dgm:t>
    </dgm:pt>
    <dgm:pt modelId="{ED622C52-8030-4A47-9096-A1CC5969BE90}" type="pres">
      <dgm:prSet presAssocID="{C624DE5D-0578-4EC6-BBE2-BC198E4D01DC}" presName="childShape" presStyleCnt="0"/>
      <dgm:spPr/>
    </dgm:pt>
    <dgm:pt modelId="{AA7B3474-DBEB-4D6F-B61B-E8079DB91C61}" type="pres">
      <dgm:prSet presAssocID="{7DD9063E-CAAF-4CF9-8AE9-1A546A3FC7F0}" presName="root" presStyleCnt="0"/>
      <dgm:spPr/>
    </dgm:pt>
    <dgm:pt modelId="{9073DB5B-F1E4-454B-AC2F-0D4B5BB21FB7}" type="pres">
      <dgm:prSet presAssocID="{7DD9063E-CAAF-4CF9-8AE9-1A546A3FC7F0}" presName="rootComposite" presStyleCnt="0"/>
      <dgm:spPr/>
    </dgm:pt>
    <dgm:pt modelId="{82F9194F-2BB8-4B2B-BD53-9D2A6692D708}" type="pres">
      <dgm:prSet presAssocID="{7DD9063E-CAAF-4CF9-8AE9-1A546A3FC7F0}" presName="rootText" presStyleLbl="node1" presStyleIdx="7" presStyleCnt="8" custScaleX="141390" custScaleY="586368" custLinFactY="100000" custLinFactNeighborX="-59858" custLinFactNeighborY="164780"/>
      <dgm:spPr/>
      <dgm:t>
        <a:bodyPr/>
        <a:lstStyle/>
        <a:p>
          <a:endParaRPr lang="zh-CN" altLang="en-US"/>
        </a:p>
      </dgm:t>
    </dgm:pt>
    <dgm:pt modelId="{574D91B0-6640-42F6-B91F-A55EF66A3949}" type="pres">
      <dgm:prSet presAssocID="{7DD9063E-CAAF-4CF9-8AE9-1A546A3FC7F0}" presName="rootConnector" presStyleLbl="node1" presStyleIdx="7" presStyleCnt="8"/>
      <dgm:spPr/>
      <dgm:t>
        <a:bodyPr/>
        <a:lstStyle/>
        <a:p>
          <a:endParaRPr lang="zh-CN" altLang="en-US"/>
        </a:p>
      </dgm:t>
    </dgm:pt>
    <dgm:pt modelId="{FD9140C8-23AB-4F89-AF52-38F03EA55D73}" type="pres">
      <dgm:prSet presAssocID="{7DD9063E-CAAF-4CF9-8AE9-1A546A3FC7F0}" presName="childShape" presStyleCnt="0"/>
      <dgm:spPr/>
    </dgm:pt>
  </dgm:ptLst>
  <dgm:cxnLst>
    <dgm:cxn modelId="{762C73FE-1B30-4DA2-900D-CB8440AC872D}" type="presOf" srcId="{0397F522-88A0-4E5F-B267-9C6CC90FB935}" destId="{7EB73E26-BED8-4524-9DD9-94A9C298E7EE}" srcOrd="1" destOrd="0" presId="urn:microsoft.com/office/officeart/2005/8/layout/hierarchy3#8"/>
    <dgm:cxn modelId="{2A0EEC89-94FD-4885-82E2-F12E0D5DB08B}" type="presOf" srcId="{C624DE5D-0578-4EC6-BBE2-BC198E4D01DC}" destId="{29BBEE49-E280-44BE-9C4F-66A3FD930651}" srcOrd="1" destOrd="0" presId="urn:microsoft.com/office/officeart/2005/8/layout/hierarchy3#8"/>
    <dgm:cxn modelId="{67F3DC01-1F93-4518-ACA2-FCA521BA76AA}" type="presOf" srcId="{7D023960-9392-45FC-B825-D5FB5BE80A8A}" destId="{8FBD6A78-DFC0-4FA1-A965-A45A1FF2912E}" srcOrd="1" destOrd="0" presId="urn:microsoft.com/office/officeart/2005/8/layout/hierarchy3#8"/>
    <dgm:cxn modelId="{5D7DB630-A3B3-4B88-A680-6E9BD4446C47}" type="presOf" srcId="{C830BF58-1607-40EC-A197-0C4FD0ED4BE0}" destId="{4245B18B-AF92-4647-8DCF-204CC6F6495B}" srcOrd="0" destOrd="0" presId="urn:microsoft.com/office/officeart/2005/8/layout/hierarchy3#8"/>
    <dgm:cxn modelId="{19E8796D-6A55-4BC9-9527-4BC92FAA21D8}" srcId="{E04121CC-8A18-427A-8221-56D9FD79B989}" destId="{72FB2DAA-A8DA-4672-AB59-D4923996EDE8}" srcOrd="5" destOrd="0" parTransId="{4EAE767A-48FE-4296-AFDE-435BA4BCAC0D}" sibTransId="{96A0B3BE-55A0-4BA1-B1AC-BF0B018DF734}"/>
    <dgm:cxn modelId="{9E4EF772-500B-4874-AFD7-81E1F6275F5B}" type="presOf" srcId="{F6A53442-63AE-4A9D-BB52-0920771C78C0}" destId="{35A74145-C3B1-43D6-BD4C-F010105D84C1}" srcOrd="0" destOrd="0" presId="urn:microsoft.com/office/officeart/2005/8/layout/hierarchy3#8"/>
    <dgm:cxn modelId="{7F673E10-26C5-4049-AF5A-28D5211AF258}" type="presOf" srcId="{7CEDB34C-F498-4C27-921B-9D146524A0B9}" destId="{F561F86F-A474-4D6C-BD14-856F9A7A8768}" srcOrd="0" destOrd="0" presId="urn:microsoft.com/office/officeart/2005/8/layout/hierarchy3#8"/>
    <dgm:cxn modelId="{5B4F7C7F-C700-4360-ABDD-0BB54A78C99C}" type="presOf" srcId="{72FB2DAA-A8DA-4672-AB59-D4923996EDE8}" destId="{CF7AF974-0ABB-43CA-911F-A3FB6B2E7AFE}" srcOrd="1" destOrd="0" presId="urn:microsoft.com/office/officeart/2005/8/layout/hierarchy3#8"/>
    <dgm:cxn modelId="{4CE2D190-FA08-40E2-8473-F697990F39E2}" srcId="{E04121CC-8A18-427A-8221-56D9FD79B989}" destId="{7D023960-9392-45FC-B825-D5FB5BE80A8A}" srcOrd="3" destOrd="0" parTransId="{FACE12E0-5FCD-40D3-8F6C-1A7A5839E6DB}" sibTransId="{AD8F3B4A-885E-47A5-9CCC-F2BB2B4BBCA4}"/>
    <dgm:cxn modelId="{041959BF-BD98-44D4-9CC3-E864F73B1CE9}" type="presOf" srcId="{7D023960-9392-45FC-B825-D5FB5BE80A8A}" destId="{A698461D-F79C-4C55-AD54-A70C1AFB16F1}" srcOrd="0" destOrd="0" presId="urn:microsoft.com/office/officeart/2005/8/layout/hierarchy3#8"/>
    <dgm:cxn modelId="{B10461A8-1E3B-4A81-B180-2164757030B1}" type="presOf" srcId="{0397F522-88A0-4E5F-B267-9C6CC90FB935}" destId="{D68F060D-A1C1-45FB-87CE-FDB42639FB60}" srcOrd="0" destOrd="0" presId="urn:microsoft.com/office/officeart/2005/8/layout/hierarchy3#8"/>
    <dgm:cxn modelId="{19747A6F-F0D4-47BB-ABB5-6DD5ADCA9335}" type="presOf" srcId="{C36233BE-C035-40C3-BE93-A772D12EF72C}" destId="{C2654179-DD7F-4BD4-8F1F-00131BE26035}" srcOrd="1" destOrd="0" presId="urn:microsoft.com/office/officeart/2005/8/layout/hierarchy3#8"/>
    <dgm:cxn modelId="{9348CA44-0B74-478B-AFDC-41776DE77B76}" type="presOf" srcId="{C304ECE2-99BF-4010-8C28-CE09BD9307C6}" destId="{533F1474-5BCB-467C-B7EC-8703A63E9F92}" srcOrd="0" destOrd="0" presId="urn:microsoft.com/office/officeart/2005/8/layout/hierarchy3#8"/>
    <dgm:cxn modelId="{89200029-74D7-4EFF-A023-762613FBEEBE}" srcId="{0397F522-88A0-4E5F-B267-9C6CC90FB935}" destId="{F6A53442-63AE-4A9D-BB52-0920771C78C0}" srcOrd="0" destOrd="0" parTransId="{7CEDB34C-F498-4C27-921B-9D146524A0B9}" sibTransId="{07F9EA4B-9247-444D-B5C4-D27D4CFB24BF}"/>
    <dgm:cxn modelId="{3E9E5B7D-3276-4BB1-8D1C-3B7101BDDD3D}" type="presOf" srcId="{7DD9063E-CAAF-4CF9-8AE9-1A546A3FC7F0}" destId="{574D91B0-6640-42F6-B91F-A55EF66A3949}" srcOrd="1" destOrd="0" presId="urn:microsoft.com/office/officeart/2005/8/layout/hierarchy3#8"/>
    <dgm:cxn modelId="{2CDB419A-428C-4C46-A6D4-BF10BA0EB6DA}" type="presOf" srcId="{D8B77688-7FE6-45E2-8E27-2D75A1BF4CC5}" destId="{10E72443-6F85-459D-95B8-B2061DE1F260}" srcOrd="1" destOrd="0" presId="urn:microsoft.com/office/officeart/2005/8/layout/hierarchy3#8"/>
    <dgm:cxn modelId="{BCE59C96-F28F-44E2-A27F-3680BFDE105E}" type="presOf" srcId="{72FB2DAA-A8DA-4672-AB59-D4923996EDE8}" destId="{3B6F324E-C6C7-49A1-A9BF-F92A91952C6A}" srcOrd="0" destOrd="0" presId="urn:microsoft.com/office/officeart/2005/8/layout/hierarchy3#8"/>
    <dgm:cxn modelId="{6CA7DAF7-7F87-48ED-B8EB-F6D58F3D1F5B}" type="presOf" srcId="{7DD9063E-CAAF-4CF9-8AE9-1A546A3FC7F0}" destId="{82F9194F-2BB8-4B2B-BD53-9D2A6692D708}" srcOrd="0" destOrd="0" presId="urn:microsoft.com/office/officeart/2005/8/layout/hierarchy3#8"/>
    <dgm:cxn modelId="{73FC74C5-94EC-45AD-A571-AC948C8BC297}" srcId="{E04121CC-8A18-427A-8221-56D9FD79B989}" destId="{C36233BE-C035-40C3-BE93-A772D12EF72C}" srcOrd="2" destOrd="0" parTransId="{E4E2C8FF-BC08-4DAC-98B9-9469BE0F1F61}" sibTransId="{9FDF7795-7F68-4CFC-9CFE-807C4A35313A}"/>
    <dgm:cxn modelId="{9390CEA3-06D8-456D-B164-20C2DBDA6C76}" type="presOf" srcId="{7BA045DC-E183-44A1-B960-37D0ADCAE5B0}" destId="{B968EB00-F383-4B37-900C-733A62D869FF}" srcOrd="1" destOrd="0" presId="urn:microsoft.com/office/officeart/2005/8/layout/hierarchy3#8"/>
    <dgm:cxn modelId="{0C3A38AF-0A4A-4314-92FC-95AD1760A77E}" srcId="{E04121CC-8A18-427A-8221-56D9FD79B989}" destId="{C624DE5D-0578-4EC6-BBE2-BC198E4D01DC}" srcOrd="6" destOrd="0" parTransId="{1573A9AA-C14A-465B-85D9-60EEE3D345EA}" sibTransId="{45AA861F-D84D-4207-AB83-755B3EEAF01A}"/>
    <dgm:cxn modelId="{BEEC45B2-F0EB-4308-99B0-C81FF4792A5A}" srcId="{E04121CC-8A18-427A-8221-56D9FD79B989}" destId="{7DD9063E-CAAF-4CF9-8AE9-1A546A3FC7F0}" srcOrd="7" destOrd="0" parTransId="{CEF48C00-8C72-4E90-B206-869CC40D3AD2}" sibTransId="{28F17B12-5027-4DA1-82F2-ADF7DCEA41EE}"/>
    <dgm:cxn modelId="{648FCDCB-6669-49A8-9176-63B1B69E6B1E}" type="presOf" srcId="{C36233BE-C035-40C3-BE93-A772D12EF72C}" destId="{E12F412B-DC44-41FC-BF94-050C7FFA4F92}" srcOrd="0" destOrd="0" presId="urn:microsoft.com/office/officeart/2005/8/layout/hierarchy3#8"/>
    <dgm:cxn modelId="{2E89CBE6-8F52-4CCC-BFF5-E717637234B8}" srcId="{7BA045DC-E183-44A1-B960-37D0ADCAE5B0}" destId="{C304ECE2-99BF-4010-8C28-CE09BD9307C6}" srcOrd="0" destOrd="0" parTransId="{C830BF58-1607-40EC-A197-0C4FD0ED4BE0}" sibTransId="{426F18BD-20BE-4870-9B69-228521E79056}"/>
    <dgm:cxn modelId="{516C107F-260B-4619-A21E-DFC133328504}" type="presOf" srcId="{7BA045DC-E183-44A1-B960-37D0ADCAE5B0}" destId="{A407C630-04DA-4744-84F4-E2129B97E833}" srcOrd="0" destOrd="0" presId="urn:microsoft.com/office/officeart/2005/8/layout/hierarchy3#8"/>
    <dgm:cxn modelId="{BE5E6D2B-EABA-4696-BA8A-CF46D479A622}" type="presOf" srcId="{E04121CC-8A18-427A-8221-56D9FD79B989}" destId="{EFD925D7-3D14-4A3E-AF16-19643B98CFAE}" srcOrd="0" destOrd="0" presId="urn:microsoft.com/office/officeart/2005/8/layout/hierarchy3#8"/>
    <dgm:cxn modelId="{FF032EF2-EA9A-4320-BD7F-4783FA07E1EE}" type="presOf" srcId="{D8B77688-7FE6-45E2-8E27-2D75A1BF4CC5}" destId="{2778D551-6F30-4CBF-A0DF-6A7EB37D9E7E}" srcOrd="0" destOrd="0" presId="urn:microsoft.com/office/officeart/2005/8/layout/hierarchy3#8"/>
    <dgm:cxn modelId="{E515D691-CBD1-48D1-8EC3-23C4B2699E78}" type="presOf" srcId="{C624DE5D-0578-4EC6-BBE2-BC198E4D01DC}" destId="{B082ED04-1A41-43B2-9BBB-9CD91187D551}" srcOrd="0" destOrd="0" presId="urn:microsoft.com/office/officeart/2005/8/layout/hierarchy3#8"/>
    <dgm:cxn modelId="{0E037AA9-7A82-4A58-BFCA-681D6367B2E9}" srcId="{E04121CC-8A18-427A-8221-56D9FD79B989}" destId="{D8B77688-7FE6-45E2-8E27-2D75A1BF4CC5}" srcOrd="4" destOrd="0" parTransId="{11D37DA9-BB74-4D17-AB69-0D1931D1B1EF}" sibTransId="{77982B75-1C2F-4617-AEB7-365C85B426E9}"/>
    <dgm:cxn modelId="{15D0CC47-B8FB-4198-94D8-EDB5DEFCCECE}" srcId="{E04121CC-8A18-427A-8221-56D9FD79B989}" destId="{7BA045DC-E183-44A1-B960-37D0ADCAE5B0}" srcOrd="0" destOrd="0" parTransId="{56A7196E-DB05-4751-953E-49F6E1DBFE9B}" sibTransId="{32BB5006-8805-4A84-85D2-0EDC3B791425}"/>
    <dgm:cxn modelId="{9056CDFA-2366-48E2-864B-29E719D7A937}" srcId="{E04121CC-8A18-427A-8221-56D9FD79B989}" destId="{0397F522-88A0-4E5F-B267-9C6CC90FB935}" srcOrd="1" destOrd="0" parTransId="{12D34851-99DF-47CE-A0D4-B0E8D9EB1EFE}" sibTransId="{4F573C88-58D2-4830-AC72-253E120AB4D5}"/>
    <dgm:cxn modelId="{1E70D699-A1EA-4B53-BBFA-9E1234E2A44B}" type="presParOf" srcId="{EFD925D7-3D14-4A3E-AF16-19643B98CFAE}" destId="{FF620E4A-C5CF-4CA3-A157-4EBA0BBD3504}" srcOrd="0" destOrd="0" presId="urn:microsoft.com/office/officeart/2005/8/layout/hierarchy3#8"/>
    <dgm:cxn modelId="{03855C56-C59E-4F41-9555-26FD229C4545}" type="presParOf" srcId="{FF620E4A-C5CF-4CA3-A157-4EBA0BBD3504}" destId="{B1FB7E6C-BA52-4366-8DD2-22DE80262393}" srcOrd="0" destOrd="0" presId="urn:microsoft.com/office/officeart/2005/8/layout/hierarchy3#8"/>
    <dgm:cxn modelId="{B760176A-FB38-41C6-8335-43FA6CA97809}" type="presParOf" srcId="{B1FB7E6C-BA52-4366-8DD2-22DE80262393}" destId="{A407C630-04DA-4744-84F4-E2129B97E833}" srcOrd="0" destOrd="0" presId="urn:microsoft.com/office/officeart/2005/8/layout/hierarchy3#8"/>
    <dgm:cxn modelId="{F1835731-3A86-49B4-8B56-2EFE7B46AAAE}" type="presParOf" srcId="{B1FB7E6C-BA52-4366-8DD2-22DE80262393}" destId="{B968EB00-F383-4B37-900C-733A62D869FF}" srcOrd="1" destOrd="0" presId="urn:microsoft.com/office/officeart/2005/8/layout/hierarchy3#8"/>
    <dgm:cxn modelId="{B3677E32-F556-42DB-8FF2-9FAA09A6A82D}" type="presParOf" srcId="{FF620E4A-C5CF-4CA3-A157-4EBA0BBD3504}" destId="{B081CD6F-8D8E-444B-9B8D-BEA34F06D63F}" srcOrd="1" destOrd="0" presId="urn:microsoft.com/office/officeart/2005/8/layout/hierarchy3#8"/>
    <dgm:cxn modelId="{EA91D16A-BBD5-4536-8D1E-428A94B3AA8B}" type="presParOf" srcId="{B081CD6F-8D8E-444B-9B8D-BEA34F06D63F}" destId="{4245B18B-AF92-4647-8DCF-204CC6F6495B}" srcOrd="0" destOrd="0" presId="urn:microsoft.com/office/officeart/2005/8/layout/hierarchy3#8"/>
    <dgm:cxn modelId="{C13B7622-1E7E-4CD2-B505-AD78E0D0B1D9}" type="presParOf" srcId="{B081CD6F-8D8E-444B-9B8D-BEA34F06D63F}" destId="{533F1474-5BCB-467C-B7EC-8703A63E9F92}" srcOrd="1" destOrd="0" presId="urn:microsoft.com/office/officeart/2005/8/layout/hierarchy3#8"/>
    <dgm:cxn modelId="{BAA2D82F-85BD-42B5-A82E-1B9C9DD7EABE}" type="presParOf" srcId="{EFD925D7-3D14-4A3E-AF16-19643B98CFAE}" destId="{4B781400-3F8D-4B2E-AD42-341B89B39081}" srcOrd="1" destOrd="0" presId="urn:microsoft.com/office/officeart/2005/8/layout/hierarchy3#8"/>
    <dgm:cxn modelId="{77EAE448-BEC5-4D3A-AC55-D42CCF930F1B}" type="presParOf" srcId="{4B781400-3F8D-4B2E-AD42-341B89B39081}" destId="{540F855B-F174-4C16-B269-CBCE635D0F35}" srcOrd="0" destOrd="0" presId="urn:microsoft.com/office/officeart/2005/8/layout/hierarchy3#8"/>
    <dgm:cxn modelId="{232B52A9-551E-40A3-BF3F-12CCF93F321F}" type="presParOf" srcId="{540F855B-F174-4C16-B269-CBCE635D0F35}" destId="{D68F060D-A1C1-45FB-87CE-FDB42639FB60}" srcOrd="0" destOrd="0" presId="urn:microsoft.com/office/officeart/2005/8/layout/hierarchy3#8"/>
    <dgm:cxn modelId="{7C9451A0-F8B7-4548-B9E3-85EF12CC9109}" type="presParOf" srcId="{540F855B-F174-4C16-B269-CBCE635D0F35}" destId="{7EB73E26-BED8-4524-9DD9-94A9C298E7EE}" srcOrd="1" destOrd="0" presId="urn:microsoft.com/office/officeart/2005/8/layout/hierarchy3#8"/>
    <dgm:cxn modelId="{0C79FEE7-8460-4101-8746-69B72A7DC6D9}" type="presParOf" srcId="{4B781400-3F8D-4B2E-AD42-341B89B39081}" destId="{988C7763-4A0D-473A-9399-3E4EBC08114C}" srcOrd="1" destOrd="0" presId="urn:microsoft.com/office/officeart/2005/8/layout/hierarchy3#8"/>
    <dgm:cxn modelId="{5436A288-647C-4DFF-94BC-CC660121758E}" type="presParOf" srcId="{988C7763-4A0D-473A-9399-3E4EBC08114C}" destId="{F561F86F-A474-4D6C-BD14-856F9A7A8768}" srcOrd="0" destOrd="0" presId="urn:microsoft.com/office/officeart/2005/8/layout/hierarchy3#8"/>
    <dgm:cxn modelId="{F3E46EB3-3B0B-4378-8BC0-9EF684C3673A}" type="presParOf" srcId="{988C7763-4A0D-473A-9399-3E4EBC08114C}" destId="{35A74145-C3B1-43D6-BD4C-F010105D84C1}" srcOrd="1" destOrd="0" presId="urn:microsoft.com/office/officeart/2005/8/layout/hierarchy3#8"/>
    <dgm:cxn modelId="{61874CCB-57F4-49EA-B5B1-771F25D28E76}" type="presParOf" srcId="{EFD925D7-3D14-4A3E-AF16-19643B98CFAE}" destId="{6442FAD3-BEB7-433F-BE07-36F091174E76}" srcOrd="2" destOrd="0" presId="urn:microsoft.com/office/officeart/2005/8/layout/hierarchy3#8"/>
    <dgm:cxn modelId="{AA156A4B-0DF4-44C5-BDEC-F30C19A8658D}" type="presParOf" srcId="{6442FAD3-BEB7-433F-BE07-36F091174E76}" destId="{7F4BEBD3-C8C1-4B48-8860-C3220B319B38}" srcOrd="0" destOrd="0" presId="urn:microsoft.com/office/officeart/2005/8/layout/hierarchy3#8"/>
    <dgm:cxn modelId="{A9ECE871-DE5C-4EA4-B2E1-82B9260FC40E}" type="presParOf" srcId="{7F4BEBD3-C8C1-4B48-8860-C3220B319B38}" destId="{E12F412B-DC44-41FC-BF94-050C7FFA4F92}" srcOrd="0" destOrd="0" presId="urn:microsoft.com/office/officeart/2005/8/layout/hierarchy3#8"/>
    <dgm:cxn modelId="{ACD1DD14-8E4D-4E00-A005-AEDFD063490B}" type="presParOf" srcId="{7F4BEBD3-C8C1-4B48-8860-C3220B319B38}" destId="{C2654179-DD7F-4BD4-8F1F-00131BE26035}" srcOrd="1" destOrd="0" presId="urn:microsoft.com/office/officeart/2005/8/layout/hierarchy3#8"/>
    <dgm:cxn modelId="{628D9B47-D586-4C1C-9D5F-F1E93A7B9E87}" type="presParOf" srcId="{6442FAD3-BEB7-433F-BE07-36F091174E76}" destId="{DD940527-C860-45D7-82A7-690D9E0F277C}" srcOrd="1" destOrd="0" presId="urn:microsoft.com/office/officeart/2005/8/layout/hierarchy3#8"/>
    <dgm:cxn modelId="{DFFE8819-06B3-4087-BF4F-0240BE08EF0F}" type="presParOf" srcId="{EFD925D7-3D14-4A3E-AF16-19643B98CFAE}" destId="{30444EDC-E614-47FB-AA38-6E018C7BF198}" srcOrd="3" destOrd="0" presId="urn:microsoft.com/office/officeart/2005/8/layout/hierarchy3#8"/>
    <dgm:cxn modelId="{E304A722-6C46-4B1D-B4A7-1AB8EEA2A7CA}" type="presParOf" srcId="{30444EDC-E614-47FB-AA38-6E018C7BF198}" destId="{2FEB646A-5235-4C8E-8FEB-5E2B927991D3}" srcOrd="0" destOrd="0" presId="urn:microsoft.com/office/officeart/2005/8/layout/hierarchy3#8"/>
    <dgm:cxn modelId="{197FE3EF-2FCF-4C9E-91B5-A578A10B58F6}" type="presParOf" srcId="{2FEB646A-5235-4C8E-8FEB-5E2B927991D3}" destId="{A698461D-F79C-4C55-AD54-A70C1AFB16F1}" srcOrd="0" destOrd="0" presId="urn:microsoft.com/office/officeart/2005/8/layout/hierarchy3#8"/>
    <dgm:cxn modelId="{6F82CD3C-61C1-4E04-907A-065EB982D8D4}" type="presParOf" srcId="{2FEB646A-5235-4C8E-8FEB-5E2B927991D3}" destId="{8FBD6A78-DFC0-4FA1-A965-A45A1FF2912E}" srcOrd="1" destOrd="0" presId="urn:microsoft.com/office/officeart/2005/8/layout/hierarchy3#8"/>
    <dgm:cxn modelId="{49E1CDDF-4558-4F45-82C2-8A86AC620562}" type="presParOf" srcId="{30444EDC-E614-47FB-AA38-6E018C7BF198}" destId="{F7EEF672-37CC-4FF2-8126-DBD8E19D5B50}" srcOrd="1" destOrd="0" presId="urn:microsoft.com/office/officeart/2005/8/layout/hierarchy3#8"/>
    <dgm:cxn modelId="{CBDAB9F0-724E-4F66-A633-542CBBD0FE6C}" type="presParOf" srcId="{EFD925D7-3D14-4A3E-AF16-19643B98CFAE}" destId="{4E2F80CD-8107-4141-B199-3F673C50864E}" srcOrd="4" destOrd="0" presId="urn:microsoft.com/office/officeart/2005/8/layout/hierarchy3#8"/>
    <dgm:cxn modelId="{D92F29B4-7CD2-4A5D-890B-A20DBC4D8335}" type="presParOf" srcId="{4E2F80CD-8107-4141-B199-3F673C50864E}" destId="{2CA24023-917A-454C-BDAC-C0D50DB71009}" srcOrd="0" destOrd="0" presId="urn:microsoft.com/office/officeart/2005/8/layout/hierarchy3#8"/>
    <dgm:cxn modelId="{60E044C5-D33A-40ED-B835-CA1C7459ACAB}" type="presParOf" srcId="{2CA24023-917A-454C-BDAC-C0D50DB71009}" destId="{2778D551-6F30-4CBF-A0DF-6A7EB37D9E7E}" srcOrd="0" destOrd="0" presId="urn:microsoft.com/office/officeart/2005/8/layout/hierarchy3#8"/>
    <dgm:cxn modelId="{8798BA33-0AC8-4A45-B6C1-E773EE3207DA}" type="presParOf" srcId="{2CA24023-917A-454C-BDAC-C0D50DB71009}" destId="{10E72443-6F85-459D-95B8-B2061DE1F260}" srcOrd="1" destOrd="0" presId="urn:microsoft.com/office/officeart/2005/8/layout/hierarchy3#8"/>
    <dgm:cxn modelId="{6F44D4CC-C285-4DAD-9B90-0BF18A031036}" type="presParOf" srcId="{4E2F80CD-8107-4141-B199-3F673C50864E}" destId="{8D2B1C5E-4D39-4F17-BEDE-02127F378932}" srcOrd="1" destOrd="0" presId="urn:microsoft.com/office/officeart/2005/8/layout/hierarchy3#8"/>
    <dgm:cxn modelId="{D3FEAD4E-7271-4914-B95C-9F1349803DBE}" type="presParOf" srcId="{EFD925D7-3D14-4A3E-AF16-19643B98CFAE}" destId="{CFEB8D82-BDBC-4B14-822A-37C9DC79082A}" srcOrd="5" destOrd="0" presId="urn:microsoft.com/office/officeart/2005/8/layout/hierarchy3#8"/>
    <dgm:cxn modelId="{3DA6215C-90DA-459B-AE80-B668AFE9CA86}" type="presParOf" srcId="{CFEB8D82-BDBC-4B14-822A-37C9DC79082A}" destId="{E631BAEC-09EC-4311-AC92-EA9D4A098236}" srcOrd="0" destOrd="0" presId="urn:microsoft.com/office/officeart/2005/8/layout/hierarchy3#8"/>
    <dgm:cxn modelId="{E3CF19C9-2E3D-4325-8A1E-DBA69CF5997F}" type="presParOf" srcId="{E631BAEC-09EC-4311-AC92-EA9D4A098236}" destId="{3B6F324E-C6C7-49A1-A9BF-F92A91952C6A}" srcOrd="0" destOrd="0" presId="urn:microsoft.com/office/officeart/2005/8/layout/hierarchy3#8"/>
    <dgm:cxn modelId="{9361CEAC-F4B7-494B-954A-0F74BE05E4C8}" type="presParOf" srcId="{E631BAEC-09EC-4311-AC92-EA9D4A098236}" destId="{CF7AF974-0ABB-43CA-911F-A3FB6B2E7AFE}" srcOrd="1" destOrd="0" presId="urn:microsoft.com/office/officeart/2005/8/layout/hierarchy3#8"/>
    <dgm:cxn modelId="{C378DD54-256C-422D-AB56-45635DB28A50}" type="presParOf" srcId="{CFEB8D82-BDBC-4B14-822A-37C9DC79082A}" destId="{1A4F2EDD-E7EF-482E-BACB-F45BD474896F}" srcOrd="1" destOrd="0" presId="urn:microsoft.com/office/officeart/2005/8/layout/hierarchy3#8"/>
    <dgm:cxn modelId="{E2864018-BAAF-457E-AF30-6BFBD388D619}" type="presParOf" srcId="{EFD925D7-3D14-4A3E-AF16-19643B98CFAE}" destId="{90DB9237-1FD1-4CEE-A762-3C19480B1EDD}" srcOrd="6" destOrd="0" presId="urn:microsoft.com/office/officeart/2005/8/layout/hierarchy3#8"/>
    <dgm:cxn modelId="{315A3518-E672-4820-A60B-5AD4F7A03889}" type="presParOf" srcId="{90DB9237-1FD1-4CEE-A762-3C19480B1EDD}" destId="{DB255E79-7AAA-4707-B05B-7EF89F3212ED}" srcOrd="0" destOrd="0" presId="urn:microsoft.com/office/officeart/2005/8/layout/hierarchy3#8"/>
    <dgm:cxn modelId="{EDB379BB-81D3-4BBE-806C-FBC64140E4CD}" type="presParOf" srcId="{DB255E79-7AAA-4707-B05B-7EF89F3212ED}" destId="{B082ED04-1A41-43B2-9BBB-9CD91187D551}" srcOrd="0" destOrd="0" presId="urn:microsoft.com/office/officeart/2005/8/layout/hierarchy3#8"/>
    <dgm:cxn modelId="{C9CAF8C1-BF7C-4611-B95A-D525EB54EF80}" type="presParOf" srcId="{DB255E79-7AAA-4707-B05B-7EF89F3212ED}" destId="{29BBEE49-E280-44BE-9C4F-66A3FD930651}" srcOrd="1" destOrd="0" presId="urn:microsoft.com/office/officeart/2005/8/layout/hierarchy3#8"/>
    <dgm:cxn modelId="{1B5FABB6-CBE5-4E5F-983B-B2BB26E0EE87}" type="presParOf" srcId="{90DB9237-1FD1-4CEE-A762-3C19480B1EDD}" destId="{ED622C52-8030-4A47-9096-A1CC5969BE90}" srcOrd="1" destOrd="0" presId="urn:microsoft.com/office/officeart/2005/8/layout/hierarchy3#8"/>
    <dgm:cxn modelId="{5619A652-98E8-41A2-8C78-2C3DFFD20AC4}" type="presParOf" srcId="{EFD925D7-3D14-4A3E-AF16-19643B98CFAE}" destId="{AA7B3474-DBEB-4D6F-B61B-E8079DB91C61}" srcOrd="7" destOrd="0" presId="urn:microsoft.com/office/officeart/2005/8/layout/hierarchy3#8"/>
    <dgm:cxn modelId="{B62088FA-C06D-4205-AF28-86723477337A}" type="presParOf" srcId="{AA7B3474-DBEB-4D6F-B61B-E8079DB91C61}" destId="{9073DB5B-F1E4-454B-AC2F-0D4B5BB21FB7}" srcOrd="0" destOrd="0" presId="urn:microsoft.com/office/officeart/2005/8/layout/hierarchy3#8"/>
    <dgm:cxn modelId="{B8B99560-B3AA-4CE2-8F9C-0CD8FC6CF8A2}" type="presParOf" srcId="{9073DB5B-F1E4-454B-AC2F-0D4B5BB21FB7}" destId="{82F9194F-2BB8-4B2B-BD53-9D2A6692D708}" srcOrd="0" destOrd="0" presId="urn:microsoft.com/office/officeart/2005/8/layout/hierarchy3#8"/>
    <dgm:cxn modelId="{8BAF8C0D-3E24-4949-9BEB-C55B0C1425B0}" type="presParOf" srcId="{9073DB5B-F1E4-454B-AC2F-0D4B5BB21FB7}" destId="{574D91B0-6640-42F6-B91F-A55EF66A3949}" srcOrd="1" destOrd="0" presId="urn:microsoft.com/office/officeart/2005/8/layout/hierarchy3#8"/>
    <dgm:cxn modelId="{331075E3-4825-48D2-B239-A5C583567774}" type="presParOf" srcId="{AA7B3474-DBEB-4D6F-B61B-E8079DB91C61}" destId="{FD9140C8-23AB-4F89-AF52-38F03EA55D73}" srcOrd="1" destOrd="0" presId="urn:microsoft.com/office/officeart/2005/8/layout/hierarchy3#8"/>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4121CC-8A18-427A-8221-56D9FD79B989}" type="doc">
      <dgm:prSet loTypeId="urn:microsoft.com/office/officeart/2005/8/layout/hierarchy3#8" loCatId="hierarchy" qsTypeId="urn:microsoft.com/office/officeart/2005/8/quickstyle/simple3#21" qsCatId="simple" csTypeId="urn:microsoft.com/office/officeart/2005/8/colors/accent1_2#29" csCatId="accent1" phldr="1"/>
      <dgm:spPr/>
      <dgm:t>
        <a:bodyPr/>
        <a:lstStyle/>
        <a:p>
          <a:endParaRPr lang="zh-CN" altLang="en-US"/>
        </a:p>
      </dgm:t>
    </dgm:pt>
    <dgm:pt modelId="{7BA045DC-E183-44A1-B960-37D0ADCAE5B0}">
      <dgm:prSet phldrT="[文本]" custT="1"/>
      <dgm:spPr/>
      <dgm:t>
        <a:bodyPr/>
        <a:lstStyle/>
        <a:p>
          <a:r>
            <a:rPr lang="zh-CN" altLang="en-US" sz="2000" dirty="0" smtClean="0">
              <a:latin typeface="幼圆" panose="02010509060101010101" pitchFamily="49" charset="-122"/>
              <a:ea typeface="幼圆" panose="02010509060101010101" pitchFamily="49" charset="-122"/>
            </a:rPr>
            <a:t>内容一</a:t>
          </a:r>
          <a:endParaRPr lang="zh-CN" altLang="en-US" sz="2000" dirty="0">
            <a:latin typeface="幼圆" panose="02010509060101010101" pitchFamily="49" charset="-122"/>
            <a:ea typeface="幼圆" panose="02010509060101010101" pitchFamily="49" charset="-122"/>
          </a:endParaRPr>
        </a:p>
      </dgm:t>
    </dgm:pt>
    <dgm:pt modelId="{56A7196E-DB05-4751-953E-49F6E1DBFE9B}" cxnId="{15D0CC47-B8FB-4198-94D8-EDB5DEFCCECE}" type="parTrans">
      <dgm:prSet/>
      <dgm:spPr/>
      <dgm:t>
        <a:bodyPr/>
        <a:lstStyle/>
        <a:p>
          <a:endParaRPr lang="zh-CN" altLang="en-US" sz="2400">
            <a:latin typeface="幼圆" panose="02010509060101010101" pitchFamily="49" charset="-122"/>
            <a:ea typeface="幼圆" panose="02010509060101010101" pitchFamily="49" charset="-122"/>
          </a:endParaRPr>
        </a:p>
      </dgm:t>
    </dgm:pt>
    <dgm:pt modelId="{32BB5006-8805-4A84-85D2-0EDC3B791425}" cxnId="{15D0CC47-B8FB-4198-94D8-EDB5DEFCCECE}" type="sibTrans">
      <dgm:prSet/>
      <dgm:spPr/>
      <dgm:t>
        <a:bodyPr/>
        <a:lstStyle/>
        <a:p>
          <a:endParaRPr lang="zh-CN" altLang="en-US" sz="2400">
            <a:latin typeface="幼圆" panose="02010509060101010101" pitchFamily="49" charset="-122"/>
            <a:ea typeface="幼圆" panose="02010509060101010101" pitchFamily="49" charset="-122"/>
          </a:endParaRPr>
        </a:p>
      </dgm:t>
    </dgm:pt>
    <dgm:pt modelId="{C304ECE2-99BF-4010-8C28-CE09BD9307C6}">
      <dgm:prSet phldrT="[文本]" custT="1"/>
      <dgm:spPr/>
      <dgm:t>
        <a:bodyPr/>
        <a:lstStyle/>
        <a:p>
          <a:r>
            <a:rPr lang="zh-CN" altLang="en-US" sz="1800" dirty="0" smtClean="0">
              <a:latin typeface="幼圆" panose="02010509060101010101" pitchFamily="49" charset="-122"/>
              <a:ea typeface="幼圆" panose="02010509060101010101" pitchFamily="49" charset="-122"/>
            </a:rPr>
            <a:t>了解音乐活动的含义</a:t>
          </a:r>
          <a:endParaRPr lang="zh-CN" altLang="en-US" sz="1800" dirty="0">
            <a:latin typeface="幼圆" panose="02010509060101010101" pitchFamily="49" charset="-122"/>
            <a:ea typeface="幼圆" panose="02010509060101010101" pitchFamily="49" charset="-122"/>
          </a:endParaRPr>
        </a:p>
      </dgm:t>
    </dgm:pt>
    <dgm:pt modelId="{C830BF58-1607-40EC-A197-0C4FD0ED4BE0}" cxnId="{2E89CBE6-8F52-4CCC-BFF5-E717637234B8}" type="parTrans">
      <dgm:prSet/>
      <dgm:spPr/>
      <dgm:t>
        <a:bodyPr/>
        <a:lstStyle/>
        <a:p>
          <a:endParaRPr lang="zh-CN" altLang="en-US" sz="2400">
            <a:latin typeface="幼圆" panose="02010509060101010101" pitchFamily="49" charset="-122"/>
            <a:ea typeface="幼圆" panose="02010509060101010101" pitchFamily="49" charset="-122"/>
          </a:endParaRPr>
        </a:p>
      </dgm:t>
    </dgm:pt>
    <dgm:pt modelId="{426F18BD-20BE-4870-9B69-228521E79056}" cxnId="{2E89CBE6-8F52-4CCC-BFF5-E717637234B8}" type="sibTrans">
      <dgm:prSet/>
      <dgm:spPr/>
      <dgm:t>
        <a:bodyPr/>
        <a:lstStyle/>
        <a:p>
          <a:endParaRPr lang="zh-CN" altLang="en-US" sz="2400">
            <a:latin typeface="幼圆" panose="02010509060101010101" pitchFamily="49" charset="-122"/>
            <a:ea typeface="幼圆" panose="02010509060101010101" pitchFamily="49" charset="-122"/>
          </a:endParaRPr>
        </a:p>
      </dgm:t>
    </dgm:pt>
    <dgm:pt modelId="{0397F522-88A0-4E5F-B267-9C6CC90FB935}">
      <dgm:prSet phldrT="[文本]" custT="1"/>
      <dgm:spPr/>
      <dgm:t>
        <a:bodyPr/>
        <a:lstStyle/>
        <a:p>
          <a:r>
            <a:rPr lang="zh-CN" altLang="en-US" sz="2000" dirty="0" smtClean="0">
              <a:latin typeface="幼圆" panose="02010509060101010101" pitchFamily="49" charset="-122"/>
              <a:ea typeface="幼圆" panose="02010509060101010101" pitchFamily="49" charset="-122"/>
            </a:rPr>
            <a:t>内容二</a:t>
          </a:r>
          <a:endParaRPr lang="zh-CN" altLang="en-US" sz="2000" dirty="0">
            <a:latin typeface="幼圆" panose="02010509060101010101" pitchFamily="49" charset="-122"/>
            <a:ea typeface="幼圆" panose="02010509060101010101" pitchFamily="49" charset="-122"/>
          </a:endParaRPr>
        </a:p>
      </dgm:t>
    </dgm:pt>
    <dgm:pt modelId="{12D34851-99DF-47CE-A0D4-B0E8D9EB1EFE}" cxnId="{9056CDFA-2366-48E2-864B-29E719D7A937}" type="parTrans">
      <dgm:prSet/>
      <dgm:spPr/>
      <dgm:t>
        <a:bodyPr/>
        <a:lstStyle/>
        <a:p>
          <a:endParaRPr lang="zh-CN" altLang="en-US" sz="2400">
            <a:latin typeface="幼圆" panose="02010509060101010101" pitchFamily="49" charset="-122"/>
            <a:ea typeface="幼圆" panose="02010509060101010101" pitchFamily="49" charset="-122"/>
          </a:endParaRPr>
        </a:p>
      </dgm:t>
    </dgm:pt>
    <dgm:pt modelId="{4F573C88-58D2-4830-AC72-253E120AB4D5}" cxnId="{9056CDFA-2366-48E2-864B-29E719D7A937}" type="sibTrans">
      <dgm:prSet/>
      <dgm:spPr/>
      <dgm:t>
        <a:bodyPr/>
        <a:lstStyle/>
        <a:p>
          <a:endParaRPr lang="zh-CN" altLang="en-US" sz="2400">
            <a:latin typeface="幼圆" panose="02010509060101010101" pitchFamily="49" charset="-122"/>
            <a:ea typeface="幼圆" panose="02010509060101010101" pitchFamily="49" charset="-122"/>
          </a:endParaRPr>
        </a:p>
      </dgm:t>
    </dgm:pt>
    <dgm:pt modelId="{F6A53442-63AE-4A9D-BB52-0920771C78C0}">
      <dgm:prSet phldrT="[文本]" custT="1"/>
      <dgm:spPr/>
      <dgm:t>
        <a:bodyPr/>
        <a:lstStyle/>
        <a:p>
          <a:r>
            <a:rPr lang="zh-CN" altLang="en-US" sz="2000" dirty="0" smtClean="0">
              <a:latin typeface="幼圆" panose="02010509060101010101" pitchFamily="49" charset="-122"/>
              <a:ea typeface="幼圆" panose="02010509060101010101" pitchFamily="49" charset="-122"/>
            </a:rPr>
            <a:t>理解幼儿园音乐教育的任务</a:t>
          </a:r>
          <a:endParaRPr lang="zh-CN" altLang="en-US" sz="2000" dirty="0">
            <a:latin typeface="幼圆" panose="02010509060101010101" pitchFamily="49" charset="-122"/>
            <a:ea typeface="幼圆" panose="02010509060101010101" pitchFamily="49" charset="-122"/>
          </a:endParaRPr>
        </a:p>
      </dgm:t>
    </dgm:pt>
    <dgm:pt modelId="{7CEDB34C-F498-4C27-921B-9D146524A0B9}" cxnId="{89200029-74D7-4EFF-A023-762613FBEEBE}" type="parTrans">
      <dgm:prSet/>
      <dgm:spPr/>
      <dgm:t>
        <a:bodyPr/>
        <a:lstStyle/>
        <a:p>
          <a:endParaRPr lang="zh-CN" altLang="en-US" sz="2400">
            <a:latin typeface="幼圆" panose="02010509060101010101" pitchFamily="49" charset="-122"/>
            <a:ea typeface="幼圆" panose="02010509060101010101" pitchFamily="49" charset="-122"/>
          </a:endParaRPr>
        </a:p>
      </dgm:t>
    </dgm:pt>
    <dgm:pt modelId="{07F9EA4B-9247-444D-B5C4-D27D4CFB24BF}" cxnId="{89200029-74D7-4EFF-A023-762613FBEEBE}" type="sibTrans">
      <dgm:prSet/>
      <dgm:spPr/>
      <dgm:t>
        <a:bodyPr/>
        <a:lstStyle/>
        <a:p>
          <a:endParaRPr lang="zh-CN" altLang="en-US" sz="2400">
            <a:latin typeface="幼圆" panose="02010509060101010101" pitchFamily="49" charset="-122"/>
            <a:ea typeface="幼圆" panose="02010509060101010101" pitchFamily="49" charset="-122"/>
          </a:endParaRPr>
        </a:p>
      </dgm:t>
    </dgm:pt>
    <dgm:pt modelId="{C36233BE-C035-40C3-BE93-A772D12EF72C}">
      <dgm:prSet phldrT="[文本]" custT="1"/>
      <dgm:spPr/>
      <dgm:t>
        <a:bodyPr/>
        <a:lstStyle/>
        <a:p>
          <a:r>
            <a:rPr lang="zh-CN" altLang="en-US" sz="2000" dirty="0" smtClean="0">
              <a:latin typeface="幼圆" panose="02010509060101010101" pitchFamily="49" charset="-122"/>
              <a:ea typeface="幼圆" panose="02010509060101010101" pitchFamily="49" charset="-122"/>
            </a:rPr>
            <a:t>内容三</a:t>
          </a:r>
          <a:endParaRPr lang="zh-CN" altLang="en-US" sz="2000" dirty="0">
            <a:latin typeface="幼圆" panose="02010509060101010101" pitchFamily="49" charset="-122"/>
            <a:ea typeface="幼圆" panose="02010509060101010101" pitchFamily="49" charset="-122"/>
          </a:endParaRPr>
        </a:p>
      </dgm:t>
    </dgm:pt>
    <dgm:pt modelId="{E4E2C8FF-BC08-4DAC-98B9-9469BE0F1F61}" cxnId="{73FC74C5-94EC-45AD-A571-AC948C8BC297}" type="parTrans">
      <dgm:prSet/>
      <dgm:spPr/>
      <dgm:t>
        <a:bodyPr/>
        <a:lstStyle/>
        <a:p>
          <a:endParaRPr lang="zh-CN" altLang="en-US"/>
        </a:p>
      </dgm:t>
    </dgm:pt>
    <dgm:pt modelId="{9FDF7795-7F68-4CFC-9CFE-807C4A35313A}" cxnId="{73FC74C5-94EC-45AD-A571-AC948C8BC297}" type="sibTrans">
      <dgm:prSet/>
      <dgm:spPr/>
      <dgm:t>
        <a:bodyPr/>
        <a:lstStyle/>
        <a:p>
          <a:endParaRPr lang="zh-CN" altLang="en-US"/>
        </a:p>
      </dgm:t>
    </dgm:pt>
    <dgm:pt modelId="{7D023960-9392-45FC-B825-D5FB5BE80A8A}">
      <dgm:prSet custT="1"/>
      <dgm:spPr/>
      <dgm:t>
        <a:bodyPr/>
        <a:lstStyle/>
        <a:p>
          <a:r>
            <a:rPr lang="zh-CN" altLang="en-US" sz="2000" dirty="0" smtClean="0"/>
            <a:t>内容四</a:t>
          </a:r>
          <a:endParaRPr lang="zh-CN" altLang="en-US" sz="2000" dirty="0"/>
        </a:p>
      </dgm:t>
    </dgm:pt>
    <dgm:pt modelId="{FACE12E0-5FCD-40D3-8F6C-1A7A5839E6DB}" cxnId="{4CE2D190-FA08-40E2-8473-F697990F39E2}" type="parTrans">
      <dgm:prSet/>
      <dgm:spPr/>
      <dgm:t>
        <a:bodyPr/>
        <a:lstStyle/>
        <a:p>
          <a:endParaRPr lang="zh-CN" altLang="en-US">
            <a:latin typeface="幼圆" panose="02010509060101010101" pitchFamily="49" charset="-122"/>
            <a:ea typeface="幼圆" panose="02010509060101010101" pitchFamily="49" charset="-122"/>
          </a:endParaRPr>
        </a:p>
      </dgm:t>
    </dgm:pt>
    <dgm:pt modelId="{AD8F3B4A-885E-47A5-9CCC-F2BB2B4BBCA4}" cxnId="{4CE2D190-FA08-40E2-8473-F697990F39E2}" type="sibTrans">
      <dgm:prSet/>
      <dgm:spPr/>
      <dgm:t>
        <a:bodyPr/>
        <a:lstStyle/>
        <a:p>
          <a:endParaRPr lang="zh-CN" altLang="en-US"/>
        </a:p>
      </dgm:t>
    </dgm:pt>
    <dgm:pt modelId="{D8B77688-7FE6-45E2-8E27-2D75A1BF4CC5}">
      <dgm:prSet phldrT="[文本]" custT="1"/>
      <dgm:spPr>
        <a:solidFill>
          <a:schemeClr val="bg1"/>
        </a:solidFill>
      </dgm:spPr>
      <dgm:t>
        <a:bodyPr/>
        <a:lstStyle/>
        <a:p>
          <a:r>
            <a:rPr lang="zh-CN" altLang="en-US" sz="2000" dirty="0" smtClean="0"/>
            <a:t>掌握幼儿园音乐教育的目标和内容</a:t>
          </a:r>
          <a:endParaRPr lang="en-US" altLang="zh-CN" sz="2000" dirty="0" smtClean="0"/>
        </a:p>
      </dgm:t>
    </dgm:pt>
    <dgm:pt modelId="{11D37DA9-BB74-4D17-AB69-0D1931D1B1EF}" cxnId="{0E037AA9-7A82-4A58-BFCA-681D6367B2E9}" type="parTrans">
      <dgm:prSet/>
      <dgm:spPr/>
      <dgm:t>
        <a:bodyPr/>
        <a:lstStyle/>
        <a:p>
          <a:endParaRPr lang="zh-CN" altLang="en-US"/>
        </a:p>
      </dgm:t>
    </dgm:pt>
    <dgm:pt modelId="{77982B75-1C2F-4617-AEB7-365C85B426E9}" cxnId="{0E037AA9-7A82-4A58-BFCA-681D6367B2E9}" type="sibTrans">
      <dgm:prSet/>
      <dgm:spPr/>
      <dgm:t>
        <a:bodyPr/>
        <a:lstStyle/>
        <a:p>
          <a:endParaRPr lang="zh-CN" altLang="en-US"/>
        </a:p>
      </dgm:t>
    </dgm:pt>
    <dgm:pt modelId="{72FB2DAA-A8DA-4672-AB59-D4923996EDE8}">
      <dgm:prSet phldrT="[文本]" custT="1"/>
      <dgm:spPr>
        <a:solidFill>
          <a:schemeClr val="bg1"/>
        </a:solidFill>
      </dgm:spPr>
      <dgm:t>
        <a:bodyPr/>
        <a:lstStyle/>
        <a:p>
          <a:r>
            <a:rPr lang="zh-CN" altLang="en-US" sz="2000" dirty="0" smtClean="0">
              <a:latin typeface="幼圆" panose="02010509060101010101" pitchFamily="49" charset="-122"/>
              <a:ea typeface="幼圆" panose="02010509060101010101" pitchFamily="49" charset="-122"/>
            </a:rPr>
            <a:t>掌握音乐活动的设计步骤</a:t>
          </a:r>
          <a:endParaRPr lang="zh-CN" altLang="en-US" sz="2000" dirty="0">
            <a:latin typeface="幼圆" panose="02010509060101010101" pitchFamily="49" charset="-122"/>
            <a:ea typeface="幼圆" panose="02010509060101010101" pitchFamily="49" charset="-122"/>
          </a:endParaRPr>
        </a:p>
      </dgm:t>
    </dgm:pt>
    <dgm:pt modelId="{4EAE767A-48FE-4296-AFDE-435BA4BCAC0D}" cxnId="{19E8796D-6A55-4BC9-9527-4BC92FAA21D8}" type="parTrans">
      <dgm:prSet/>
      <dgm:spPr/>
      <dgm:t>
        <a:bodyPr/>
        <a:lstStyle/>
        <a:p>
          <a:endParaRPr lang="zh-CN" altLang="en-US"/>
        </a:p>
      </dgm:t>
    </dgm:pt>
    <dgm:pt modelId="{96A0B3BE-55A0-4BA1-B1AC-BF0B018DF734}" cxnId="{19E8796D-6A55-4BC9-9527-4BC92FAA21D8}" type="sibTrans">
      <dgm:prSet/>
      <dgm:spPr/>
      <dgm:t>
        <a:bodyPr/>
        <a:lstStyle/>
        <a:p>
          <a:endParaRPr lang="zh-CN" altLang="en-US"/>
        </a:p>
      </dgm:t>
    </dgm:pt>
    <dgm:pt modelId="{C624DE5D-0578-4EC6-BBE2-BC198E4D01DC}">
      <dgm:prSet/>
      <dgm:spPr/>
      <dgm:t>
        <a:bodyPr/>
        <a:lstStyle/>
        <a:p>
          <a:r>
            <a:rPr lang="zh-CN" altLang="en-US" dirty="0" smtClean="0"/>
            <a:t>内容五</a:t>
          </a:r>
          <a:endParaRPr lang="zh-CN" altLang="en-US" dirty="0"/>
        </a:p>
      </dgm:t>
    </dgm:pt>
    <dgm:pt modelId="{1573A9AA-C14A-465B-85D9-60EEE3D345EA}" cxnId="{0C3A38AF-0A4A-4314-92FC-95AD1760A77E}" type="parTrans">
      <dgm:prSet/>
      <dgm:spPr/>
      <dgm:t>
        <a:bodyPr/>
        <a:lstStyle/>
        <a:p>
          <a:endParaRPr lang="zh-CN" altLang="en-US"/>
        </a:p>
      </dgm:t>
    </dgm:pt>
    <dgm:pt modelId="{45AA861F-D84D-4207-AB83-755B3EEAF01A}" cxnId="{0C3A38AF-0A4A-4314-92FC-95AD1760A77E}" type="sibTrans">
      <dgm:prSet/>
      <dgm:spPr/>
      <dgm:t>
        <a:bodyPr/>
        <a:lstStyle/>
        <a:p>
          <a:endParaRPr lang="zh-CN" altLang="en-US"/>
        </a:p>
      </dgm:t>
    </dgm:pt>
    <dgm:pt modelId="{7DD9063E-CAAF-4CF9-8AE9-1A546A3FC7F0}">
      <dgm:prSet phldrT="[文本]"/>
      <dgm:spPr>
        <a:solidFill>
          <a:schemeClr val="bg1"/>
        </a:solidFill>
      </dgm:spPr>
      <dgm:t>
        <a:bodyPr/>
        <a:lstStyle/>
        <a:p>
          <a:r>
            <a:rPr lang="zh-CN" altLang="en-US" dirty="0" smtClean="0">
              <a:latin typeface="幼圆" panose="02010509060101010101" pitchFamily="49" charset="-122"/>
              <a:ea typeface="幼圆" panose="02010509060101010101" pitchFamily="49" charset="-122"/>
            </a:rPr>
            <a:t>学会指导音乐活动</a:t>
          </a:r>
          <a:endParaRPr lang="zh-CN" altLang="en-US" dirty="0">
            <a:latin typeface="幼圆" panose="02010509060101010101" pitchFamily="49" charset="-122"/>
            <a:ea typeface="幼圆" panose="02010509060101010101" pitchFamily="49" charset="-122"/>
          </a:endParaRPr>
        </a:p>
      </dgm:t>
    </dgm:pt>
    <dgm:pt modelId="{CEF48C00-8C72-4E90-B206-869CC40D3AD2}" cxnId="{BEEC45B2-F0EB-4308-99B0-C81FF4792A5A}" type="parTrans">
      <dgm:prSet/>
      <dgm:spPr/>
      <dgm:t>
        <a:bodyPr/>
        <a:lstStyle/>
        <a:p>
          <a:endParaRPr lang="zh-CN" altLang="en-US"/>
        </a:p>
      </dgm:t>
    </dgm:pt>
    <dgm:pt modelId="{28F17B12-5027-4DA1-82F2-ADF7DCEA41EE}" cxnId="{BEEC45B2-F0EB-4308-99B0-C81FF4792A5A}" type="sibTrans">
      <dgm:prSet/>
      <dgm:spPr/>
      <dgm:t>
        <a:bodyPr/>
        <a:lstStyle/>
        <a:p>
          <a:endParaRPr lang="zh-CN" altLang="en-US"/>
        </a:p>
      </dgm:t>
    </dgm:pt>
    <dgm:pt modelId="{EFD925D7-3D14-4A3E-AF16-19643B98CFAE}" type="pres">
      <dgm:prSet presAssocID="{E04121CC-8A18-427A-8221-56D9FD79B989}" presName="diagram" presStyleCnt="0">
        <dgm:presLayoutVars>
          <dgm:chPref val="1"/>
          <dgm:dir/>
          <dgm:animOne val="branch"/>
          <dgm:animLvl val="lvl"/>
          <dgm:resizeHandles/>
        </dgm:presLayoutVars>
      </dgm:prSet>
      <dgm:spPr/>
      <dgm:t>
        <a:bodyPr/>
        <a:lstStyle/>
        <a:p>
          <a:endParaRPr lang="zh-CN" altLang="en-US"/>
        </a:p>
      </dgm:t>
    </dgm:pt>
    <dgm:pt modelId="{FF620E4A-C5CF-4CA3-A157-4EBA0BBD3504}" type="pres">
      <dgm:prSet presAssocID="{7BA045DC-E183-44A1-B960-37D0ADCAE5B0}" presName="root" presStyleCnt="0"/>
      <dgm:spPr/>
      <dgm:t>
        <a:bodyPr/>
        <a:lstStyle/>
        <a:p>
          <a:endParaRPr lang="zh-CN" altLang="en-US"/>
        </a:p>
      </dgm:t>
    </dgm:pt>
    <dgm:pt modelId="{B1FB7E6C-BA52-4366-8DD2-22DE80262393}" type="pres">
      <dgm:prSet presAssocID="{7BA045DC-E183-44A1-B960-37D0ADCAE5B0}" presName="rootComposite" presStyleCnt="0"/>
      <dgm:spPr/>
      <dgm:t>
        <a:bodyPr/>
        <a:lstStyle/>
        <a:p>
          <a:endParaRPr lang="zh-CN" altLang="en-US"/>
        </a:p>
      </dgm:t>
    </dgm:pt>
    <dgm:pt modelId="{A407C630-04DA-4744-84F4-E2129B97E833}" type="pres">
      <dgm:prSet presAssocID="{7BA045DC-E183-44A1-B960-37D0ADCAE5B0}" presName="rootText" presStyleLbl="node1" presStyleIdx="0" presStyleCnt="8" custScaleX="164032" custScaleY="127991" custLinFactY="-42662" custLinFactNeighborX="9671" custLinFactNeighborY="-100000"/>
      <dgm:spPr/>
      <dgm:t>
        <a:bodyPr/>
        <a:lstStyle/>
        <a:p>
          <a:endParaRPr lang="zh-CN" altLang="en-US"/>
        </a:p>
      </dgm:t>
    </dgm:pt>
    <dgm:pt modelId="{B968EB00-F383-4B37-900C-733A62D869FF}" type="pres">
      <dgm:prSet presAssocID="{7BA045DC-E183-44A1-B960-37D0ADCAE5B0}" presName="rootConnector" presStyleLbl="node1" presStyleIdx="0" presStyleCnt="8"/>
      <dgm:spPr/>
      <dgm:t>
        <a:bodyPr/>
        <a:lstStyle/>
        <a:p>
          <a:endParaRPr lang="zh-CN" altLang="en-US"/>
        </a:p>
      </dgm:t>
    </dgm:pt>
    <dgm:pt modelId="{B081CD6F-8D8E-444B-9B8D-BEA34F06D63F}" type="pres">
      <dgm:prSet presAssocID="{7BA045DC-E183-44A1-B960-37D0ADCAE5B0}" presName="childShape" presStyleCnt="0"/>
      <dgm:spPr/>
      <dgm:t>
        <a:bodyPr/>
        <a:lstStyle/>
        <a:p>
          <a:endParaRPr lang="zh-CN" altLang="en-US"/>
        </a:p>
      </dgm:t>
    </dgm:pt>
    <dgm:pt modelId="{4245B18B-AF92-4647-8DCF-204CC6F6495B}" type="pres">
      <dgm:prSet presAssocID="{C830BF58-1607-40EC-A197-0C4FD0ED4BE0}" presName="Name13" presStyleLbl="parChTrans1D2" presStyleIdx="0" presStyleCnt="2"/>
      <dgm:spPr/>
      <dgm:t>
        <a:bodyPr/>
        <a:lstStyle/>
        <a:p>
          <a:endParaRPr lang="zh-CN" altLang="en-US"/>
        </a:p>
      </dgm:t>
    </dgm:pt>
    <dgm:pt modelId="{533F1474-5BCB-467C-B7EC-8703A63E9F92}" type="pres">
      <dgm:prSet presAssocID="{C304ECE2-99BF-4010-8C28-CE09BD9307C6}" presName="childText" presStyleLbl="bgAcc1" presStyleIdx="0" presStyleCnt="2" custScaleX="232302" custScaleY="463279" custLinFactNeighborX="16296" custLinFactNeighborY="5485">
        <dgm:presLayoutVars>
          <dgm:bulletEnabled val="1"/>
        </dgm:presLayoutVars>
      </dgm:prSet>
      <dgm:spPr/>
      <dgm:t>
        <a:bodyPr/>
        <a:lstStyle/>
        <a:p>
          <a:endParaRPr lang="zh-CN" altLang="en-US"/>
        </a:p>
      </dgm:t>
    </dgm:pt>
    <dgm:pt modelId="{4B781400-3F8D-4B2E-AD42-341B89B39081}" type="pres">
      <dgm:prSet presAssocID="{0397F522-88A0-4E5F-B267-9C6CC90FB935}" presName="root" presStyleCnt="0"/>
      <dgm:spPr/>
      <dgm:t>
        <a:bodyPr/>
        <a:lstStyle/>
        <a:p>
          <a:endParaRPr lang="zh-CN" altLang="en-US"/>
        </a:p>
      </dgm:t>
    </dgm:pt>
    <dgm:pt modelId="{540F855B-F174-4C16-B269-CBCE635D0F35}" type="pres">
      <dgm:prSet presAssocID="{0397F522-88A0-4E5F-B267-9C6CC90FB935}" presName="rootComposite" presStyleCnt="0"/>
      <dgm:spPr/>
      <dgm:t>
        <a:bodyPr/>
        <a:lstStyle/>
        <a:p>
          <a:endParaRPr lang="zh-CN" altLang="en-US"/>
        </a:p>
      </dgm:t>
    </dgm:pt>
    <dgm:pt modelId="{D68F060D-A1C1-45FB-87CE-FDB42639FB60}" type="pres">
      <dgm:prSet presAssocID="{0397F522-88A0-4E5F-B267-9C6CC90FB935}" presName="rootText" presStyleLbl="node1" presStyleIdx="1" presStyleCnt="8" custScaleX="159300" custScaleY="113984" custLinFactY="-69074" custLinFactNeighborX="70678" custLinFactNeighborY="-100000"/>
      <dgm:spPr/>
      <dgm:t>
        <a:bodyPr/>
        <a:lstStyle/>
        <a:p>
          <a:endParaRPr lang="zh-CN" altLang="en-US"/>
        </a:p>
      </dgm:t>
    </dgm:pt>
    <dgm:pt modelId="{7EB73E26-BED8-4524-9DD9-94A9C298E7EE}" type="pres">
      <dgm:prSet presAssocID="{0397F522-88A0-4E5F-B267-9C6CC90FB935}" presName="rootConnector" presStyleLbl="node1" presStyleIdx="1" presStyleCnt="8"/>
      <dgm:spPr/>
      <dgm:t>
        <a:bodyPr/>
        <a:lstStyle/>
        <a:p>
          <a:endParaRPr lang="zh-CN" altLang="en-US"/>
        </a:p>
      </dgm:t>
    </dgm:pt>
    <dgm:pt modelId="{988C7763-4A0D-473A-9399-3E4EBC08114C}" type="pres">
      <dgm:prSet presAssocID="{0397F522-88A0-4E5F-B267-9C6CC90FB935}" presName="childShape" presStyleCnt="0"/>
      <dgm:spPr/>
      <dgm:t>
        <a:bodyPr/>
        <a:lstStyle/>
        <a:p>
          <a:endParaRPr lang="zh-CN" altLang="en-US"/>
        </a:p>
      </dgm:t>
    </dgm:pt>
    <dgm:pt modelId="{F561F86F-A474-4D6C-BD14-856F9A7A8768}" type="pres">
      <dgm:prSet presAssocID="{7CEDB34C-F498-4C27-921B-9D146524A0B9}" presName="Name13" presStyleLbl="parChTrans1D2" presStyleIdx="1" presStyleCnt="2"/>
      <dgm:spPr/>
      <dgm:t>
        <a:bodyPr/>
        <a:lstStyle/>
        <a:p>
          <a:endParaRPr lang="zh-CN" altLang="en-US"/>
        </a:p>
      </dgm:t>
    </dgm:pt>
    <dgm:pt modelId="{35A74145-C3B1-43D6-BD4C-F010105D84C1}" type="pres">
      <dgm:prSet presAssocID="{F6A53442-63AE-4A9D-BB52-0920771C78C0}" presName="childText" presStyleLbl="bgAcc1" presStyleIdx="1" presStyleCnt="2" custScaleX="208943" custScaleY="629344" custLinFactX="36501" custLinFactNeighborX="100000" custLinFactNeighborY="-23597">
        <dgm:presLayoutVars>
          <dgm:bulletEnabled val="1"/>
        </dgm:presLayoutVars>
      </dgm:prSet>
      <dgm:spPr/>
      <dgm:t>
        <a:bodyPr/>
        <a:lstStyle/>
        <a:p>
          <a:endParaRPr lang="zh-CN" altLang="en-US"/>
        </a:p>
      </dgm:t>
    </dgm:pt>
    <dgm:pt modelId="{6442FAD3-BEB7-433F-BE07-36F091174E76}" type="pres">
      <dgm:prSet presAssocID="{C36233BE-C035-40C3-BE93-A772D12EF72C}" presName="root" presStyleCnt="0"/>
      <dgm:spPr/>
    </dgm:pt>
    <dgm:pt modelId="{7F4BEBD3-C8C1-4B48-8860-C3220B319B38}" type="pres">
      <dgm:prSet presAssocID="{C36233BE-C035-40C3-BE93-A772D12EF72C}" presName="rootComposite" presStyleCnt="0"/>
      <dgm:spPr/>
    </dgm:pt>
    <dgm:pt modelId="{E12F412B-DC44-41FC-BF94-050C7FFA4F92}" type="pres">
      <dgm:prSet presAssocID="{C36233BE-C035-40C3-BE93-A772D12EF72C}" presName="rootText" presStyleLbl="node1" presStyleIdx="2" presStyleCnt="8" custScaleX="172192" custScaleY="126992" custLinFactX="43264" custLinFactY="-61070" custLinFactNeighborX="100000" custLinFactNeighborY="-100000"/>
      <dgm:spPr/>
      <dgm:t>
        <a:bodyPr/>
        <a:lstStyle/>
        <a:p>
          <a:endParaRPr lang="zh-CN" altLang="en-US"/>
        </a:p>
      </dgm:t>
    </dgm:pt>
    <dgm:pt modelId="{C2654179-DD7F-4BD4-8F1F-00131BE26035}" type="pres">
      <dgm:prSet presAssocID="{C36233BE-C035-40C3-BE93-A772D12EF72C}" presName="rootConnector" presStyleLbl="node1" presStyleIdx="2" presStyleCnt="8"/>
      <dgm:spPr/>
      <dgm:t>
        <a:bodyPr/>
        <a:lstStyle/>
        <a:p>
          <a:endParaRPr lang="zh-CN" altLang="en-US"/>
        </a:p>
      </dgm:t>
    </dgm:pt>
    <dgm:pt modelId="{DD940527-C860-45D7-82A7-690D9E0F277C}" type="pres">
      <dgm:prSet presAssocID="{C36233BE-C035-40C3-BE93-A772D12EF72C}" presName="childShape" presStyleCnt="0"/>
      <dgm:spPr/>
    </dgm:pt>
    <dgm:pt modelId="{30444EDC-E614-47FB-AA38-6E018C7BF198}" type="pres">
      <dgm:prSet presAssocID="{7D023960-9392-45FC-B825-D5FB5BE80A8A}" presName="root" presStyleCnt="0"/>
      <dgm:spPr/>
    </dgm:pt>
    <dgm:pt modelId="{2FEB646A-5235-4C8E-8FEB-5E2B927991D3}" type="pres">
      <dgm:prSet presAssocID="{7D023960-9392-45FC-B825-D5FB5BE80A8A}" presName="rootComposite" presStyleCnt="0"/>
      <dgm:spPr/>
    </dgm:pt>
    <dgm:pt modelId="{A698461D-F79C-4C55-AD54-A70C1AFB16F1}" type="pres">
      <dgm:prSet presAssocID="{7D023960-9392-45FC-B825-D5FB5BE80A8A}" presName="rootText" presStyleLbl="node1" presStyleIdx="3" presStyleCnt="8" custScaleX="162995" custScaleY="141147" custLinFactX="100000" custLinFactY="-61070" custLinFactNeighborX="172042" custLinFactNeighborY="-100000"/>
      <dgm:spPr/>
      <dgm:t>
        <a:bodyPr/>
        <a:lstStyle/>
        <a:p>
          <a:endParaRPr lang="zh-CN" altLang="en-US"/>
        </a:p>
      </dgm:t>
    </dgm:pt>
    <dgm:pt modelId="{8FBD6A78-DFC0-4FA1-A965-A45A1FF2912E}" type="pres">
      <dgm:prSet presAssocID="{7D023960-9392-45FC-B825-D5FB5BE80A8A}" presName="rootConnector" presStyleLbl="node1" presStyleIdx="3" presStyleCnt="8"/>
      <dgm:spPr/>
      <dgm:t>
        <a:bodyPr/>
        <a:lstStyle/>
        <a:p>
          <a:endParaRPr lang="zh-CN" altLang="en-US"/>
        </a:p>
      </dgm:t>
    </dgm:pt>
    <dgm:pt modelId="{F7EEF672-37CC-4FF2-8126-DBD8E19D5B50}" type="pres">
      <dgm:prSet presAssocID="{7D023960-9392-45FC-B825-D5FB5BE80A8A}" presName="childShape" presStyleCnt="0"/>
      <dgm:spPr/>
    </dgm:pt>
    <dgm:pt modelId="{4E2F80CD-8107-4141-B199-3F673C50864E}" type="pres">
      <dgm:prSet presAssocID="{D8B77688-7FE6-45E2-8E27-2D75A1BF4CC5}" presName="root" presStyleCnt="0"/>
      <dgm:spPr/>
    </dgm:pt>
    <dgm:pt modelId="{2CA24023-917A-454C-BDAC-C0D50DB71009}" type="pres">
      <dgm:prSet presAssocID="{D8B77688-7FE6-45E2-8E27-2D75A1BF4CC5}" presName="rootComposite" presStyleCnt="0"/>
      <dgm:spPr/>
    </dgm:pt>
    <dgm:pt modelId="{2778D551-6F30-4CBF-A0DF-6A7EB37D9E7E}" type="pres">
      <dgm:prSet presAssocID="{D8B77688-7FE6-45E2-8E27-2D75A1BF4CC5}" presName="rootText" presStyleLbl="node1" presStyleIdx="4" presStyleCnt="8" custScaleX="141875" custScaleY="869371" custLinFactX="-25337" custLinFactY="13217" custLinFactNeighborX="-100000" custLinFactNeighborY="100000"/>
      <dgm:spPr/>
      <dgm:t>
        <a:bodyPr/>
        <a:lstStyle/>
        <a:p>
          <a:endParaRPr lang="zh-CN" altLang="en-US"/>
        </a:p>
      </dgm:t>
    </dgm:pt>
    <dgm:pt modelId="{10E72443-6F85-459D-95B8-B2061DE1F260}" type="pres">
      <dgm:prSet presAssocID="{D8B77688-7FE6-45E2-8E27-2D75A1BF4CC5}" presName="rootConnector" presStyleLbl="node1" presStyleIdx="4" presStyleCnt="8"/>
      <dgm:spPr/>
      <dgm:t>
        <a:bodyPr/>
        <a:lstStyle/>
        <a:p>
          <a:endParaRPr lang="zh-CN" altLang="en-US"/>
        </a:p>
      </dgm:t>
    </dgm:pt>
    <dgm:pt modelId="{8D2B1C5E-4D39-4F17-BEDE-02127F378932}" type="pres">
      <dgm:prSet presAssocID="{D8B77688-7FE6-45E2-8E27-2D75A1BF4CC5}" presName="childShape" presStyleCnt="0"/>
      <dgm:spPr/>
    </dgm:pt>
    <dgm:pt modelId="{CFEB8D82-BDBC-4B14-822A-37C9DC79082A}" type="pres">
      <dgm:prSet presAssocID="{72FB2DAA-A8DA-4672-AB59-D4923996EDE8}" presName="root" presStyleCnt="0"/>
      <dgm:spPr/>
    </dgm:pt>
    <dgm:pt modelId="{E631BAEC-09EC-4311-AC92-EA9D4A098236}" type="pres">
      <dgm:prSet presAssocID="{72FB2DAA-A8DA-4672-AB59-D4923996EDE8}" presName="rootComposite" presStyleCnt="0"/>
      <dgm:spPr/>
    </dgm:pt>
    <dgm:pt modelId="{3B6F324E-C6C7-49A1-A9BF-F92A91952C6A}" type="pres">
      <dgm:prSet presAssocID="{72FB2DAA-A8DA-4672-AB59-D4923996EDE8}" presName="rootText" presStyleLbl="node1" presStyleIdx="5" presStyleCnt="8" custScaleX="155236" custScaleY="838779" custLinFactY="38230" custLinFactNeighborX="10915" custLinFactNeighborY="100000"/>
      <dgm:spPr/>
      <dgm:t>
        <a:bodyPr/>
        <a:lstStyle/>
        <a:p>
          <a:endParaRPr lang="zh-CN" altLang="en-US"/>
        </a:p>
      </dgm:t>
    </dgm:pt>
    <dgm:pt modelId="{CF7AF974-0ABB-43CA-911F-A3FB6B2E7AFE}" type="pres">
      <dgm:prSet presAssocID="{72FB2DAA-A8DA-4672-AB59-D4923996EDE8}" presName="rootConnector" presStyleLbl="node1" presStyleIdx="5" presStyleCnt="8"/>
      <dgm:spPr/>
      <dgm:t>
        <a:bodyPr/>
        <a:lstStyle/>
        <a:p>
          <a:endParaRPr lang="zh-CN" altLang="en-US"/>
        </a:p>
      </dgm:t>
    </dgm:pt>
    <dgm:pt modelId="{1A4F2EDD-E7EF-482E-BACB-F45BD474896F}" type="pres">
      <dgm:prSet presAssocID="{72FB2DAA-A8DA-4672-AB59-D4923996EDE8}" presName="childShape" presStyleCnt="0"/>
      <dgm:spPr/>
    </dgm:pt>
    <dgm:pt modelId="{90DB9237-1FD1-4CEE-A762-3C19480B1EDD}" type="pres">
      <dgm:prSet presAssocID="{C624DE5D-0578-4EC6-BBE2-BC198E4D01DC}" presName="root" presStyleCnt="0"/>
      <dgm:spPr/>
    </dgm:pt>
    <dgm:pt modelId="{DB255E79-7AAA-4707-B05B-7EF89F3212ED}" type="pres">
      <dgm:prSet presAssocID="{C624DE5D-0578-4EC6-BBE2-BC198E4D01DC}" presName="rootComposite" presStyleCnt="0"/>
      <dgm:spPr/>
    </dgm:pt>
    <dgm:pt modelId="{B082ED04-1A41-43B2-9BBB-9CD91187D551}" type="pres">
      <dgm:prSet presAssocID="{C624DE5D-0578-4EC6-BBE2-BC198E4D01DC}" presName="rootText" presStyleLbl="node1" presStyleIdx="6" presStyleCnt="8" custScaleX="156033" custScaleY="200490" custLinFactY="-82675" custLinFactNeighborX="33591" custLinFactNeighborY="-100000"/>
      <dgm:spPr/>
      <dgm:t>
        <a:bodyPr/>
        <a:lstStyle/>
        <a:p>
          <a:endParaRPr lang="zh-CN" altLang="en-US"/>
        </a:p>
      </dgm:t>
    </dgm:pt>
    <dgm:pt modelId="{29BBEE49-E280-44BE-9C4F-66A3FD930651}" type="pres">
      <dgm:prSet presAssocID="{C624DE5D-0578-4EC6-BBE2-BC198E4D01DC}" presName="rootConnector" presStyleLbl="node1" presStyleIdx="6" presStyleCnt="8"/>
      <dgm:spPr/>
      <dgm:t>
        <a:bodyPr/>
        <a:lstStyle/>
        <a:p>
          <a:endParaRPr lang="zh-CN" altLang="en-US"/>
        </a:p>
      </dgm:t>
    </dgm:pt>
    <dgm:pt modelId="{ED622C52-8030-4A47-9096-A1CC5969BE90}" type="pres">
      <dgm:prSet presAssocID="{C624DE5D-0578-4EC6-BBE2-BC198E4D01DC}" presName="childShape" presStyleCnt="0"/>
      <dgm:spPr/>
    </dgm:pt>
    <dgm:pt modelId="{AA7B3474-DBEB-4D6F-B61B-E8079DB91C61}" type="pres">
      <dgm:prSet presAssocID="{7DD9063E-CAAF-4CF9-8AE9-1A546A3FC7F0}" presName="root" presStyleCnt="0"/>
      <dgm:spPr/>
    </dgm:pt>
    <dgm:pt modelId="{9073DB5B-F1E4-454B-AC2F-0D4B5BB21FB7}" type="pres">
      <dgm:prSet presAssocID="{7DD9063E-CAAF-4CF9-8AE9-1A546A3FC7F0}" presName="rootComposite" presStyleCnt="0"/>
      <dgm:spPr/>
    </dgm:pt>
    <dgm:pt modelId="{82F9194F-2BB8-4B2B-BD53-9D2A6692D708}" type="pres">
      <dgm:prSet presAssocID="{7DD9063E-CAAF-4CF9-8AE9-1A546A3FC7F0}" presName="rootText" presStyleLbl="node1" presStyleIdx="7" presStyleCnt="8" custScaleX="141390" custScaleY="586368" custLinFactY="100000" custLinFactNeighborX="-59858" custLinFactNeighborY="164780"/>
      <dgm:spPr/>
      <dgm:t>
        <a:bodyPr/>
        <a:lstStyle/>
        <a:p>
          <a:endParaRPr lang="zh-CN" altLang="en-US"/>
        </a:p>
      </dgm:t>
    </dgm:pt>
    <dgm:pt modelId="{574D91B0-6640-42F6-B91F-A55EF66A3949}" type="pres">
      <dgm:prSet presAssocID="{7DD9063E-CAAF-4CF9-8AE9-1A546A3FC7F0}" presName="rootConnector" presStyleLbl="node1" presStyleIdx="7" presStyleCnt="8"/>
      <dgm:spPr/>
      <dgm:t>
        <a:bodyPr/>
        <a:lstStyle/>
        <a:p>
          <a:endParaRPr lang="zh-CN" altLang="en-US"/>
        </a:p>
      </dgm:t>
    </dgm:pt>
    <dgm:pt modelId="{FD9140C8-23AB-4F89-AF52-38F03EA55D73}" type="pres">
      <dgm:prSet presAssocID="{7DD9063E-CAAF-4CF9-8AE9-1A546A3FC7F0}" presName="childShape" presStyleCnt="0"/>
      <dgm:spPr/>
    </dgm:pt>
  </dgm:ptLst>
  <dgm:cxnLst>
    <dgm:cxn modelId="{0CBD23A5-C0C3-41A5-8269-CD550A288916}" type="presOf" srcId="{C830BF58-1607-40EC-A197-0C4FD0ED4BE0}" destId="{4245B18B-AF92-4647-8DCF-204CC6F6495B}" srcOrd="0" destOrd="0" presId="urn:microsoft.com/office/officeart/2005/8/layout/hierarchy3#8"/>
    <dgm:cxn modelId="{DD71EB68-ACB6-4269-92D0-9978D571B5DB}" type="presOf" srcId="{0397F522-88A0-4E5F-B267-9C6CC90FB935}" destId="{7EB73E26-BED8-4524-9DD9-94A9C298E7EE}" srcOrd="1" destOrd="0" presId="urn:microsoft.com/office/officeart/2005/8/layout/hierarchy3#8"/>
    <dgm:cxn modelId="{57C441FF-121B-478E-9EA9-5E782A139ACD}" type="presOf" srcId="{E04121CC-8A18-427A-8221-56D9FD79B989}" destId="{EFD925D7-3D14-4A3E-AF16-19643B98CFAE}" srcOrd="0" destOrd="0" presId="urn:microsoft.com/office/officeart/2005/8/layout/hierarchy3#8"/>
    <dgm:cxn modelId="{F89CCF71-292D-449F-91FE-62BF2D3F50DF}" type="presOf" srcId="{C36233BE-C035-40C3-BE93-A772D12EF72C}" destId="{C2654179-DD7F-4BD4-8F1F-00131BE26035}" srcOrd="1" destOrd="0" presId="urn:microsoft.com/office/officeart/2005/8/layout/hierarchy3#8"/>
    <dgm:cxn modelId="{91767039-D4AE-49F2-86F8-4E7EC332B945}" type="presOf" srcId="{7D023960-9392-45FC-B825-D5FB5BE80A8A}" destId="{8FBD6A78-DFC0-4FA1-A965-A45A1FF2912E}" srcOrd="1" destOrd="0" presId="urn:microsoft.com/office/officeart/2005/8/layout/hierarchy3#8"/>
    <dgm:cxn modelId="{19E8796D-6A55-4BC9-9527-4BC92FAA21D8}" srcId="{E04121CC-8A18-427A-8221-56D9FD79B989}" destId="{72FB2DAA-A8DA-4672-AB59-D4923996EDE8}" srcOrd="5" destOrd="0" parTransId="{4EAE767A-48FE-4296-AFDE-435BA4BCAC0D}" sibTransId="{96A0B3BE-55A0-4BA1-B1AC-BF0B018DF734}"/>
    <dgm:cxn modelId="{CBF64489-158E-45B3-86C7-36B4CF939606}" type="presOf" srcId="{C624DE5D-0578-4EC6-BBE2-BC198E4D01DC}" destId="{29BBEE49-E280-44BE-9C4F-66A3FD930651}" srcOrd="1" destOrd="0" presId="urn:microsoft.com/office/officeart/2005/8/layout/hierarchy3#8"/>
    <dgm:cxn modelId="{FD2C530A-1EF3-4740-9F2B-5E09F2EEF30C}" type="presOf" srcId="{F6A53442-63AE-4A9D-BB52-0920771C78C0}" destId="{35A74145-C3B1-43D6-BD4C-F010105D84C1}" srcOrd="0" destOrd="0" presId="urn:microsoft.com/office/officeart/2005/8/layout/hierarchy3#8"/>
    <dgm:cxn modelId="{11C4FCF6-8B2E-4347-A7EA-DD5EA4305369}" type="presOf" srcId="{D8B77688-7FE6-45E2-8E27-2D75A1BF4CC5}" destId="{10E72443-6F85-459D-95B8-B2061DE1F260}" srcOrd="1" destOrd="0" presId="urn:microsoft.com/office/officeart/2005/8/layout/hierarchy3#8"/>
    <dgm:cxn modelId="{4CE2D190-FA08-40E2-8473-F697990F39E2}" srcId="{E04121CC-8A18-427A-8221-56D9FD79B989}" destId="{7D023960-9392-45FC-B825-D5FB5BE80A8A}" srcOrd="3" destOrd="0" parTransId="{FACE12E0-5FCD-40D3-8F6C-1A7A5839E6DB}" sibTransId="{AD8F3B4A-885E-47A5-9CCC-F2BB2B4BBCA4}"/>
    <dgm:cxn modelId="{2C3395B4-0743-4EBF-8620-9D013077F76E}" type="presOf" srcId="{7BA045DC-E183-44A1-B960-37D0ADCAE5B0}" destId="{A407C630-04DA-4744-84F4-E2129B97E833}" srcOrd="0" destOrd="0" presId="urn:microsoft.com/office/officeart/2005/8/layout/hierarchy3#8"/>
    <dgm:cxn modelId="{0DDD21E6-84CF-4DA2-ABA5-4DE8F892ABBA}" type="presOf" srcId="{72FB2DAA-A8DA-4672-AB59-D4923996EDE8}" destId="{3B6F324E-C6C7-49A1-A9BF-F92A91952C6A}" srcOrd="0" destOrd="0" presId="urn:microsoft.com/office/officeart/2005/8/layout/hierarchy3#8"/>
    <dgm:cxn modelId="{89200029-74D7-4EFF-A023-762613FBEEBE}" srcId="{0397F522-88A0-4E5F-B267-9C6CC90FB935}" destId="{F6A53442-63AE-4A9D-BB52-0920771C78C0}" srcOrd="0" destOrd="0" parTransId="{7CEDB34C-F498-4C27-921B-9D146524A0B9}" sibTransId="{07F9EA4B-9247-444D-B5C4-D27D4CFB24BF}"/>
    <dgm:cxn modelId="{E7DDCA9B-C23F-4A5D-905B-4FF7539E8DE4}" type="presOf" srcId="{D8B77688-7FE6-45E2-8E27-2D75A1BF4CC5}" destId="{2778D551-6F30-4CBF-A0DF-6A7EB37D9E7E}" srcOrd="0" destOrd="0" presId="urn:microsoft.com/office/officeart/2005/8/layout/hierarchy3#8"/>
    <dgm:cxn modelId="{D8C4B897-12AE-408E-B383-C869DE54CE43}" type="presOf" srcId="{72FB2DAA-A8DA-4672-AB59-D4923996EDE8}" destId="{CF7AF974-0ABB-43CA-911F-A3FB6B2E7AFE}" srcOrd="1" destOrd="0" presId="urn:microsoft.com/office/officeart/2005/8/layout/hierarchy3#8"/>
    <dgm:cxn modelId="{49ECB616-7E30-49F5-BEBF-C91DBD5CDEBD}" type="presOf" srcId="{7CEDB34C-F498-4C27-921B-9D146524A0B9}" destId="{F561F86F-A474-4D6C-BD14-856F9A7A8768}" srcOrd="0" destOrd="0" presId="urn:microsoft.com/office/officeart/2005/8/layout/hierarchy3#8"/>
    <dgm:cxn modelId="{73FC74C5-94EC-45AD-A571-AC948C8BC297}" srcId="{E04121CC-8A18-427A-8221-56D9FD79B989}" destId="{C36233BE-C035-40C3-BE93-A772D12EF72C}" srcOrd="2" destOrd="0" parTransId="{E4E2C8FF-BC08-4DAC-98B9-9469BE0F1F61}" sibTransId="{9FDF7795-7F68-4CFC-9CFE-807C4A35313A}"/>
    <dgm:cxn modelId="{0C3A38AF-0A4A-4314-92FC-95AD1760A77E}" srcId="{E04121CC-8A18-427A-8221-56D9FD79B989}" destId="{C624DE5D-0578-4EC6-BBE2-BC198E4D01DC}" srcOrd="6" destOrd="0" parTransId="{1573A9AA-C14A-465B-85D9-60EEE3D345EA}" sibTransId="{45AA861F-D84D-4207-AB83-755B3EEAF01A}"/>
    <dgm:cxn modelId="{BEEC45B2-F0EB-4308-99B0-C81FF4792A5A}" srcId="{E04121CC-8A18-427A-8221-56D9FD79B989}" destId="{7DD9063E-CAAF-4CF9-8AE9-1A546A3FC7F0}" srcOrd="7" destOrd="0" parTransId="{CEF48C00-8C72-4E90-B206-869CC40D3AD2}" sibTransId="{28F17B12-5027-4DA1-82F2-ADF7DCEA41EE}"/>
    <dgm:cxn modelId="{2E89CBE6-8F52-4CCC-BFF5-E717637234B8}" srcId="{7BA045DC-E183-44A1-B960-37D0ADCAE5B0}" destId="{C304ECE2-99BF-4010-8C28-CE09BD9307C6}" srcOrd="0" destOrd="0" parTransId="{C830BF58-1607-40EC-A197-0C4FD0ED4BE0}" sibTransId="{426F18BD-20BE-4870-9B69-228521E79056}"/>
    <dgm:cxn modelId="{0252AEC1-6218-44BD-8349-91049599B0B9}" type="presOf" srcId="{C36233BE-C035-40C3-BE93-A772D12EF72C}" destId="{E12F412B-DC44-41FC-BF94-050C7FFA4F92}" srcOrd="0" destOrd="0" presId="urn:microsoft.com/office/officeart/2005/8/layout/hierarchy3#8"/>
    <dgm:cxn modelId="{927C8196-1353-4C98-9039-119C9560E4C3}" type="presOf" srcId="{0397F522-88A0-4E5F-B267-9C6CC90FB935}" destId="{D68F060D-A1C1-45FB-87CE-FDB42639FB60}" srcOrd="0" destOrd="0" presId="urn:microsoft.com/office/officeart/2005/8/layout/hierarchy3#8"/>
    <dgm:cxn modelId="{6D60B0ED-C07F-4DA2-A587-70CF1F85B7AF}" type="presOf" srcId="{7DD9063E-CAAF-4CF9-8AE9-1A546A3FC7F0}" destId="{574D91B0-6640-42F6-B91F-A55EF66A3949}" srcOrd="1" destOrd="0" presId="urn:microsoft.com/office/officeart/2005/8/layout/hierarchy3#8"/>
    <dgm:cxn modelId="{5A695258-765B-46D7-847E-BA40D984B0AE}" type="presOf" srcId="{7D023960-9392-45FC-B825-D5FB5BE80A8A}" destId="{A698461D-F79C-4C55-AD54-A70C1AFB16F1}" srcOrd="0" destOrd="0" presId="urn:microsoft.com/office/officeart/2005/8/layout/hierarchy3#8"/>
    <dgm:cxn modelId="{0E037AA9-7A82-4A58-BFCA-681D6367B2E9}" srcId="{E04121CC-8A18-427A-8221-56D9FD79B989}" destId="{D8B77688-7FE6-45E2-8E27-2D75A1BF4CC5}" srcOrd="4" destOrd="0" parTransId="{11D37DA9-BB74-4D17-AB69-0D1931D1B1EF}" sibTransId="{77982B75-1C2F-4617-AEB7-365C85B426E9}"/>
    <dgm:cxn modelId="{15D0CC47-B8FB-4198-94D8-EDB5DEFCCECE}" srcId="{E04121CC-8A18-427A-8221-56D9FD79B989}" destId="{7BA045DC-E183-44A1-B960-37D0ADCAE5B0}" srcOrd="0" destOrd="0" parTransId="{56A7196E-DB05-4751-953E-49F6E1DBFE9B}" sibTransId="{32BB5006-8805-4A84-85D2-0EDC3B791425}"/>
    <dgm:cxn modelId="{94E6C30B-B9C1-40BE-B00A-67A8C5AAA83A}" type="presOf" srcId="{7BA045DC-E183-44A1-B960-37D0ADCAE5B0}" destId="{B968EB00-F383-4B37-900C-733A62D869FF}" srcOrd="1" destOrd="0" presId="urn:microsoft.com/office/officeart/2005/8/layout/hierarchy3#8"/>
    <dgm:cxn modelId="{8203759F-747B-4E88-B1BE-85536C5660F7}" type="presOf" srcId="{C304ECE2-99BF-4010-8C28-CE09BD9307C6}" destId="{533F1474-5BCB-467C-B7EC-8703A63E9F92}" srcOrd="0" destOrd="0" presId="urn:microsoft.com/office/officeart/2005/8/layout/hierarchy3#8"/>
    <dgm:cxn modelId="{2D400B3C-1FAC-49AD-B140-280683338056}" type="presOf" srcId="{C624DE5D-0578-4EC6-BBE2-BC198E4D01DC}" destId="{B082ED04-1A41-43B2-9BBB-9CD91187D551}" srcOrd="0" destOrd="0" presId="urn:microsoft.com/office/officeart/2005/8/layout/hierarchy3#8"/>
    <dgm:cxn modelId="{9056CDFA-2366-48E2-864B-29E719D7A937}" srcId="{E04121CC-8A18-427A-8221-56D9FD79B989}" destId="{0397F522-88A0-4E5F-B267-9C6CC90FB935}" srcOrd="1" destOrd="0" parTransId="{12D34851-99DF-47CE-A0D4-B0E8D9EB1EFE}" sibTransId="{4F573C88-58D2-4830-AC72-253E120AB4D5}"/>
    <dgm:cxn modelId="{511439AE-1496-42A4-B772-1012F8934BFA}" type="presOf" srcId="{7DD9063E-CAAF-4CF9-8AE9-1A546A3FC7F0}" destId="{82F9194F-2BB8-4B2B-BD53-9D2A6692D708}" srcOrd="0" destOrd="0" presId="urn:microsoft.com/office/officeart/2005/8/layout/hierarchy3#8"/>
    <dgm:cxn modelId="{1AC602A4-3D20-4FD0-8EF1-07058FA46C2A}" type="presParOf" srcId="{EFD925D7-3D14-4A3E-AF16-19643B98CFAE}" destId="{FF620E4A-C5CF-4CA3-A157-4EBA0BBD3504}" srcOrd="0" destOrd="0" presId="urn:microsoft.com/office/officeart/2005/8/layout/hierarchy3#8"/>
    <dgm:cxn modelId="{4E91717B-A6C9-4906-A067-FC2206FFD181}" type="presParOf" srcId="{FF620E4A-C5CF-4CA3-A157-4EBA0BBD3504}" destId="{B1FB7E6C-BA52-4366-8DD2-22DE80262393}" srcOrd="0" destOrd="0" presId="urn:microsoft.com/office/officeart/2005/8/layout/hierarchy3#8"/>
    <dgm:cxn modelId="{527168B3-179D-40FE-9563-32DAA1DB633B}" type="presParOf" srcId="{B1FB7E6C-BA52-4366-8DD2-22DE80262393}" destId="{A407C630-04DA-4744-84F4-E2129B97E833}" srcOrd="0" destOrd="0" presId="urn:microsoft.com/office/officeart/2005/8/layout/hierarchy3#8"/>
    <dgm:cxn modelId="{4B994179-B70E-4706-824A-63BDF31AEF02}" type="presParOf" srcId="{B1FB7E6C-BA52-4366-8DD2-22DE80262393}" destId="{B968EB00-F383-4B37-900C-733A62D869FF}" srcOrd="1" destOrd="0" presId="urn:microsoft.com/office/officeart/2005/8/layout/hierarchy3#8"/>
    <dgm:cxn modelId="{F9F73B4C-0CC0-4A76-B1F8-413BE29D0EC5}" type="presParOf" srcId="{FF620E4A-C5CF-4CA3-A157-4EBA0BBD3504}" destId="{B081CD6F-8D8E-444B-9B8D-BEA34F06D63F}" srcOrd="1" destOrd="0" presId="urn:microsoft.com/office/officeart/2005/8/layout/hierarchy3#8"/>
    <dgm:cxn modelId="{E7FFC574-42A3-4392-8747-B7B7F3752A21}" type="presParOf" srcId="{B081CD6F-8D8E-444B-9B8D-BEA34F06D63F}" destId="{4245B18B-AF92-4647-8DCF-204CC6F6495B}" srcOrd="0" destOrd="0" presId="urn:microsoft.com/office/officeart/2005/8/layout/hierarchy3#8"/>
    <dgm:cxn modelId="{68EFD096-6AF7-4D82-9FD7-DBB8DA000E02}" type="presParOf" srcId="{B081CD6F-8D8E-444B-9B8D-BEA34F06D63F}" destId="{533F1474-5BCB-467C-B7EC-8703A63E9F92}" srcOrd="1" destOrd="0" presId="urn:microsoft.com/office/officeart/2005/8/layout/hierarchy3#8"/>
    <dgm:cxn modelId="{E0CD68BF-C870-479C-97E5-9E96A721810C}" type="presParOf" srcId="{EFD925D7-3D14-4A3E-AF16-19643B98CFAE}" destId="{4B781400-3F8D-4B2E-AD42-341B89B39081}" srcOrd="1" destOrd="0" presId="urn:microsoft.com/office/officeart/2005/8/layout/hierarchy3#8"/>
    <dgm:cxn modelId="{89864B3F-67A0-4400-B157-FA127DF730E3}" type="presParOf" srcId="{4B781400-3F8D-4B2E-AD42-341B89B39081}" destId="{540F855B-F174-4C16-B269-CBCE635D0F35}" srcOrd="0" destOrd="0" presId="urn:microsoft.com/office/officeart/2005/8/layout/hierarchy3#8"/>
    <dgm:cxn modelId="{84962E6F-E628-4D05-8EA1-E45C0F89D66B}" type="presParOf" srcId="{540F855B-F174-4C16-B269-CBCE635D0F35}" destId="{D68F060D-A1C1-45FB-87CE-FDB42639FB60}" srcOrd="0" destOrd="0" presId="urn:microsoft.com/office/officeart/2005/8/layout/hierarchy3#8"/>
    <dgm:cxn modelId="{9C8D29DB-8711-4ABB-BAE9-9DE4D6D4486C}" type="presParOf" srcId="{540F855B-F174-4C16-B269-CBCE635D0F35}" destId="{7EB73E26-BED8-4524-9DD9-94A9C298E7EE}" srcOrd="1" destOrd="0" presId="urn:microsoft.com/office/officeart/2005/8/layout/hierarchy3#8"/>
    <dgm:cxn modelId="{F5EAF9C0-4161-4320-A943-13D3D50C7F63}" type="presParOf" srcId="{4B781400-3F8D-4B2E-AD42-341B89B39081}" destId="{988C7763-4A0D-473A-9399-3E4EBC08114C}" srcOrd="1" destOrd="0" presId="urn:microsoft.com/office/officeart/2005/8/layout/hierarchy3#8"/>
    <dgm:cxn modelId="{6AF16B85-478A-4626-A60A-8DD5D2422D63}" type="presParOf" srcId="{988C7763-4A0D-473A-9399-3E4EBC08114C}" destId="{F561F86F-A474-4D6C-BD14-856F9A7A8768}" srcOrd="0" destOrd="0" presId="urn:microsoft.com/office/officeart/2005/8/layout/hierarchy3#8"/>
    <dgm:cxn modelId="{0683EB83-628A-4F14-946D-50F5E5CFE0BA}" type="presParOf" srcId="{988C7763-4A0D-473A-9399-3E4EBC08114C}" destId="{35A74145-C3B1-43D6-BD4C-F010105D84C1}" srcOrd="1" destOrd="0" presId="urn:microsoft.com/office/officeart/2005/8/layout/hierarchy3#8"/>
    <dgm:cxn modelId="{98E02D65-D764-4FFA-8F03-841F249049B6}" type="presParOf" srcId="{EFD925D7-3D14-4A3E-AF16-19643B98CFAE}" destId="{6442FAD3-BEB7-433F-BE07-36F091174E76}" srcOrd="2" destOrd="0" presId="urn:microsoft.com/office/officeart/2005/8/layout/hierarchy3#8"/>
    <dgm:cxn modelId="{17673B4A-DDDB-4075-B035-54EDDD0C9331}" type="presParOf" srcId="{6442FAD3-BEB7-433F-BE07-36F091174E76}" destId="{7F4BEBD3-C8C1-4B48-8860-C3220B319B38}" srcOrd="0" destOrd="0" presId="urn:microsoft.com/office/officeart/2005/8/layout/hierarchy3#8"/>
    <dgm:cxn modelId="{3EF41437-21D4-4AD0-BD99-768BEE940F35}" type="presParOf" srcId="{7F4BEBD3-C8C1-4B48-8860-C3220B319B38}" destId="{E12F412B-DC44-41FC-BF94-050C7FFA4F92}" srcOrd="0" destOrd="0" presId="urn:microsoft.com/office/officeart/2005/8/layout/hierarchy3#8"/>
    <dgm:cxn modelId="{6E7237B6-5534-49CE-A6AA-C1D28AFEFFEE}" type="presParOf" srcId="{7F4BEBD3-C8C1-4B48-8860-C3220B319B38}" destId="{C2654179-DD7F-4BD4-8F1F-00131BE26035}" srcOrd="1" destOrd="0" presId="urn:microsoft.com/office/officeart/2005/8/layout/hierarchy3#8"/>
    <dgm:cxn modelId="{1E8CC4C5-26DF-4479-8CC5-3608E717487D}" type="presParOf" srcId="{6442FAD3-BEB7-433F-BE07-36F091174E76}" destId="{DD940527-C860-45D7-82A7-690D9E0F277C}" srcOrd="1" destOrd="0" presId="urn:microsoft.com/office/officeart/2005/8/layout/hierarchy3#8"/>
    <dgm:cxn modelId="{6BBB810C-C319-424F-BAEF-3529202C440E}" type="presParOf" srcId="{EFD925D7-3D14-4A3E-AF16-19643B98CFAE}" destId="{30444EDC-E614-47FB-AA38-6E018C7BF198}" srcOrd="3" destOrd="0" presId="urn:microsoft.com/office/officeart/2005/8/layout/hierarchy3#8"/>
    <dgm:cxn modelId="{F8F46B7A-43D4-4790-B1C9-FAA4E8AF0995}" type="presParOf" srcId="{30444EDC-E614-47FB-AA38-6E018C7BF198}" destId="{2FEB646A-5235-4C8E-8FEB-5E2B927991D3}" srcOrd="0" destOrd="0" presId="urn:microsoft.com/office/officeart/2005/8/layout/hierarchy3#8"/>
    <dgm:cxn modelId="{B6DF7FBF-1CDA-423E-8E6D-08CD71209E32}" type="presParOf" srcId="{2FEB646A-5235-4C8E-8FEB-5E2B927991D3}" destId="{A698461D-F79C-4C55-AD54-A70C1AFB16F1}" srcOrd="0" destOrd="0" presId="urn:microsoft.com/office/officeart/2005/8/layout/hierarchy3#8"/>
    <dgm:cxn modelId="{4DAC74C3-982C-438F-A447-BABC1A8C2E92}" type="presParOf" srcId="{2FEB646A-5235-4C8E-8FEB-5E2B927991D3}" destId="{8FBD6A78-DFC0-4FA1-A965-A45A1FF2912E}" srcOrd="1" destOrd="0" presId="urn:microsoft.com/office/officeart/2005/8/layout/hierarchy3#8"/>
    <dgm:cxn modelId="{9C49108A-19E5-4231-930B-189456B42625}" type="presParOf" srcId="{30444EDC-E614-47FB-AA38-6E018C7BF198}" destId="{F7EEF672-37CC-4FF2-8126-DBD8E19D5B50}" srcOrd="1" destOrd="0" presId="urn:microsoft.com/office/officeart/2005/8/layout/hierarchy3#8"/>
    <dgm:cxn modelId="{102767B5-914D-40C8-90FE-E76A3136C09E}" type="presParOf" srcId="{EFD925D7-3D14-4A3E-AF16-19643B98CFAE}" destId="{4E2F80CD-8107-4141-B199-3F673C50864E}" srcOrd="4" destOrd="0" presId="urn:microsoft.com/office/officeart/2005/8/layout/hierarchy3#8"/>
    <dgm:cxn modelId="{A50F628E-DCEF-4BA3-8442-A885271598E2}" type="presParOf" srcId="{4E2F80CD-8107-4141-B199-3F673C50864E}" destId="{2CA24023-917A-454C-BDAC-C0D50DB71009}" srcOrd="0" destOrd="0" presId="urn:microsoft.com/office/officeart/2005/8/layout/hierarchy3#8"/>
    <dgm:cxn modelId="{871D1F25-BA1B-4283-B717-8EF42732581A}" type="presParOf" srcId="{2CA24023-917A-454C-BDAC-C0D50DB71009}" destId="{2778D551-6F30-4CBF-A0DF-6A7EB37D9E7E}" srcOrd="0" destOrd="0" presId="urn:microsoft.com/office/officeart/2005/8/layout/hierarchy3#8"/>
    <dgm:cxn modelId="{B077E47B-2CD0-4FF3-A61D-BF83C2994841}" type="presParOf" srcId="{2CA24023-917A-454C-BDAC-C0D50DB71009}" destId="{10E72443-6F85-459D-95B8-B2061DE1F260}" srcOrd="1" destOrd="0" presId="urn:microsoft.com/office/officeart/2005/8/layout/hierarchy3#8"/>
    <dgm:cxn modelId="{6E0C310E-D084-441F-8DD3-CB17841E1E91}" type="presParOf" srcId="{4E2F80CD-8107-4141-B199-3F673C50864E}" destId="{8D2B1C5E-4D39-4F17-BEDE-02127F378932}" srcOrd="1" destOrd="0" presId="urn:microsoft.com/office/officeart/2005/8/layout/hierarchy3#8"/>
    <dgm:cxn modelId="{5082695E-50AF-4C14-8128-D5CA9252A7AF}" type="presParOf" srcId="{EFD925D7-3D14-4A3E-AF16-19643B98CFAE}" destId="{CFEB8D82-BDBC-4B14-822A-37C9DC79082A}" srcOrd="5" destOrd="0" presId="urn:microsoft.com/office/officeart/2005/8/layout/hierarchy3#8"/>
    <dgm:cxn modelId="{64EB13C4-CDBB-411D-B7B3-4664DEA6173A}" type="presParOf" srcId="{CFEB8D82-BDBC-4B14-822A-37C9DC79082A}" destId="{E631BAEC-09EC-4311-AC92-EA9D4A098236}" srcOrd="0" destOrd="0" presId="urn:microsoft.com/office/officeart/2005/8/layout/hierarchy3#8"/>
    <dgm:cxn modelId="{CED22473-D936-4EF8-8540-6E1DCBC5F544}" type="presParOf" srcId="{E631BAEC-09EC-4311-AC92-EA9D4A098236}" destId="{3B6F324E-C6C7-49A1-A9BF-F92A91952C6A}" srcOrd="0" destOrd="0" presId="urn:microsoft.com/office/officeart/2005/8/layout/hierarchy3#8"/>
    <dgm:cxn modelId="{CBB2705C-93BB-4145-831E-2CC90E686A6A}" type="presParOf" srcId="{E631BAEC-09EC-4311-AC92-EA9D4A098236}" destId="{CF7AF974-0ABB-43CA-911F-A3FB6B2E7AFE}" srcOrd="1" destOrd="0" presId="urn:microsoft.com/office/officeart/2005/8/layout/hierarchy3#8"/>
    <dgm:cxn modelId="{50331C52-803E-4B4E-9372-0A1D6AC67710}" type="presParOf" srcId="{CFEB8D82-BDBC-4B14-822A-37C9DC79082A}" destId="{1A4F2EDD-E7EF-482E-BACB-F45BD474896F}" srcOrd="1" destOrd="0" presId="urn:microsoft.com/office/officeart/2005/8/layout/hierarchy3#8"/>
    <dgm:cxn modelId="{57F6BFB6-2A60-4063-811D-375AA29FA661}" type="presParOf" srcId="{EFD925D7-3D14-4A3E-AF16-19643B98CFAE}" destId="{90DB9237-1FD1-4CEE-A762-3C19480B1EDD}" srcOrd="6" destOrd="0" presId="urn:microsoft.com/office/officeart/2005/8/layout/hierarchy3#8"/>
    <dgm:cxn modelId="{21873E64-8141-47AE-BB94-657D006D94DD}" type="presParOf" srcId="{90DB9237-1FD1-4CEE-A762-3C19480B1EDD}" destId="{DB255E79-7AAA-4707-B05B-7EF89F3212ED}" srcOrd="0" destOrd="0" presId="urn:microsoft.com/office/officeart/2005/8/layout/hierarchy3#8"/>
    <dgm:cxn modelId="{336DDD75-7F94-48FF-B4A1-C9CD2F9D8F31}" type="presParOf" srcId="{DB255E79-7AAA-4707-B05B-7EF89F3212ED}" destId="{B082ED04-1A41-43B2-9BBB-9CD91187D551}" srcOrd="0" destOrd="0" presId="urn:microsoft.com/office/officeart/2005/8/layout/hierarchy3#8"/>
    <dgm:cxn modelId="{C79CBD33-C3C8-4F48-9BC9-B160C5111BFB}" type="presParOf" srcId="{DB255E79-7AAA-4707-B05B-7EF89F3212ED}" destId="{29BBEE49-E280-44BE-9C4F-66A3FD930651}" srcOrd="1" destOrd="0" presId="urn:microsoft.com/office/officeart/2005/8/layout/hierarchy3#8"/>
    <dgm:cxn modelId="{93975C5A-F8C6-4CA8-8F7D-121971E8AB96}" type="presParOf" srcId="{90DB9237-1FD1-4CEE-A762-3C19480B1EDD}" destId="{ED622C52-8030-4A47-9096-A1CC5969BE90}" srcOrd="1" destOrd="0" presId="urn:microsoft.com/office/officeart/2005/8/layout/hierarchy3#8"/>
    <dgm:cxn modelId="{28BF057A-7699-4A5E-9642-1FA69579D80B}" type="presParOf" srcId="{EFD925D7-3D14-4A3E-AF16-19643B98CFAE}" destId="{AA7B3474-DBEB-4D6F-B61B-E8079DB91C61}" srcOrd="7" destOrd="0" presId="urn:microsoft.com/office/officeart/2005/8/layout/hierarchy3#8"/>
    <dgm:cxn modelId="{6D7012FE-3E81-412C-A952-1F7B2D760109}" type="presParOf" srcId="{AA7B3474-DBEB-4D6F-B61B-E8079DB91C61}" destId="{9073DB5B-F1E4-454B-AC2F-0D4B5BB21FB7}" srcOrd="0" destOrd="0" presId="urn:microsoft.com/office/officeart/2005/8/layout/hierarchy3#8"/>
    <dgm:cxn modelId="{9F8053F3-94EA-4D29-892B-A5BD92CFFFC8}" type="presParOf" srcId="{9073DB5B-F1E4-454B-AC2F-0D4B5BB21FB7}" destId="{82F9194F-2BB8-4B2B-BD53-9D2A6692D708}" srcOrd="0" destOrd="0" presId="urn:microsoft.com/office/officeart/2005/8/layout/hierarchy3#8"/>
    <dgm:cxn modelId="{549D496E-9D14-4AC5-A447-D5D79963E8CA}" type="presParOf" srcId="{9073DB5B-F1E4-454B-AC2F-0D4B5BB21FB7}" destId="{574D91B0-6640-42F6-B91F-A55EF66A3949}" srcOrd="1" destOrd="0" presId="urn:microsoft.com/office/officeart/2005/8/layout/hierarchy3#8"/>
    <dgm:cxn modelId="{F8384E3A-F9EB-48D1-9996-D4CD71F8A68F}" type="presParOf" srcId="{AA7B3474-DBEB-4D6F-B61B-E8079DB91C61}" destId="{FD9140C8-23AB-4F89-AF52-38F03EA55D73}" srcOrd="1" destOrd="0" presId="urn:microsoft.com/office/officeart/2005/8/layout/hierarchy3#8"/>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86808" cy="3600400"/>
        <a:chOff x="0" y="0"/>
        <a:chExt cx="8286808" cy="3600400"/>
      </a:xfrm>
    </dsp:grpSpPr>
    <dsp:sp>
      <dsp:nvSpPr>
        <dsp:cNvPr id="4" name="同侧圆角矩形 3"/>
        <dsp:cNvSpPr/>
      </dsp:nvSpPr>
      <dsp:spPr bwMode="white">
        <a:xfrm rot="5400000">
          <a:off x="4392454" y="-2313691"/>
          <a:ext cx="1405034" cy="6383675"/>
        </a:xfrm>
        <a:prstGeom prst="round2Same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lIns="91440" tIns="45720" rIns="91440" bIns="4572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400" b="1" dirty="0" smtClean="0">
              <a:solidFill>
                <a:schemeClr val="dk1"/>
              </a:solidFill>
              <a:latin typeface="+mn-ea"/>
              <a:ea typeface="+mn-ea"/>
            </a:rPr>
            <a:t>学会设计与指导幼儿园美术活动</a:t>
          </a:r>
          <a:endParaRPr lang="zh-CN" altLang="en-US" sz="2400" b="1" dirty="0">
            <a:solidFill>
              <a:schemeClr val="dk1"/>
            </a:solidFill>
            <a:latin typeface="+mn-ea"/>
            <a:ea typeface="+mn-ea"/>
          </a:endParaRPr>
        </a:p>
      </dsp:txBody>
      <dsp:txXfrm rot="5400000">
        <a:off x="4392454" y="-2313691"/>
        <a:ext cx="1405034" cy="6383675"/>
      </dsp:txXfrm>
    </dsp:sp>
    <dsp:sp>
      <dsp:nvSpPr>
        <dsp:cNvPr id="3" name="圆角矩形 2"/>
        <dsp:cNvSpPr/>
      </dsp:nvSpPr>
      <dsp:spPr bwMode="white">
        <a:xfrm>
          <a:off x="0" y="0"/>
          <a:ext cx="1903133" cy="1756293"/>
        </a:xfrm>
        <a:prstGeom prst="roundRect">
          <a:avLst/>
        </a:prstGeom>
        <a:sp3d prstMaterial="dkEdge">
          <a:bevelT w="8200" h="38100"/>
        </a:sp3d>
      </dsp:spPr>
      <dsp:style>
        <a:lnRef idx="0">
          <a:schemeClr val="lt1"/>
        </a:lnRef>
        <a:fillRef idx="2">
          <a:schemeClr val="accent1">
            <a:shade val="80000"/>
            <a:hueOff val="0"/>
            <a:satOff val="0"/>
            <a:lumOff val="0"/>
            <a:alpha val="100000"/>
          </a:schemeClr>
        </a:fillRef>
        <a:effectRef idx="1">
          <a:scrgbClr r="0" g="0" b="0"/>
        </a:effectRef>
        <a:fontRef idx="minor">
          <a:schemeClr val="dk1"/>
        </a:fontRef>
      </dsp:style>
      <dsp:txBody>
        <a:bodyPr lIns="91440" tIns="45720" rIns="91440" bIns="457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mn-ea"/>
              <a:ea typeface="+mn-ea"/>
            </a:rPr>
            <a:t>任务一</a:t>
          </a:r>
          <a:endParaRPr lang="zh-CN" altLang="en-US" sz="2400" b="1" dirty="0">
            <a:latin typeface="+mn-ea"/>
            <a:ea typeface="+mn-ea"/>
          </a:endParaRPr>
        </a:p>
      </dsp:txBody>
      <dsp:txXfrm>
        <a:off x="0" y="0"/>
        <a:ext cx="1903133" cy="1756293"/>
      </dsp:txXfrm>
    </dsp:sp>
    <dsp:sp>
      <dsp:nvSpPr>
        <dsp:cNvPr id="6" name="同侧圆角矩形 5"/>
        <dsp:cNvSpPr/>
      </dsp:nvSpPr>
      <dsp:spPr bwMode="white">
        <a:xfrm rot="5400000">
          <a:off x="4414763" y="-447274"/>
          <a:ext cx="1405034" cy="6339056"/>
        </a:xfrm>
        <a:prstGeom prst="round2Same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lIns="91440" tIns="45720" rIns="91440" bIns="4572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400" b="1" dirty="0" smtClean="0">
              <a:solidFill>
                <a:schemeClr val="dk1"/>
              </a:solidFill>
              <a:latin typeface="+mn-ea"/>
              <a:ea typeface="+mn-ea"/>
            </a:rPr>
            <a:t>学会设计与指导幼儿园音乐活动</a:t>
          </a:r>
          <a:endParaRPr lang="zh-CN" altLang="en-US" sz="2400" b="1" dirty="0">
            <a:solidFill>
              <a:schemeClr val="dk1"/>
            </a:solidFill>
            <a:latin typeface="+mn-ea"/>
            <a:ea typeface="+mn-ea"/>
          </a:endParaRPr>
        </a:p>
      </dsp:txBody>
      <dsp:txXfrm rot="5400000">
        <a:off x="4414763" y="-447274"/>
        <a:ext cx="1405034" cy="6339056"/>
      </dsp:txXfrm>
    </dsp:sp>
    <dsp:sp>
      <dsp:nvSpPr>
        <dsp:cNvPr id="5" name="圆角矩形 4"/>
        <dsp:cNvSpPr/>
      </dsp:nvSpPr>
      <dsp:spPr bwMode="white">
        <a:xfrm>
          <a:off x="0" y="1844107"/>
          <a:ext cx="1947752" cy="1756293"/>
        </a:xfrm>
        <a:prstGeom prst="roundRect">
          <a:avLst/>
        </a:prstGeom>
        <a:sp3d prstMaterial="dkEdge">
          <a:bevelT w="8200" h="38100"/>
        </a:sp3d>
      </dsp:spPr>
      <dsp:style>
        <a:lnRef idx="0">
          <a:schemeClr val="lt1"/>
        </a:lnRef>
        <a:fillRef idx="2">
          <a:schemeClr val="accent1">
            <a:shade val="80000"/>
            <a:hueOff val="0"/>
            <a:satOff val="1569"/>
            <a:lumOff val="19608"/>
            <a:alpha val="100000"/>
          </a:schemeClr>
        </a:fillRef>
        <a:effectRef idx="1">
          <a:scrgbClr r="0" g="0" b="0"/>
        </a:effectRef>
        <a:fontRef idx="minor">
          <a:schemeClr val="dk1"/>
        </a:fontRef>
      </dsp:style>
      <dsp:txBody>
        <a:bodyPr lIns="91440" tIns="45720" rIns="91440" bIns="457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mn-ea"/>
              <a:ea typeface="+mn-ea"/>
            </a:rPr>
            <a:t>任务二</a:t>
          </a:r>
          <a:endParaRPr lang="zh-CN" altLang="en-US" sz="2400" b="1" dirty="0">
            <a:latin typeface="+mn-ea"/>
            <a:ea typeface="+mn-ea"/>
          </a:endParaRPr>
        </a:p>
      </dsp:txBody>
      <dsp:txXfrm>
        <a:off x="0" y="1844107"/>
        <a:ext cx="1947752" cy="1756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5370" cy="4675776"/>
        <a:chOff x="0" y="0"/>
        <a:chExt cx="8215370" cy="4675776"/>
      </a:xfrm>
    </dsp:grpSpPr>
    <dsp:sp>
      <dsp:nvSpPr>
        <dsp:cNvPr id="3" name="圆角矩形 2"/>
        <dsp:cNvSpPr/>
      </dsp:nvSpPr>
      <dsp:spPr bwMode="white">
        <a:xfrm>
          <a:off x="54763" y="703240"/>
          <a:ext cx="928850" cy="362382"/>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latin typeface="幼圆" panose="02010509060101010101" pitchFamily="49" charset="-122"/>
              <a:ea typeface="幼圆" panose="02010509060101010101" pitchFamily="49" charset="-122"/>
            </a:rPr>
            <a:t>内容一</a:t>
          </a:r>
          <a:endParaRPr lang="zh-CN" altLang="en-US" sz="2000" dirty="0">
            <a:latin typeface="幼圆" panose="02010509060101010101" pitchFamily="49" charset="-122"/>
            <a:ea typeface="幼圆" panose="02010509060101010101" pitchFamily="49" charset="-122"/>
          </a:endParaRPr>
        </a:p>
      </dsp:txBody>
      <dsp:txXfrm>
        <a:off x="54763" y="703240"/>
        <a:ext cx="928850" cy="362382"/>
      </dsp:txXfrm>
    </dsp:sp>
    <dsp:sp>
      <dsp:nvSpPr>
        <dsp:cNvPr id="5" name="任意多边形 4"/>
        <dsp:cNvSpPr/>
      </dsp:nvSpPr>
      <dsp:spPr bwMode="white">
        <a:xfrm>
          <a:off x="147648" y="1065622"/>
          <a:ext cx="111944" cy="1146075"/>
        </a:xfrm>
        <a:custGeom>
          <a:avLst/>
          <a:gdLst/>
          <a:ahLst/>
          <a:cxnLst/>
          <a:pathLst>
            <a:path w="176" h="1805">
              <a:moveTo>
                <a:pt x="0" y="0"/>
              </a:moveTo>
              <a:lnTo>
                <a:pt x="0" y="1805"/>
              </a:lnTo>
              <a:lnTo>
                <a:pt x="176" y="1805"/>
              </a:lnTo>
            </a:path>
          </a:pathLst>
        </a:custGeom>
      </dsp:spPr>
      <dsp:style>
        <a:lnRef idx="2">
          <a:schemeClr val="accent1">
            <a:shade val="60000"/>
          </a:schemeClr>
        </a:lnRef>
        <a:fillRef idx="0">
          <a:schemeClr val="accent1"/>
        </a:fillRef>
        <a:effectRef idx="0">
          <a:scrgbClr r="0" g="0" b="0"/>
        </a:effectRef>
        <a:fontRef idx="minor"/>
      </dsp:style>
      <dsp:txXfrm>
        <a:off x="147648" y="1065622"/>
        <a:ext cx="111944" cy="1146075"/>
      </dsp:txXfrm>
    </dsp:sp>
    <dsp:sp>
      <dsp:nvSpPr>
        <dsp:cNvPr id="6" name="圆角矩形 5"/>
        <dsp:cNvSpPr/>
      </dsp:nvSpPr>
      <dsp:spPr bwMode="white">
        <a:xfrm>
          <a:off x="259592" y="1555854"/>
          <a:ext cx="1052349" cy="1311685"/>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lIns="34290" tIns="22860" rIns="3429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dk1"/>
              </a:solidFill>
              <a:latin typeface="幼圆" panose="02010509060101010101" pitchFamily="49" charset="-122"/>
              <a:ea typeface="幼圆" panose="02010509060101010101" pitchFamily="49" charset="-122"/>
            </a:rPr>
            <a:t>了解美术活动的含义</a:t>
          </a:r>
          <a:endParaRPr lang="zh-CN" altLang="en-US" sz="1800" dirty="0">
            <a:solidFill>
              <a:schemeClr val="dk1"/>
            </a:solidFill>
            <a:latin typeface="幼圆" panose="02010509060101010101" pitchFamily="49" charset="-122"/>
            <a:ea typeface="幼圆" panose="02010509060101010101" pitchFamily="49" charset="-122"/>
          </a:endParaRPr>
        </a:p>
      </dsp:txBody>
      <dsp:txXfrm>
        <a:off x="259592" y="1555854"/>
        <a:ext cx="1052349" cy="1311685"/>
      </dsp:txXfrm>
    </dsp:sp>
    <dsp:sp>
      <dsp:nvSpPr>
        <dsp:cNvPr id="7" name="圆角矩形 6"/>
        <dsp:cNvSpPr/>
      </dsp:nvSpPr>
      <dsp:spPr bwMode="white">
        <a:xfrm>
          <a:off x="1599496" y="628460"/>
          <a:ext cx="902054" cy="322724"/>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latin typeface="幼圆" panose="02010509060101010101" pitchFamily="49" charset="-122"/>
              <a:ea typeface="幼圆" panose="02010509060101010101" pitchFamily="49" charset="-122"/>
            </a:rPr>
            <a:t>内容二</a:t>
          </a:r>
          <a:endParaRPr lang="zh-CN" altLang="en-US" sz="2000" dirty="0">
            <a:latin typeface="幼圆" panose="02010509060101010101" pitchFamily="49" charset="-122"/>
            <a:ea typeface="幼圆" panose="02010509060101010101" pitchFamily="49" charset="-122"/>
          </a:endParaRPr>
        </a:p>
      </dsp:txBody>
      <dsp:txXfrm>
        <a:off x="1599496" y="628460"/>
        <a:ext cx="902054" cy="322724"/>
      </dsp:txXfrm>
    </dsp:sp>
    <dsp:sp>
      <dsp:nvSpPr>
        <dsp:cNvPr id="9" name="任意多边形 8"/>
        <dsp:cNvSpPr/>
      </dsp:nvSpPr>
      <dsp:spPr bwMode="white">
        <a:xfrm>
          <a:off x="1689701" y="951183"/>
          <a:ext cx="308345" cy="1373606"/>
        </a:xfrm>
        <a:custGeom>
          <a:avLst/>
          <a:gdLst/>
          <a:ahLst/>
          <a:cxnLst/>
          <a:pathLst>
            <a:path w="486" h="2163">
              <a:moveTo>
                <a:pt x="0" y="0"/>
              </a:moveTo>
              <a:lnTo>
                <a:pt x="0" y="2163"/>
              </a:lnTo>
              <a:lnTo>
                <a:pt x="486" y="2163"/>
              </a:lnTo>
            </a:path>
          </a:pathLst>
        </a:custGeom>
      </dsp:spPr>
      <dsp:style>
        <a:lnRef idx="2">
          <a:schemeClr val="accent1">
            <a:shade val="60000"/>
          </a:schemeClr>
        </a:lnRef>
        <a:fillRef idx="0">
          <a:schemeClr val="accent1"/>
        </a:fillRef>
        <a:effectRef idx="0">
          <a:scrgbClr r="0" g="0" b="0"/>
        </a:effectRef>
        <a:fontRef idx="minor"/>
      </dsp:style>
      <dsp:txXfrm>
        <a:off x="1689701" y="951183"/>
        <a:ext cx="308345" cy="1373606"/>
      </dsp:txXfrm>
    </dsp:sp>
    <dsp:sp>
      <dsp:nvSpPr>
        <dsp:cNvPr id="10" name="圆角矩形 9"/>
        <dsp:cNvSpPr/>
      </dsp:nvSpPr>
      <dsp:spPr bwMode="white">
        <a:xfrm>
          <a:off x="1998046" y="1433856"/>
          <a:ext cx="946531" cy="1781866"/>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latin typeface="幼圆" panose="02010509060101010101" pitchFamily="49" charset="-122"/>
              <a:ea typeface="幼圆" panose="02010509060101010101" pitchFamily="49" charset="-122"/>
            </a:rPr>
            <a:t>理解幼儿园美术教育的任务</a:t>
          </a:r>
          <a:endParaRPr lang="zh-CN" altLang="en-US" sz="2000" dirty="0">
            <a:solidFill>
              <a:schemeClr val="dk1"/>
            </a:solidFill>
            <a:latin typeface="幼圆" panose="02010509060101010101" pitchFamily="49" charset="-122"/>
            <a:ea typeface="幼圆" panose="02010509060101010101" pitchFamily="49" charset="-122"/>
          </a:endParaRPr>
        </a:p>
      </dsp:txBody>
      <dsp:txXfrm>
        <a:off x="1998046" y="1433856"/>
        <a:ext cx="946531" cy="1781866"/>
      </dsp:txXfrm>
    </dsp:sp>
    <dsp:sp>
      <dsp:nvSpPr>
        <dsp:cNvPr id="11" name="圆角矩形 10"/>
        <dsp:cNvSpPr/>
      </dsp:nvSpPr>
      <dsp:spPr bwMode="white">
        <a:xfrm>
          <a:off x="3054142" y="651122"/>
          <a:ext cx="975057" cy="359553"/>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latin typeface="幼圆" panose="02010509060101010101" pitchFamily="49" charset="-122"/>
              <a:ea typeface="幼圆" panose="02010509060101010101" pitchFamily="49" charset="-122"/>
            </a:rPr>
            <a:t>内容三</a:t>
          </a:r>
          <a:endParaRPr lang="zh-CN" altLang="en-US" sz="2000" dirty="0">
            <a:latin typeface="幼圆" panose="02010509060101010101" pitchFamily="49" charset="-122"/>
            <a:ea typeface="幼圆" panose="02010509060101010101" pitchFamily="49" charset="-122"/>
          </a:endParaRPr>
        </a:p>
      </dsp:txBody>
      <dsp:txXfrm>
        <a:off x="3054142" y="651122"/>
        <a:ext cx="975057" cy="359553"/>
      </dsp:txXfrm>
    </dsp:sp>
    <dsp:sp>
      <dsp:nvSpPr>
        <dsp:cNvPr id="13" name="圆角矩形 12"/>
        <dsp:cNvSpPr/>
      </dsp:nvSpPr>
      <dsp:spPr bwMode="white">
        <a:xfrm>
          <a:off x="4899984" y="651122"/>
          <a:ext cx="922978" cy="399630"/>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t>内容四</a:t>
          </a:r>
          <a:endParaRPr lang="zh-CN" altLang="en-US" sz="2000" dirty="0"/>
        </a:p>
      </dsp:txBody>
      <dsp:txXfrm>
        <a:off x="4899984" y="651122"/>
        <a:ext cx="922978" cy="399630"/>
      </dsp:txXfrm>
    </dsp:sp>
    <dsp:sp>
      <dsp:nvSpPr>
        <dsp:cNvPr id="15" name="圆角矩形 14"/>
        <dsp:cNvSpPr/>
      </dsp:nvSpPr>
      <dsp:spPr bwMode="white">
        <a:xfrm>
          <a:off x="3714323" y="1427712"/>
          <a:ext cx="803383" cy="2461456"/>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t>掌握幼儿园美术教育的目标和内容</a:t>
          </a:r>
          <a:endParaRPr lang="en-US" altLang="zh-CN" sz="2000" dirty="0" smtClean="0"/>
        </a:p>
      </dsp:txBody>
      <dsp:txXfrm>
        <a:off x="3714323" y="1427712"/>
        <a:ext cx="803383" cy="2461456"/>
      </dsp:txXfrm>
    </dsp:sp>
    <dsp:sp>
      <dsp:nvSpPr>
        <dsp:cNvPr id="17" name="圆角矩形 16"/>
        <dsp:cNvSpPr/>
      </dsp:nvSpPr>
      <dsp:spPr bwMode="white">
        <a:xfrm>
          <a:off x="5430814" y="1498532"/>
          <a:ext cx="879041" cy="2374840"/>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latin typeface="幼圆" panose="02010509060101010101" pitchFamily="49" charset="-122"/>
              <a:ea typeface="幼圆" panose="02010509060101010101" pitchFamily="49" charset="-122"/>
            </a:rPr>
            <a:t>掌握美术活动的设计步骤</a:t>
          </a:r>
          <a:endParaRPr lang="zh-CN" altLang="en-US" sz="2000" dirty="0">
            <a:latin typeface="幼圆" panose="02010509060101010101" pitchFamily="49" charset="-122"/>
            <a:ea typeface="幼圆" panose="02010509060101010101" pitchFamily="49" charset="-122"/>
          </a:endParaRPr>
        </a:p>
      </dsp:txBody>
      <dsp:txXfrm>
        <a:off x="5430814" y="1498532"/>
        <a:ext cx="879041" cy="2374840"/>
      </dsp:txXfrm>
    </dsp:sp>
    <dsp:sp>
      <dsp:nvSpPr>
        <dsp:cNvPr id="19" name="圆角矩形 18"/>
        <dsp:cNvSpPr/>
      </dsp:nvSpPr>
      <dsp:spPr bwMode="white">
        <a:xfrm>
          <a:off x="6579826" y="589951"/>
          <a:ext cx="883555" cy="567649"/>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dirty="0" smtClean="0"/>
            <a:t>内容五</a:t>
          </a:r>
          <a:endParaRPr lang="zh-CN" altLang="en-US" dirty="0"/>
        </a:p>
      </dsp:txBody>
      <dsp:txXfrm>
        <a:off x="6579826" y="589951"/>
        <a:ext cx="883555" cy="567649"/>
      </dsp:txXfrm>
    </dsp:sp>
    <dsp:sp>
      <dsp:nvSpPr>
        <dsp:cNvPr id="21" name="圆角矩形 20"/>
        <dsp:cNvSpPr/>
      </dsp:nvSpPr>
      <dsp:spPr bwMode="white">
        <a:xfrm>
          <a:off x="7075780" y="1856833"/>
          <a:ext cx="800637" cy="1660188"/>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dirty="0" smtClean="0">
              <a:latin typeface="幼圆" panose="02010509060101010101" pitchFamily="49" charset="-122"/>
              <a:ea typeface="幼圆" panose="02010509060101010101" pitchFamily="49" charset="-122"/>
            </a:rPr>
            <a:t>学会指导美术活动</a:t>
          </a:r>
          <a:endParaRPr lang="zh-CN" altLang="en-US" dirty="0">
            <a:latin typeface="幼圆" panose="02010509060101010101" pitchFamily="49" charset="-122"/>
            <a:ea typeface="幼圆" panose="02010509060101010101" pitchFamily="49" charset="-122"/>
          </a:endParaRPr>
        </a:p>
      </dsp:txBody>
      <dsp:txXfrm>
        <a:off x="7075780" y="1856833"/>
        <a:ext cx="800637" cy="1660188"/>
      </dsp:txXfrm>
    </dsp:sp>
    <dsp:sp>
      <dsp:nvSpPr>
        <dsp:cNvPr id="4" name="圆角矩形 3" hidden="1"/>
        <dsp:cNvSpPr/>
      </dsp:nvSpPr>
      <dsp:spPr bwMode="white">
        <a:xfrm>
          <a:off x="54763" y="703240"/>
          <a:ext cx="185770" cy="362382"/>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54763" y="703240"/>
        <a:ext cx="185770" cy="362382"/>
      </dsp:txXfrm>
    </dsp:sp>
    <dsp:sp>
      <dsp:nvSpPr>
        <dsp:cNvPr id="8" name="圆角矩形 7" hidden="1"/>
        <dsp:cNvSpPr/>
      </dsp:nvSpPr>
      <dsp:spPr bwMode="white">
        <a:xfrm>
          <a:off x="1599496" y="628460"/>
          <a:ext cx="180411" cy="322724"/>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1599496" y="628460"/>
        <a:ext cx="180411" cy="322724"/>
      </dsp:txXfrm>
    </dsp:sp>
    <dsp:sp>
      <dsp:nvSpPr>
        <dsp:cNvPr id="12" name="圆角矩形 11" hidden="1"/>
        <dsp:cNvSpPr/>
      </dsp:nvSpPr>
      <dsp:spPr bwMode="white">
        <a:xfrm>
          <a:off x="3054142" y="651122"/>
          <a:ext cx="195011" cy="359553"/>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3054142" y="651122"/>
        <a:ext cx="195011" cy="359553"/>
      </dsp:txXfrm>
    </dsp:sp>
    <dsp:sp>
      <dsp:nvSpPr>
        <dsp:cNvPr id="14" name="圆角矩形 13" hidden="1"/>
        <dsp:cNvSpPr/>
      </dsp:nvSpPr>
      <dsp:spPr bwMode="white">
        <a:xfrm>
          <a:off x="4899984" y="651122"/>
          <a:ext cx="184596" cy="399630"/>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4899984" y="651122"/>
        <a:ext cx="184596" cy="399630"/>
      </dsp:txXfrm>
    </dsp:sp>
    <dsp:sp>
      <dsp:nvSpPr>
        <dsp:cNvPr id="16" name="圆角矩形 15" hidden="1"/>
        <dsp:cNvSpPr/>
      </dsp:nvSpPr>
      <dsp:spPr bwMode="white">
        <a:xfrm>
          <a:off x="3714323" y="1427712"/>
          <a:ext cx="160677" cy="2461456"/>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Xfrm>
        <a:off x="3714323" y="1427712"/>
        <a:ext cx="160677" cy="2461456"/>
      </dsp:txXfrm>
    </dsp:sp>
    <dsp:sp>
      <dsp:nvSpPr>
        <dsp:cNvPr id="18" name="圆角矩形 17" hidden="1"/>
        <dsp:cNvSpPr/>
      </dsp:nvSpPr>
      <dsp:spPr bwMode="white">
        <a:xfrm>
          <a:off x="5430814" y="1498532"/>
          <a:ext cx="175808" cy="2374840"/>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Xfrm>
        <a:off x="5430814" y="1498532"/>
        <a:ext cx="175808" cy="2374840"/>
      </dsp:txXfrm>
    </dsp:sp>
    <dsp:sp>
      <dsp:nvSpPr>
        <dsp:cNvPr id="20" name="圆角矩形 19" hidden="1"/>
        <dsp:cNvSpPr/>
      </dsp:nvSpPr>
      <dsp:spPr bwMode="white">
        <a:xfrm>
          <a:off x="6579826" y="589951"/>
          <a:ext cx="176711" cy="567649"/>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6579826" y="589951"/>
        <a:ext cx="176711" cy="567649"/>
      </dsp:txXfrm>
    </dsp:sp>
    <dsp:sp>
      <dsp:nvSpPr>
        <dsp:cNvPr id="22" name="圆角矩形 21" hidden="1"/>
        <dsp:cNvSpPr/>
      </dsp:nvSpPr>
      <dsp:spPr bwMode="white">
        <a:xfrm>
          <a:off x="7075780" y="1856833"/>
          <a:ext cx="160127" cy="1660188"/>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Xfrm>
        <a:off x="7075780" y="1856833"/>
        <a:ext cx="160127" cy="1660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5370" cy="4675776"/>
        <a:chOff x="0" y="0"/>
        <a:chExt cx="8215370" cy="4675776"/>
      </a:xfrm>
    </dsp:grpSpPr>
    <dsp:sp>
      <dsp:nvSpPr>
        <dsp:cNvPr id="3" name="圆角矩形 2"/>
        <dsp:cNvSpPr/>
      </dsp:nvSpPr>
      <dsp:spPr bwMode="white">
        <a:xfrm>
          <a:off x="54763" y="703240"/>
          <a:ext cx="928850" cy="362382"/>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latin typeface="幼圆" panose="02010509060101010101" pitchFamily="49" charset="-122"/>
              <a:ea typeface="幼圆" panose="02010509060101010101" pitchFamily="49" charset="-122"/>
            </a:rPr>
            <a:t>内容一</a:t>
          </a:r>
          <a:endParaRPr lang="zh-CN" altLang="en-US" sz="2000" dirty="0">
            <a:latin typeface="幼圆" panose="02010509060101010101" pitchFamily="49" charset="-122"/>
            <a:ea typeface="幼圆" panose="02010509060101010101" pitchFamily="49" charset="-122"/>
          </a:endParaRPr>
        </a:p>
      </dsp:txBody>
      <dsp:txXfrm>
        <a:off x="54763" y="703240"/>
        <a:ext cx="928850" cy="362382"/>
      </dsp:txXfrm>
    </dsp:sp>
    <dsp:sp>
      <dsp:nvSpPr>
        <dsp:cNvPr id="5" name="任意多边形 4"/>
        <dsp:cNvSpPr/>
      </dsp:nvSpPr>
      <dsp:spPr bwMode="white">
        <a:xfrm>
          <a:off x="147648" y="1065622"/>
          <a:ext cx="111944" cy="1146075"/>
        </a:xfrm>
        <a:custGeom>
          <a:avLst/>
          <a:gdLst/>
          <a:ahLst/>
          <a:cxnLst/>
          <a:pathLst>
            <a:path w="176" h="1805">
              <a:moveTo>
                <a:pt x="0" y="0"/>
              </a:moveTo>
              <a:lnTo>
                <a:pt x="0" y="1805"/>
              </a:lnTo>
              <a:lnTo>
                <a:pt x="176" y="1805"/>
              </a:lnTo>
            </a:path>
          </a:pathLst>
        </a:custGeom>
      </dsp:spPr>
      <dsp:style>
        <a:lnRef idx="2">
          <a:schemeClr val="accent1">
            <a:shade val="60000"/>
          </a:schemeClr>
        </a:lnRef>
        <a:fillRef idx="0">
          <a:schemeClr val="accent1"/>
        </a:fillRef>
        <a:effectRef idx="0">
          <a:scrgbClr r="0" g="0" b="0"/>
        </a:effectRef>
        <a:fontRef idx="minor"/>
      </dsp:style>
      <dsp:txXfrm>
        <a:off x="147648" y="1065622"/>
        <a:ext cx="111944" cy="1146075"/>
      </dsp:txXfrm>
    </dsp:sp>
    <dsp:sp>
      <dsp:nvSpPr>
        <dsp:cNvPr id="6" name="圆角矩形 5"/>
        <dsp:cNvSpPr/>
      </dsp:nvSpPr>
      <dsp:spPr bwMode="white">
        <a:xfrm>
          <a:off x="259592" y="1555854"/>
          <a:ext cx="1052349" cy="1311685"/>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lIns="34290" tIns="22860" rIns="3429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dk1"/>
              </a:solidFill>
              <a:latin typeface="幼圆" panose="02010509060101010101" pitchFamily="49" charset="-122"/>
              <a:ea typeface="幼圆" panose="02010509060101010101" pitchFamily="49" charset="-122"/>
            </a:rPr>
            <a:t>了解音乐活动的含义</a:t>
          </a:r>
          <a:endParaRPr lang="zh-CN" altLang="en-US" sz="1800" dirty="0">
            <a:solidFill>
              <a:schemeClr val="dk1"/>
            </a:solidFill>
            <a:latin typeface="幼圆" panose="02010509060101010101" pitchFamily="49" charset="-122"/>
            <a:ea typeface="幼圆" panose="02010509060101010101" pitchFamily="49" charset="-122"/>
          </a:endParaRPr>
        </a:p>
      </dsp:txBody>
      <dsp:txXfrm>
        <a:off x="259592" y="1555854"/>
        <a:ext cx="1052349" cy="1311685"/>
      </dsp:txXfrm>
    </dsp:sp>
    <dsp:sp>
      <dsp:nvSpPr>
        <dsp:cNvPr id="7" name="圆角矩形 6"/>
        <dsp:cNvSpPr/>
      </dsp:nvSpPr>
      <dsp:spPr bwMode="white">
        <a:xfrm>
          <a:off x="1599496" y="628460"/>
          <a:ext cx="902054" cy="322724"/>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latin typeface="幼圆" panose="02010509060101010101" pitchFamily="49" charset="-122"/>
              <a:ea typeface="幼圆" panose="02010509060101010101" pitchFamily="49" charset="-122"/>
            </a:rPr>
            <a:t>内容二</a:t>
          </a:r>
          <a:endParaRPr lang="zh-CN" altLang="en-US" sz="2000" dirty="0">
            <a:latin typeface="幼圆" panose="02010509060101010101" pitchFamily="49" charset="-122"/>
            <a:ea typeface="幼圆" panose="02010509060101010101" pitchFamily="49" charset="-122"/>
          </a:endParaRPr>
        </a:p>
      </dsp:txBody>
      <dsp:txXfrm>
        <a:off x="1599496" y="628460"/>
        <a:ext cx="902054" cy="322724"/>
      </dsp:txXfrm>
    </dsp:sp>
    <dsp:sp>
      <dsp:nvSpPr>
        <dsp:cNvPr id="9" name="任意多边形 8"/>
        <dsp:cNvSpPr/>
      </dsp:nvSpPr>
      <dsp:spPr bwMode="white">
        <a:xfrm>
          <a:off x="1689701" y="951183"/>
          <a:ext cx="308345" cy="1373606"/>
        </a:xfrm>
        <a:custGeom>
          <a:avLst/>
          <a:gdLst/>
          <a:ahLst/>
          <a:cxnLst/>
          <a:pathLst>
            <a:path w="486" h="2163">
              <a:moveTo>
                <a:pt x="0" y="0"/>
              </a:moveTo>
              <a:lnTo>
                <a:pt x="0" y="2163"/>
              </a:lnTo>
              <a:lnTo>
                <a:pt x="486" y="2163"/>
              </a:lnTo>
            </a:path>
          </a:pathLst>
        </a:custGeom>
      </dsp:spPr>
      <dsp:style>
        <a:lnRef idx="2">
          <a:schemeClr val="accent1">
            <a:shade val="60000"/>
          </a:schemeClr>
        </a:lnRef>
        <a:fillRef idx="0">
          <a:schemeClr val="accent1"/>
        </a:fillRef>
        <a:effectRef idx="0">
          <a:scrgbClr r="0" g="0" b="0"/>
        </a:effectRef>
        <a:fontRef idx="minor"/>
      </dsp:style>
      <dsp:txXfrm>
        <a:off x="1689701" y="951183"/>
        <a:ext cx="308345" cy="1373606"/>
      </dsp:txXfrm>
    </dsp:sp>
    <dsp:sp>
      <dsp:nvSpPr>
        <dsp:cNvPr id="10" name="圆角矩形 9"/>
        <dsp:cNvSpPr/>
      </dsp:nvSpPr>
      <dsp:spPr bwMode="white">
        <a:xfrm>
          <a:off x="1998046" y="1433856"/>
          <a:ext cx="946531" cy="1781866"/>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dirty="0" smtClean="0">
              <a:solidFill>
                <a:schemeClr val="dk1"/>
              </a:solidFill>
              <a:latin typeface="幼圆" panose="02010509060101010101" pitchFamily="49" charset="-122"/>
              <a:ea typeface="幼圆" panose="02010509060101010101" pitchFamily="49" charset="-122"/>
            </a:rPr>
            <a:t>理解幼儿园音乐教育的任务</a:t>
          </a:r>
          <a:endParaRPr lang="zh-CN" altLang="en-US" sz="2000" dirty="0">
            <a:solidFill>
              <a:schemeClr val="dk1"/>
            </a:solidFill>
            <a:latin typeface="幼圆" panose="02010509060101010101" pitchFamily="49" charset="-122"/>
            <a:ea typeface="幼圆" panose="02010509060101010101" pitchFamily="49" charset="-122"/>
          </a:endParaRPr>
        </a:p>
      </dsp:txBody>
      <dsp:txXfrm>
        <a:off x="1998046" y="1433856"/>
        <a:ext cx="946531" cy="1781866"/>
      </dsp:txXfrm>
    </dsp:sp>
    <dsp:sp>
      <dsp:nvSpPr>
        <dsp:cNvPr id="11" name="圆角矩形 10"/>
        <dsp:cNvSpPr/>
      </dsp:nvSpPr>
      <dsp:spPr bwMode="white">
        <a:xfrm>
          <a:off x="3054142" y="651122"/>
          <a:ext cx="975057" cy="359553"/>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latin typeface="幼圆" panose="02010509060101010101" pitchFamily="49" charset="-122"/>
              <a:ea typeface="幼圆" panose="02010509060101010101" pitchFamily="49" charset="-122"/>
            </a:rPr>
            <a:t>内容三</a:t>
          </a:r>
          <a:endParaRPr lang="zh-CN" altLang="en-US" sz="2000" dirty="0">
            <a:latin typeface="幼圆" panose="02010509060101010101" pitchFamily="49" charset="-122"/>
            <a:ea typeface="幼圆" panose="02010509060101010101" pitchFamily="49" charset="-122"/>
          </a:endParaRPr>
        </a:p>
      </dsp:txBody>
      <dsp:txXfrm>
        <a:off x="3054142" y="651122"/>
        <a:ext cx="975057" cy="359553"/>
      </dsp:txXfrm>
    </dsp:sp>
    <dsp:sp>
      <dsp:nvSpPr>
        <dsp:cNvPr id="13" name="圆角矩形 12"/>
        <dsp:cNvSpPr/>
      </dsp:nvSpPr>
      <dsp:spPr bwMode="white">
        <a:xfrm>
          <a:off x="4899984" y="651122"/>
          <a:ext cx="922978" cy="399630"/>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t>内容四</a:t>
          </a:r>
          <a:endParaRPr lang="zh-CN" altLang="en-US" sz="2000" dirty="0"/>
        </a:p>
      </dsp:txBody>
      <dsp:txXfrm>
        <a:off x="4899984" y="651122"/>
        <a:ext cx="922978" cy="399630"/>
      </dsp:txXfrm>
    </dsp:sp>
    <dsp:sp>
      <dsp:nvSpPr>
        <dsp:cNvPr id="15" name="圆角矩形 14"/>
        <dsp:cNvSpPr/>
      </dsp:nvSpPr>
      <dsp:spPr bwMode="white">
        <a:xfrm>
          <a:off x="3714323" y="1427712"/>
          <a:ext cx="803383" cy="2461456"/>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t>掌握幼儿园音乐教育的目标和内容</a:t>
          </a:r>
          <a:endParaRPr lang="en-US" altLang="zh-CN" sz="2000" dirty="0" smtClean="0"/>
        </a:p>
      </dsp:txBody>
      <dsp:txXfrm>
        <a:off x="3714323" y="1427712"/>
        <a:ext cx="803383" cy="2461456"/>
      </dsp:txXfrm>
    </dsp:sp>
    <dsp:sp>
      <dsp:nvSpPr>
        <dsp:cNvPr id="17" name="圆角矩形 16"/>
        <dsp:cNvSpPr/>
      </dsp:nvSpPr>
      <dsp:spPr bwMode="white">
        <a:xfrm>
          <a:off x="5430814" y="1498532"/>
          <a:ext cx="879041" cy="2374840"/>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sz="2000" dirty="0" smtClean="0">
              <a:latin typeface="幼圆" panose="02010509060101010101" pitchFamily="49" charset="-122"/>
              <a:ea typeface="幼圆" panose="02010509060101010101" pitchFamily="49" charset="-122"/>
            </a:rPr>
            <a:t>掌握音乐活动的设计步骤</a:t>
          </a:r>
          <a:endParaRPr lang="zh-CN" altLang="en-US" sz="2000" dirty="0">
            <a:latin typeface="幼圆" panose="02010509060101010101" pitchFamily="49" charset="-122"/>
            <a:ea typeface="幼圆" panose="02010509060101010101" pitchFamily="49" charset="-122"/>
          </a:endParaRPr>
        </a:p>
      </dsp:txBody>
      <dsp:txXfrm>
        <a:off x="5430814" y="1498532"/>
        <a:ext cx="879041" cy="2374840"/>
      </dsp:txXfrm>
    </dsp:sp>
    <dsp:sp>
      <dsp:nvSpPr>
        <dsp:cNvPr id="19" name="圆角矩形 18"/>
        <dsp:cNvSpPr/>
      </dsp:nvSpPr>
      <dsp:spPr bwMode="white">
        <a:xfrm>
          <a:off x="6579826" y="589951"/>
          <a:ext cx="883555" cy="567649"/>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dirty="0" smtClean="0"/>
            <a:t>内容五</a:t>
          </a:r>
          <a:endParaRPr lang="zh-CN" altLang="en-US" dirty="0"/>
        </a:p>
      </dsp:txBody>
      <dsp:txXfrm>
        <a:off x="6579826" y="589951"/>
        <a:ext cx="883555" cy="567649"/>
      </dsp:txXfrm>
    </dsp:sp>
    <dsp:sp>
      <dsp:nvSpPr>
        <dsp:cNvPr id="21" name="圆角矩形 20"/>
        <dsp:cNvSpPr/>
      </dsp:nvSpPr>
      <dsp:spPr bwMode="white">
        <a:xfrm>
          <a:off x="7075780" y="1856833"/>
          <a:ext cx="800637" cy="1660188"/>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38100" tIns="25400" rIns="381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dirty="0" smtClean="0">
              <a:latin typeface="幼圆" panose="02010509060101010101" pitchFamily="49" charset="-122"/>
              <a:ea typeface="幼圆" panose="02010509060101010101" pitchFamily="49" charset="-122"/>
            </a:rPr>
            <a:t>学会指导音乐活动</a:t>
          </a:r>
          <a:endParaRPr lang="zh-CN" altLang="en-US" dirty="0">
            <a:latin typeface="幼圆" panose="02010509060101010101" pitchFamily="49" charset="-122"/>
            <a:ea typeface="幼圆" panose="02010509060101010101" pitchFamily="49" charset="-122"/>
          </a:endParaRPr>
        </a:p>
      </dsp:txBody>
      <dsp:txXfrm>
        <a:off x="7075780" y="1856833"/>
        <a:ext cx="800637" cy="1660188"/>
      </dsp:txXfrm>
    </dsp:sp>
    <dsp:sp>
      <dsp:nvSpPr>
        <dsp:cNvPr id="4" name="圆角矩形 3" hidden="1"/>
        <dsp:cNvSpPr/>
      </dsp:nvSpPr>
      <dsp:spPr bwMode="white">
        <a:xfrm>
          <a:off x="54763" y="703240"/>
          <a:ext cx="185770" cy="362382"/>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54763" y="703240"/>
        <a:ext cx="185770" cy="362382"/>
      </dsp:txXfrm>
    </dsp:sp>
    <dsp:sp>
      <dsp:nvSpPr>
        <dsp:cNvPr id="8" name="圆角矩形 7" hidden="1"/>
        <dsp:cNvSpPr/>
      </dsp:nvSpPr>
      <dsp:spPr bwMode="white">
        <a:xfrm>
          <a:off x="1599496" y="628460"/>
          <a:ext cx="180411" cy="322724"/>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1599496" y="628460"/>
        <a:ext cx="180411" cy="322724"/>
      </dsp:txXfrm>
    </dsp:sp>
    <dsp:sp>
      <dsp:nvSpPr>
        <dsp:cNvPr id="12" name="圆角矩形 11" hidden="1"/>
        <dsp:cNvSpPr/>
      </dsp:nvSpPr>
      <dsp:spPr bwMode="white">
        <a:xfrm>
          <a:off x="3054142" y="651122"/>
          <a:ext cx="195011" cy="359553"/>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3054142" y="651122"/>
        <a:ext cx="195011" cy="359553"/>
      </dsp:txXfrm>
    </dsp:sp>
    <dsp:sp>
      <dsp:nvSpPr>
        <dsp:cNvPr id="14" name="圆角矩形 13" hidden="1"/>
        <dsp:cNvSpPr/>
      </dsp:nvSpPr>
      <dsp:spPr bwMode="white">
        <a:xfrm>
          <a:off x="4899984" y="651122"/>
          <a:ext cx="184596" cy="399630"/>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4899984" y="651122"/>
        <a:ext cx="184596" cy="399630"/>
      </dsp:txXfrm>
    </dsp:sp>
    <dsp:sp>
      <dsp:nvSpPr>
        <dsp:cNvPr id="16" name="圆角矩形 15" hidden="1"/>
        <dsp:cNvSpPr/>
      </dsp:nvSpPr>
      <dsp:spPr bwMode="white">
        <a:xfrm>
          <a:off x="3714323" y="1427712"/>
          <a:ext cx="160677" cy="2461456"/>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Xfrm>
        <a:off x="3714323" y="1427712"/>
        <a:ext cx="160677" cy="2461456"/>
      </dsp:txXfrm>
    </dsp:sp>
    <dsp:sp>
      <dsp:nvSpPr>
        <dsp:cNvPr id="18" name="圆角矩形 17" hidden="1"/>
        <dsp:cNvSpPr/>
      </dsp:nvSpPr>
      <dsp:spPr bwMode="white">
        <a:xfrm>
          <a:off x="5430814" y="1498532"/>
          <a:ext cx="175808" cy="2374840"/>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Xfrm>
        <a:off x="5430814" y="1498532"/>
        <a:ext cx="175808" cy="2374840"/>
      </dsp:txXfrm>
    </dsp:sp>
    <dsp:sp>
      <dsp:nvSpPr>
        <dsp:cNvPr id="20" name="圆角矩形 19" hidden="1"/>
        <dsp:cNvSpPr/>
      </dsp:nvSpPr>
      <dsp:spPr bwMode="white">
        <a:xfrm>
          <a:off x="6579826" y="589951"/>
          <a:ext cx="176711" cy="567649"/>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6579826" y="589951"/>
        <a:ext cx="176711" cy="567649"/>
      </dsp:txXfrm>
    </dsp:sp>
    <dsp:sp>
      <dsp:nvSpPr>
        <dsp:cNvPr id="22" name="圆角矩形 21" hidden="1"/>
        <dsp:cNvSpPr/>
      </dsp:nvSpPr>
      <dsp:spPr bwMode="white">
        <a:xfrm>
          <a:off x="7075780" y="1856833"/>
          <a:ext cx="160127" cy="1660188"/>
        </a:xfrm>
        <a:prstGeom prst="roundRect">
          <a:avLst>
            <a:gd name="adj" fmla="val 10000"/>
          </a:avLst>
        </a:prstGeom>
        <a:solidFill>
          <a:schemeClr val="bg1"/>
        </a:solidFill>
        <a:sp3d prstMaterial="dkEdge">
          <a:bevelT w="8200" h="38100"/>
        </a:sp3d>
      </dsp:spPr>
      <dsp:style>
        <a:lnRef idx="0">
          <a:schemeClr val="lt1"/>
        </a:lnRef>
        <a:fillRef idx="2">
          <a:schemeClr val="accent1"/>
        </a:fillRef>
        <a:effectRef idx="1">
          <a:scrgbClr r="0" g="0" b="0"/>
        </a:effectRef>
        <a:fontRef idx="minor">
          <a:schemeClr val="dk1"/>
        </a:fontRef>
      </dsp:style>
      <dsp:txXfrm>
        <a:off x="7075780" y="1856833"/>
        <a:ext cx="160127" cy="16601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8">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8">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9">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2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4D96F-8127-48C4-8321-347EF0A78D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1E731-78F1-4C1D-AC13-012CED1A5BE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17A76EBE-3EA9-4668-88A3-1AED2BECBA8E}"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F14DB249-8728-43C7-9031-F1A618B5046D}" type="slidenum">
              <a:rPr lang="zh-CN" altLang="en-US" smtClean="0"/>
            </a:fld>
            <a:endParaRPr lang="zh-CN" altLang="en-US"/>
          </a:p>
        </p:txBody>
      </p:sp>
      <p:pic>
        <p:nvPicPr>
          <p:cNvPr id="7" name="Picture 2"/>
          <p:cNvPicPr>
            <a:picLocks noChangeAspect="1" noChangeArrowheads="1"/>
          </p:cNvPicPr>
          <p:nvPr userDrawn="1"/>
        </p:nvPicPr>
        <p:blipFill>
          <a:blip r:embed="rId2" cstate="print"/>
          <a:srcRect/>
          <a:stretch>
            <a:fillRect/>
          </a:stretch>
        </p:blipFill>
        <p:spPr bwMode="auto">
          <a:xfrm>
            <a:off x="8295005" y="260350"/>
            <a:ext cx="595313" cy="7080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C4600D7-69F5-426C-BFB4-AD6E29138C59}"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A1B363F2-3902-4529-ACA4-747325D0638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D3B5F0BD-B30E-4DBE-B5AD-934D7AF83D1A}"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115B8F0-CB9A-41FD-BF6E-04B3F8C4DD3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5EC0A1C-FBE4-440E-B772-600A4E4B119C}"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52CAF93C-45FB-4F3D-A71F-C136500B4B5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a:defRPr/>
            </a:pPr>
            <a:fld id="{B76C7C93-1F31-4A8F-9E72-06CD52BA616F}"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F091A7D7-BC60-4090-8E22-C58B949E446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2B49666F-B6DA-4C25-A439-BDA77802C125}" type="datetimeFigureOut">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6B25AB99-5749-417D-BE1D-8BCEC69253C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385F0143-C00E-4A4A-A8EC-F8AD38C8CC98}" type="datetimeFigureOut">
              <a:rPr lang="zh-CN" altLang="en-US" smtClean="0"/>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9091C800-F023-45DD-8B16-2056A890FD8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256DA4D0-B0B6-4B93-A9C5-D4CA4EE7D2C7}" type="datetimeFigureOut">
              <a:rPr lang="zh-CN"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1AE680E2-05A9-4EA0-AE04-86AC17E0764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C3C7605-CD78-4B8C-998C-3AC4187D0AAE}" type="datetimeFigureOut">
              <a:rPr lang="zh-CN" altLang="en-US" smtClean="0"/>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1CABFEBB-E8D8-400F-B397-01B34C5D08D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a:defRPr/>
            </a:pPr>
            <a:fld id="{1EA99F54-D421-4E9E-A5F2-F2E49698B466}" type="datetimeFigureOut">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8D88FD12-22CF-4AA5-8CEA-E7EEFECFDE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a:defRPr/>
            </a:pPr>
            <a:fld id="{73ECAEEA-5158-4412-94F4-AA4729531FE8}" type="datetimeFigureOut">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0A0347F7-EFF4-4079-8355-AE94ACCD8A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630713-33CA-45F1-814F-3B6546DDD36C}"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EC215B-D6E9-427F-ACF2-C7C98BBC0A51}" type="slidenum">
              <a:rPr lang="zh-CN" altLang="en-US" smtClean="0"/>
            </a:fld>
            <a:endParaRPr lang="zh-CN" altLang="en-US"/>
          </a:p>
        </p:txBody>
      </p:sp>
      <p:pic>
        <p:nvPicPr>
          <p:cNvPr id="7" name="Picture 2"/>
          <p:cNvPicPr>
            <a:picLocks noChangeAspect="1" noChangeArrowheads="1"/>
          </p:cNvPicPr>
          <p:nvPr userDrawn="1"/>
        </p:nvPicPr>
        <p:blipFill>
          <a:blip r:embed="rId12" cstate="print"/>
          <a:srcRect/>
          <a:stretch>
            <a:fillRect/>
          </a:stretch>
        </p:blipFill>
        <p:spPr bwMode="auto">
          <a:xfrm>
            <a:off x="8295005" y="260350"/>
            <a:ext cx="595313"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file:///C:\Users\Administrator\AppData\Roaming\Tencent\Users\392264900\QQ\WinTemp\RichOle\J7BN2FO%5bOJWGH%60MOK%5dH%7dHZ2.png" TargetMode="Externa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GIF"/><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GIF"/><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GIF"/><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GIF"/><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714349" y="1714500"/>
            <a:ext cx="7500990" cy="830997"/>
          </a:xfrm>
          <a:prstGeom prst="rect">
            <a:avLst/>
          </a:prstGeom>
          <a:noFill/>
          <a:ln w="9525">
            <a:noFill/>
            <a:miter lim="800000"/>
          </a:ln>
        </p:spPr>
        <p:txBody>
          <a:bodyPr wrap="square">
            <a:spAutoFit/>
          </a:bodyPr>
          <a:lstStyle/>
          <a:p>
            <a:r>
              <a:rPr lang="zh-CN" altLang="en-US" sz="4800" dirty="0" smtClean="0">
                <a:latin typeface="华文琥珀" panose="02010800040101010101" pitchFamily="2" charset="-122"/>
                <a:ea typeface="华文琥珀" panose="02010800040101010101" pitchFamily="2" charset="-122"/>
              </a:rPr>
              <a:t>幼儿园教育活动设计与指导</a:t>
            </a:r>
            <a:endParaRPr lang="zh-CN" altLang="en-US" sz="4800" dirty="0">
              <a:latin typeface="华文琥珀" panose="02010800040101010101" pitchFamily="2" charset="-122"/>
              <a:ea typeface="华文琥珀" panose="02010800040101010101" pitchFamily="2" charset="-122"/>
            </a:endParaRPr>
          </a:p>
        </p:txBody>
      </p:sp>
      <p:pic>
        <p:nvPicPr>
          <p:cNvPr id="5" name="Picture 3"/>
          <p:cNvPicPr>
            <a:picLocks noChangeAspect="1" noChangeArrowheads="1"/>
          </p:cNvPicPr>
          <p:nvPr/>
        </p:nvPicPr>
        <p:blipFill>
          <a:blip r:embed="rId2" cstate="print"/>
          <a:srcRect/>
          <a:stretch>
            <a:fillRect/>
          </a:stretch>
        </p:blipFill>
        <p:spPr bwMode="auto">
          <a:xfrm>
            <a:off x="5966143" y="333375"/>
            <a:ext cx="2249487" cy="25082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221480" y="679768"/>
            <a:ext cx="3994150" cy="173037"/>
          </a:xfrm>
          <a:prstGeom prst="rect">
            <a:avLst/>
          </a:prstGeom>
          <a:noFill/>
          <a:ln w="9525">
            <a:noFill/>
            <a:miter lim="800000"/>
            <a:headEnd/>
            <a:tailEnd/>
          </a:ln>
        </p:spPr>
      </p:pic>
      <p:sp>
        <p:nvSpPr>
          <p:cNvPr id="2" name="文本框 1"/>
          <p:cNvSpPr txBox="1"/>
          <p:nvPr/>
        </p:nvSpPr>
        <p:spPr>
          <a:xfrm>
            <a:off x="3131185" y="3013710"/>
            <a:ext cx="2335530" cy="368300"/>
          </a:xfrm>
          <a:prstGeom prst="rect">
            <a:avLst/>
          </a:prstGeom>
          <a:noFill/>
        </p:spPr>
        <p:txBody>
          <a:bodyPr wrap="square" rtlCol="0">
            <a:spAutoFit/>
          </a:bodyPr>
          <a:p>
            <a:r>
              <a:rPr lang="zh-CN" altLang="en-US"/>
              <a:t>东北师范大学出版社</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u=3706755689,1114436389&amp;fm=214&amp;gp=0"/>
          <p:cNvPicPr/>
          <p:nvPr/>
        </p:nvPicPr>
        <p:blipFill>
          <a:blip r:embed="rId1" cstate="print"/>
          <a:stretch>
            <a:fillRect/>
          </a:stretch>
        </p:blipFill>
        <p:spPr>
          <a:xfrm>
            <a:off x="785786" y="214290"/>
            <a:ext cx="3214710" cy="2285992"/>
          </a:xfrm>
          <a:prstGeom prst="rect">
            <a:avLst/>
          </a:prstGeom>
          <a:noFill/>
          <a:ln w="9525">
            <a:noFill/>
            <a:miter/>
          </a:ln>
        </p:spPr>
      </p:pic>
      <p:pic>
        <p:nvPicPr>
          <p:cNvPr id="3" name="图片 2" descr="15"/>
          <p:cNvPicPr/>
          <p:nvPr/>
        </p:nvPicPr>
        <p:blipFill>
          <a:blip r:embed="rId2" cstate="print"/>
          <a:srcRect t="3174" b="9175"/>
          <a:stretch>
            <a:fillRect/>
          </a:stretch>
        </p:blipFill>
        <p:spPr>
          <a:xfrm>
            <a:off x="4857752" y="214290"/>
            <a:ext cx="2928958" cy="2286016"/>
          </a:xfrm>
          <a:prstGeom prst="rect">
            <a:avLst/>
          </a:prstGeom>
          <a:noFill/>
          <a:ln w="9525">
            <a:noFill/>
            <a:miter/>
          </a:ln>
        </p:spPr>
      </p:pic>
      <p:sp>
        <p:nvSpPr>
          <p:cNvPr id="4" name="矩形 3"/>
          <p:cNvSpPr/>
          <p:nvPr/>
        </p:nvSpPr>
        <p:spPr>
          <a:xfrm>
            <a:off x="1428728" y="2571744"/>
            <a:ext cx="1569660" cy="369332"/>
          </a:xfrm>
          <a:prstGeom prst="rect">
            <a:avLst/>
          </a:prstGeom>
        </p:spPr>
        <p:txBody>
          <a:bodyPr wrap="none">
            <a:spAutoFit/>
          </a:bodyPr>
          <a:lstStyle/>
          <a:p>
            <a:r>
              <a:rPr lang="zh-CN" altLang="en-US" dirty="0" smtClean="0"/>
              <a:t>装饰画</a:t>
            </a:r>
            <a:r>
              <a:rPr lang="en-US" altLang="zh-CN" dirty="0" smtClean="0"/>
              <a:t>《</a:t>
            </a:r>
            <a:r>
              <a:rPr lang="zh-CN" altLang="en-US" dirty="0" smtClean="0"/>
              <a:t>鱼</a:t>
            </a:r>
            <a:r>
              <a:rPr lang="en-US" altLang="zh-CN" dirty="0" smtClean="0"/>
              <a:t>》</a:t>
            </a:r>
            <a:endParaRPr lang="zh-CN" altLang="en-US" dirty="0"/>
          </a:p>
        </p:txBody>
      </p:sp>
      <p:sp>
        <p:nvSpPr>
          <p:cNvPr id="5" name="矩形 4"/>
          <p:cNvSpPr/>
          <p:nvPr/>
        </p:nvSpPr>
        <p:spPr>
          <a:xfrm>
            <a:off x="5572132" y="2571744"/>
            <a:ext cx="1402948" cy="369332"/>
          </a:xfrm>
          <a:prstGeom prst="rect">
            <a:avLst/>
          </a:prstGeom>
        </p:spPr>
        <p:txBody>
          <a:bodyPr wrap="none">
            <a:spAutoFit/>
          </a:bodyPr>
          <a:lstStyle/>
          <a:p>
            <a:r>
              <a:rPr lang="zh-CN" altLang="en-US" dirty="0" smtClean="0"/>
              <a:t> 泥工</a:t>
            </a:r>
            <a:r>
              <a:rPr lang="en-US" altLang="zh-CN" dirty="0" smtClean="0"/>
              <a:t>《</a:t>
            </a:r>
            <a:r>
              <a:rPr lang="zh-CN" altLang="en-US" dirty="0" smtClean="0"/>
              <a:t>鱼</a:t>
            </a:r>
            <a:r>
              <a:rPr lang="en-US" altLang="zh-CN" dirty="0" smtClean="0"/>
              <a:t>》</a:t>
            </a:r>
            <a:endParaRPr lang="zh-CN" altLang="en-US" dirty="0"/>
          </a:p>
        </p:txBody>
      </p:sp>
      <p:pic>
        <p:nvPicPr>
          <p:cNvPr id="6" name="图片 5"/>
          <p:cNvPicPr/>
          <p:nvPr/>
        </p:nvPicPr>
        <p:blipFill>
          <a:blip r:embed="rId3" r:link="rId4" cstate="print"/>
          <a:srcRect l="1939" t="3760" r="2060" b="3517"/>
          <a:stretch>
            <a:fillRect/>
          </a:stretch>
        </p:blipFill>
        <p:spPr>
          <a:xfrm>
            <a:off x="1285852" y="3071810"/>
            <a:ext cx="6429420" cy="3148393"/>
          </a:xfrm>
          <a:prstGeom prst="rect">
            <a:avLst/>
          </a:prstGeom>
          <a:noFill/>
          <a:ln w="9525">
            <a:noFill/>
            <a:miter/>
          </a:ln>
        </p:spPr>
      </p:pic>
      <p:sp>
        <p:nvSpPr>
          <p:cNvPr id="7" name="矩形 6"/>
          <p:cNvSpPr/>
          <p:nvPr/>
        </p:nvSpPr>
        <p:spPr>
          <a:xfrm>
            <a:off x="1428728" y="6357958"/>
            <a:ext cx="2031325" cy="369332"/>
          </a:xfrm>
          <a:prstGeom prst="rect">
            <a:avLst/>
          </a:prstGeom>
        </p:spPr>
        <p:txBody>
          <a:bodyPr wrap="none">
            <a:spAutoFit/>
          </a:bodyPr>
          <a:lstStyle/>
          <a:p>
            <a:r>
              <a:rPr lang="zh-CN" altLang="en-US" dirty="0" smtClean="0"/>
              <a:t>奥基弗</a:t>
            </a:r>
            <a:r>
              <a:rPr lang="en-US" altLang="zh-CN" dirty="0" smtClean="0"/>
              <a:t>《</a:t>
            </a:r>
            <a:r>
              <a:rPr lang="zh-CN" altLang="en-US" dirty="0" smtClean="0"/>
              <a:t>向日葵</a:t>
            </a:r>
            <a:r>
              <a:rPr lang="en-US" altLang="zh-CN" dirty="0" smtClean="0"/>
              <a:t>》</a:t>
            </a:r>
            <a:endParaRPr lang="zh-CN" altLang="en-US" dirty="0"/>
          </a:p>
        </p:txBody>
      </p:sp>
      <p:sp>
        <p:nvSpPr>
          <p:cNvPr id="8" name="矩形 7"/>
          <p:cNvSpPr/>
          <p:nvPr/>
        </p:nvSpPr>
        <p:spPr>
          <a:xfrm>
            <a:off x="4143372" y="6357958"/>
            <a:ext cx="2262158" cy="369332"/>
          </a:xfrm>
          <a:prstGeom prst="rect">
            <a:avLst/>
          </a:prstGeom>
        </p:spPr>
        <p:txBody>
          <a:bodyPr wrap="none">
            <a:spAutoFit/>
          </a:bodyPr>
          <a:lstStyle/>
          <a:p>
            <a:r>
              <a:rPr lang="zh-CN" altLang="en-US" dirty="0" smtClean="0"/>
              <a:t>幼儿作品</a:t>
            </a:r>
            <a:r>
              <a:rPr lang="en-US" altLang="zh-CN" dirty="0" smtClean="0"/>
              <a:t>《</a:t>
            </a:r>
            <a:r>
              <a:rPr lang="zh-CN" altLang="en-US" dirty="0" smtClean="0"/>
              <a:t>向日葵</a:t>
            </a:r>
            <a:r>
              <a:rPr lang="en-US" altLang="zh-CN" dirty="0" smtClean="0"/>
              <a:t>》</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39552" y="620688"/>
            <a:ext cx="4320480" cy="523220"/>
          </a:xfrm>
          <a:prstGeom prst="rect">
            <a:avLst/>
          </a:prstGeom>
          <a:noFill/>
        </p:spPr>
        <p:txBody>
          <a:bodyPr wrap="square" rtlCol="0">
            <a:spAutoFit/>
          </a:bodyPr>
          <a:lstStyle/>
          <a:p>
            <a:r>
              <a:rPr lang="en-US" altLang="zh-CN" sz="2800" dirty="0" smtClean="0"/>
              <a:t>【</a:t>
            </a:r>
            <a:r>
              <a:rPr lang="zh-CN" altLang="en-US" sz="2800" dirty="0" smtClean="0"/>
              <a:t>小任务</a:t>
            </a:r>
            <a:r>
              <a:rPr lang="en-US" altLang="zh-CN" sz="2800" dirty="0" smtClean="0"/>
              <a:t>】</a:t>
            </a:r>
            <a:endParaRPr lang="en-US" altLang="zh-CN" sz="2800" dirty="0" smtClean="0"/>
          </a:p>
        </p:txBody>
      </p:sp>
      <p:sp>
        <p:nvSpPr>
          <p:cNvPr id="8" name="TextBox 7"/>
          <p:cNvSpPr txBox="1"/>
          <p:nvPr/>
        </p:nvSpPr>
        <p:spPr>
          <a:xfrm>
            <a:off x="1187624" y="1772816"/>
            <a:ext cx="6480720" cy="2308324"/>
          </a:xfrm>
          <a:prstGeom prst="rect">
            <a:avLst/>
          </a:prstGeom>
          <a:solidFill>
            <a:schemeClr val="accent3">
              <a:lumMod val="20000"/>
              <a:lumOff val="80000"/>
            </a:schemeClr>
          </a:solidFill>
        </p:spPr>
        <p:txBody>
          <a:bodyPr wrap="square" rtlCol="0">
            <a:spAutoFit/>
          </a:bodyPr>
          <a:lstStyle/>
          <a:p>
            <a:endParaRPr lang="en-US" altLang="zh-CN" sz="2400" dirty="0" smtClean="0"/>
          </a:p>
          <a:p>
            <a:pPr>
              <a:lnSpc>
                <a:spcPct val="200000"/>
              </a:lnSpc>
            </a:pPr>
            <a:r>
              <a:rPr lang="zh-CN" altLang="en-US" sz="2400" dirty="0" smtClean="0"/>
              <a:t>        根据活动步骤设计出大班绘画活动“花瓶”的活动过程。</a:t>
            </a:r>
            <a:endParaRPr lang="en-US" altLang="zh-CN" sz="2400" b="1" dirty="0" smtClean="0"/>
          </a:p>
          <a:p>
            <a:endParaRPr lang="zh-CN" altLang="en-US" sz="2400" dirty="0"/>
          </a:p>
        </p:txBody>
      </p:sp>
      <p:pic>
        <p:nvPicPr>
          <p:cNvPr id="4" name="图片 27651" descr="FLOW11"/>
          <p:cNvPicPr>
            <a:picLocks noChangeAspect="1" noChangeArrowheads="1"/>
          </p:cNvPicPr>
          <p:nvPr/>
        </p:nvPicPr>
        <p:blipFill>
          <a:blip r:embed="rId2"/>
          <a:srcRect/>
          <a:stretch>
            <a:fillRect/>
          </a:stretch>
        </p:blipFill>
        <p:spPr bwMode="auto">
          <a:xfrm>
            <a:off x="6443663" y="4149725"/>
            <a:ext cx="21209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357158" y="142852"/>
            <a:ext cx="7000924" cy="928694"/>
          </a:xfrm>
          <a:prstGeom prst="rect">
            <a:avLst/>
          </a:prstGeom>
          <a:noFill/>
          <a:ln w="9525">
            <a:noFill/>
            <a:miter lim="800000"/>
          </a:ln>
        </p:spPr>
        <p:txBody>
          <a:bodyPr vert="horz" wrap="square" lIns="91440" tIns="45720" rIns="91440" bIns="45720" numCol="1" anchor="ctr" anchorCtr="0" compatLnSpc="1"/>
          <a:lstStyle/>
          <a:p>
            <a:pPr lvl="0"/>
            <a:r>
              <a:rPr lang="zh-CN" altLang="en-US" sz="2800" b="1" dirty="0" smtClean="0">
                <a:latin typeface="幼圆" panose="02010509060101010101" pitchFamily="49" charset="-122"/>
                <a:ea typeface="幼圆" panose="02010509060101010101" pitchFamily="49" charset="-122"/>
              </a:rPr>
              <a:t>四、</a:t>
            </a:r>
            <a:r>
              <a:rPr lang="zh-CN" altLang="en-US" sz="2800" b="1" dirty="0" smtClean="0"/>
              <a:t>掌握美术活动的设计步骤（重点）</a:t>
            </a:r>
            <a:endParaRPr lang="zh-CN" altLang="en-US" sz="2800" b="1" dirty="0">
              <a:latin typeface="幼圆" panose="02010509060101010101" pitchFamily="49" charset="-122"/>
              <a:ea typeface="幼圆" panose="02010509060101010101" pitchFamily="49" charset="-122"/>
            </a:endParaRPr>
          </a:p>
        </p:txBody>
      </p:sp>
      <p:sp>
        <p:nvSpPr>
          <p:cNvPr id="6" name="矩形 5"/>
          <p:cNvSpPr/>
          <p:nvPr/>
        </p:nvSpPr>
        <p:spPr>
          <a:xfrm>
            <a:off x="928630" y="1142984"/>
            <a:ext cx="8215370" cy="3693319"/>
          </a:xfrm>
          <a:prstGeom prst="rect">
            <a:avLst/>
          </a:prstGeom>
        </p:spPr>
        <p:txBody>
          <a:bodyPr wrap="square">
            <a:spAutoFit/>
          </a:bodyPr>
          <a:lstStyle/>
          <a:p>
            <a:pPr lvl="0">
              <a:lnSpc>
                <a:spcPct val="150000"/>
              </a:lnSpc>
            </a:pPr>
            <a:r>
              <a:rPr lang="zh-CN" altLang="en-US" sz="2800" b="1" dirty="0" smtClean="0"/>
              <a:t>（一）绘画活动、手工活动的设计步骤</a:t>
            </a:r>
            <a:endParaRPr lang="en-US" altLang="zh-CN" sz="2800" b="1" dirty="0" smtClean="0"/>
          </a:p>
          <a:p>
            <a:pPr marL="742950" indent="-742950" algn="ctr">
              <a:lnSpc>
                <a:spcPct val="150000"/>
              </a:lnSpc>
              <a:buAutoNum type="arabicPeriod"/>
            </a:pPr>
            <a:r>
              <a:rPr lang="zh-CN" altLang="en-US" sz="3200" dirty="0" smtClean="0"/>
              <a:t>感知与体验阶段      </a:t>
            </a:r>
            <a:endParaRPr lang="en-US" altLang="zh-CN" sz="3200" dirty="0" smtClean="0"/>
          </a:p>
          <a:p>
            <a:pPr marL="742950" indent="-742950" algn="ctr">
              <a:lnSpc>
                <a:spcPct val="150000"/>
              </a:lnSpc>
              <a:buAutoNum type="arabicPeriod"/>
            </a:pPr>
            <a:r>
              <a:rPr lang="zh-CN" altLang="en-US" sz="3200" dirty="0" smtClean="0"/>
              <a:t>探索与发现阶段</a:t>
            </a:r>
            <a:endParaRPr lang="en-US" altLang="zh-CN" sz="3200" dirty="0" smtClean="0"/>
          </a:p>
          <a:p>
            <a:pPr marL="742950" indent="-742950" algn="ctr">
              <a:lnSpc>
                <a:spcPct val="150000"/>
              </a:lnSpc>
              <a:buAutoNum type="arabicPeriod"/>
            </a:pPr>
            <a:r>
              <a:rPr lang="zh-CN" altLang="en-US" sz="3200" dirty="0" smtClean="0"/>
              <a:t>创作与表现阶段</a:t>
            </a:r>
            <a:endParaRPr lang="en-US" altLang="zh-CN" sz="3200" dirty="0" smtClean="0"/>
          </a:p>
          <a:p>
            <a:pPr marL="742950" indent="-742950" algn="ctr">
              <a:lnSpc>
                <a:spcPct val="150000"/>
              </a:lnSpc>
            </a:pPr>
            <a:r>
              <a:rPr lang="en-US" altLang="zh-CN" sz="3200" dirty="0" smtClean="0"/>
              <a:t>4.   </a:t>
            </a:r>
            <a:r>
              <a:rPr lang="zh-CN" altLang="en-US" sz="3200" dirty="0" smtClean="0"/>
              <a:t>欣赏与评价阶段</a:t>
            </a:r>
            <a:endParaRPr lang="en-US" altLang="zh-CN"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357158" y="142852"/>
            <a:ext cx="7000924" cy="928694"/>
          </a:xfrm>
          <a:prstGeom prst="rect">
            <a:avLst/>
          </a:prstGeom>
          <a:noFill/>
          <a:ln w="9525">
            <a:noFill/>
            <a:miter lim="800000"/>
          </a:ln>
        </p:spPr>
        <p:txBody>
          <a:bodyPr vert="horz" wrap="square" lIns="91440" tIns="45720" rIns="91440" bIns="45720" numCol="1" anchor="ctr" anchorCtr="0" compatLnSpc="1"/>
          <a:lstStyle/>
          <a:p>
            <a:pPr lvl="0"/>
            <a:r>
              <a:rPr lang="zh-CN" altLang="en-US" sz="2800" b="1" dirty="0" smtClean="0">
                <a:latin typeface="幼圆" panose="02010509060101010101" pitchFamily="49" charset="-122"/>
                <a:ea typeface="幼圆" panose="02010509060101010101" pitchFamily="49" charset="-122"/>
              </a:rPr>
              <a:t>四、</a:t>
            </a:r>
            <a:r>
              <a:rPr lang="zh-CN" altLang="en-US" sz="2800" b="1" dirty="0" smtClean="0"/>
              <a:t>掌握美术活动的设计步骤（重点）</a:t>
            </a:r>
            <a:endParaRPr lang="zh-CN" altLang="en-US" sz="2800" b="1" dirty="0">
              <a:latin typeface="幼圆" panose="02010509060101010101" pitchFamily="49" charset="-122"/>
              <a:ea typeface="幼圆" panose="02010509060101010101" pitchFamily="49" charset="-122"/>
            </a:endParaRPr>
          </a:p>
        </p:txBody>
      </p:sp>
      <p:sp>
        <p:nvSpPr>
          <p:cNvPr id="6" name="矩形 5"/>
          <p:cNvSpPr/>
          <p:nvPr/>
        </p:nvSpPr>
        <p:spPr>
          <a:xfrm>
            <a:off x="928630" y="1142984"/>
            <a:ext cx="8215370" cy="3970318"/>
          </a:xfrm>
          <a:prstGeom prst="rect">
            <a:avLst/>
          </a:prstGeom>
        </p:spPr>
        <p:txBody>
          <a:bodyPr wrap="square">
            <a:spAutoFit/>
          </a:bodyPr>
          <a:lstStyle/>
          <a:p>
            <a:pPr lvl="0">
              <a:lnSpc>
                <a:spcPct val="150000"/>
              </a:lnSpc>
            </a:pPr>
            <a:r>
              <a:rPr lang="zh-CN" altLang="en-US" sz="2800" dirty="0" smtClean="0"/>
              <a:t>（二）美术欣赏活动的设计步骤</a:t>
            </a:r>
            <a:endParaRPr lang="en-US" altLang="zh-CN" sz="2800" dirty="0" smtClean="0"/>
          </a:p>
          <a:p>
            <a:pPr marL="742950" indent="-742950">
              <a:lnSpc>
                <a:spcPct val="150000"/>
              </a:lnSpc>
            </a:pPr>
            <a:r>
              <a:rPr lang="zh-CN" altLang="en-US" sz="2800" dirty="0" smtClean="0"/>
              <a:t>                       </a:t>
            </a:r>
            <a:r>
              <a:rPr lang="en-US" altLang="zh-CN" sz="2800" dirty="0" smtClean="0"/>
              <a:t>1.</a:t>
            </a:r>
            <a:r>
              <a:rPr lang="zh-CN" altLang="en-US" sz="2800" dirty="0" smtClean="0"/>
              <a:t>整体感受阶段</a:t>
            </a:r>
            <a:endParaRPr lang="en-US" altLang="zh-CN" sz="2800" dirty="0" smtClean="0"/>
          </a:p>
          <a:p>
            <a:pPr marL="742950" indent="-742950">
              <a:lnSpc>
                <a:spcPct val="150000"/>
              </a:lnSpc>
            </a:pPr>
            <a:r>
              <a:rPr lang="zh-CN" altLang="en-US" sz="2800" dirty="0" smtClean="0"/>
              <a:t>                       </a:t>
            </a:r>
            <a:r>
              <a:rPr lang="en-US" altLang="zh-CN" sz="2800" dirty="0" smtClean="0"/>
              <a:t>2.</a:t>
            </a:r>
            <a:r>
              <a:rPr lang="zh-CN" altLang="en-US" sz="2800" dirty="0" smtClean="0"/>
              <a:t>要素识别与形式关系分析阶段</a:t>
            </a:r>
            <a:endParaRPr lang="en-US" altLang="zh-CN" sz="2800" dirty="0" smtClean="0"/>
          </a:p>
          <a:p>
            <a:pPr marL="742950" indent="-742950">
              <a:lnSpc>
                <a:spcPct val="150000"/>
              </a:lnSpc>
            </a:pPr>
            <a:r>
              <a:rPr lang="zh-CN" altLang="en-US" sz="2800" dirty="0" smtClean="0"/>
              <a:t> </a:t>
            </a:r>
            <a:r>
              <a:rPr lang="en-US" altLang="zh-CN" sz="2800" dirty="0" smtClean="0"/>
              <a:t>                      3.</a:t>
            </a:r>
            <a:r>
              <a:rPr lang="zh-CN" altLang="en-US" sz="2800" dirty="0" smtClean="0"/>
              <a:t>再次整体感受阶段</a:t>
            </a:r>
            <a:endParaRPr lang="en-US" altLang="zh-CN" sz="2800" dirty="0" smtClean="0"/>
          </a:p>
          <a:p>
            <a:pPr marL="742950" indent="-742950">
              <a:lnSpc>
                <a:spcPct val="150000"/>
              </a:lnSpc>
            </a:pPr>
            <a:r>
              <a:rPr lang="zh-CN" altLang="en-US" sz="2800" dirty="0" smtClean="0"/>
              <a:t>                       </a:t>
            </a:r>
            <a:r>
              <a:rPr lang="en-US" altLang="zh-CN" sz="2800" dirty="0" smtClean="0"/>
              <a:t>4.</a:t>
            </a:r>
            <a:r>
              <a:rPr lang="zh-CN" altLang="en-US" sz="2800" dirty="0" smtClean="0"/>
              <a:t>主动评价阶段</a:t>
            </a:r>
            <a:endParaRPr lang="en-US" altLang="zh-CN" sz="2800" dirty="0" smtClean="0"/>
          </a:p>
          <a:p>
            <a:pPr marL="742950" indent="-742950">
              <a:lnSpc>
                <a:spcPct val="150000"/>
              </a:lnSpc>
            </a:pPr>
            <a:r>
              <a:rPr lang="en-US" altLang="zh-CN" sz="2800" dirty="0" smtClean="0"/>
              <a:t>                       5.</a:t>
            </a:r>
            <a:r>
              <a:rPr lang="zh-CN" altLang="en-US" sz="2800" dirty="0" smtClean="0"/>
              <a:t>启发创作阶段</a:t>
            </a:r>
            <a:endParaRPr lang="en-US" altLang="zh-CN"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2285984" y="142852"/>
            <a:ext cx="6500858" cy="928694"/>
          </a:xfrm>
          <a:prstGeom prst="rect">
            <a:avLst/>
          </a:prstGeom>
          <a:noFill/>
          <a:ln w="9525">
            <a:noFill/>
            <a:miter lim="800000"/>
          </a:ln>
        </p:spPr>
        <p:txBody>
          <a:bodyPr vert="horz" wrap="square" lIns="91440" tIns="45720" rIns="91440" bIns="45720" numCol="1" anchor="ctr" anchorCtr="0" compatLnSpc="1"/>
          <a:lstStyle/>
          <a:p>
            <a:pPr lvl="0"/>
            <a:r>
              <a:rPr lang="zh-CN" altLang="en-US" sz="2800" b="1" dirty="0" smtClean="0">
                <a:latin typeface="幼圆" panose="02010509060101010101" pitchFamily="49" charset="-122"/>
                <a:ea typeface="幼圆" panose="02010509060101010101" pitchFamily="49" charset="-122"/>
              </a:rPr>
              <a:t>五、</a:t>
            </a:r>
            <a:r>
              <a:rPr lang="zh-CN" altLang="en-US" sz="2800" b="1" dirty="0" smtClean="0"/>
              <a:t>学会指导美术活动（重点）</a:t>
            </a:r>
            <a:endParaRPr lang="zh-CN" altLang="en-US" sz="2800" b="1" dirty="0">
              <a:latin typeface="幼圆" panose="02010509060101010101" pitchFamily="49" charset="-122"/>
              <a:ea typeface="幼圆" panose="02010509060101010101" pitchFamily="49" charset="-122"/>
            </a:endParaRPr>
          </a:p>
        </p:txBody>
      </p:sp>
      <p:sp>
        <p:nvSpPr>
          <p:cNvPr id="6" name="矩形 5"/>
          <p:cNvSpPr/>
          <p:nvPr/>
        </p:nvSpPr>
        <p:spPr>
          <a:xfrm>
            <a:off x="3000268" y="1643050"/>
            <a:ext cx="6143732" cy="1815882"/>
          </a:xfrm>
          <a:prstGeom prst="rect">
            <a:avLst/>
          </a:prstGeom>
        </p:spPr>
        <p:txBody>
          <a:bodyPr wrap="square">
            <a:spAutoFit/>
          </a:bodyPr>
          <a:lstStyle/>
          <a:p>
            <a:pPr lvl="0">
              <a:lnSpc>
                <a:spcPct val="200000"/>
              </a:lnSpc>
            </a:pPr>
            <a:r>
              <a:rPr lang="zh-CN" altLang="en-US" sz="2800" b="1" dirty="0" smtClean="0"/>
              <a:t>（一）绘画活动、手工活动的指导</a:t>
            </a:r>
            <a:endParaRPr lang="en-US" altLang="zh-CN" sz="2800" b="1" dirty="0" smtClean="0"/>
          </a:p>
          <a:p>
            <a:pPr lvl="0">
              <a:lnSpc>
                <a:spcPct val="200000"/>
              </a:lnSpc>
            </a:pPr>
            <a:r>
              <a:rPr lang="zh-CN" altLang="en-US" sz="2800" b="1" dirty="0" smtClean="0"/>
              <a:t>（二）美术欣赏活动的指导</a:t>
            </a:r>
            <a:endParaRPr lang="en-US" altLang="zh-CN" sz="2800" b="1" dirty="0" smtClean="0"/>
          </a:p>
        </p:txBody>
      </p:sp>
      <p:pic>
        <p:nvPicPr>
          <p:cNvPr id="4" name="图片 27650" descr="Gif0405_036"/>
          <p:cNvPicPr>
            <a:picLocks noChangeAspect="1" noChangeArrowheads="1"/>
          </p:cNvPicPr>
          <p:nvPr/>
        </p:nvPicPr>
        <p:blipFill>
          <a:blip r:embed="rId2"/>
          <a:srcRect/>
          <a:stretch>
            <a:fillRect/>
          </a:stretch>
        </p:blipFill>
        <p:spPr bwMode="auto">
          <a:xfrm rot="21433898">
            <a:off x="680619" y="1037818"/>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39552" y="620688"/>
            <a:ext cx="4320480" cy="523220"/>
          </a:xfrm>
          <a:prstGeom prst="rect">
            <a:avLst/>
          </a:prstGeom>
          <a:noFill/>
        </p:spPr>
        <p:txBody>
          <a:bodyPr wrap="square" rtlCol="0">
            <a:spAutoFit/>
          </a:bodyPr>
          <a:lstStyle/>
          <a:p>
            <a:r>
              <a:rPr lang="en-US" altLang="zh-CN" sz="2800" dirty="0" smtClean="0"/>
              <a:t>【</a:t>
            </a:r>
            <a:r>
              <a:rPr lang="zh-CN" altLang="en-US" sz="2800" b="1" dirty="0" smtClean="0"/>
              <a:t>实践练习</a:t>
            </a:r>
            <a:r>
              <a:rPr lang="en-US" altLang="zh-CN" sz="2800" dirty="0" smtClean="0"/>
              <a:t>】</a:t>
            </a:r>
            <a:endParaRPr lang="en-US" altLang="zh-CN" sz="2800" dirty="0" smtClean="0"/>
          </a:p>
        </p:txBody>
      </p:sp>
      <p:sp>
        <p:nvSpPr>
          <p:cNvPr id="8" name="TextBox 7"/>
          <p:cNvSpPr txBox="1"/>
          <p:nvPr/>
        </p:nvSpPr>
        <p:spPr>
          <a:xfrm>
            <a:off x="1071538" y="1785926"/>
            <a:ext cx="6670524" cy="1938992"/>
          </a:xfrm>
          <a:prstGeom prst="rect">
            <a:avLst/>
          </a:prstGeom>
          <a:solidFill>
            <a:schemeClr val="accent3">
              <a:lumMod val="20000"/>
              <a:lumOff val="80000"/>
            </a:schemeClr>
          </a:solidFill>
        </p:spPr>
        <p:txBody>
          <a:bodyPr wrap="square" rtlCol="0">
            <a:spAutoFit/>
          </a:bodyPr>
          <a:lstStyle/>
          <a:p>
            <a:endParaRPr lang="en-US" altLang="zh-CN" sz="2400" dirty="0" smtClean="0"/>
          </a:p>
          <a:p>
            <a:pPr>
              <a:lnSpc>
                <a:spcPct val="150000"/>
              </a:lnSpc>
            </a:pPr>
            <a:r>
              <a:rPr lang="zh-CN" altLang="en-US" sz="2400" b="1" dirty="0" smtClean="0"/>
              <a:t>        试根据美术活动指导的要点到某一所幼儿园指导一次具体的美术教育活动。</a:t>
            </a:r>
            <a:endParaRPr lang="en-US" altLang="zh-CN" sz="2400" dirty="0" smtClean="0"/>
          </a:p>
          <a:p>
            <a:endParaRPr lang="zh-CN" altLang="en-US" sz="2400" dirty="0"/>
          </a:p>
        </p:txBody>
      </p:sp>
      <p:pic>
        <p:nvPicPr>
          <p:cNvPr id="5" name="图片 19461" descr="Gif0405_016"/>
          <p:cNvPicPr>
            <a:picLocks noChangeAspect="1" noChangeArrowheads="1"/>
          </p:cNvPicPr>
          <p:nvPr/>
        </p:nvPicPr>
        <p:blipFill>
          <a:blip r:embed="rId2"/>
          <a:srcRect/>
          <a:stretch>
            <a:fillRect/>
          </a:stretch>
        </p:blipFill>
        <p:spPr bwMode="auto">
          <a:xfrm>
            <a:off x="7000892" y="4643446"/>
            <a:ext cx="1595440" cy="1595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grpSp>
        <p:nvGrpSpPr>
          <p:cNvPr id="2" name="组合 19"/>
          <p:cNvGrpSpPr/>
          <p:nvPr/>
        </p:nvGrpSpPr>
        <p:grpSpPr>
          <a:xfrm>
            <a:off x="35496" y="116632"/>
            <a:ext cx="8965660" cy="866697"/>
            <a:chOff x="1007604" y="2995651"/>
            <a:chExt cx="8937456" cy="866697"/>
          </a:xfrm>
        </p:grpSpPr>
        <p:grpSp>
          <p:nvGrpSpPr>
            <p:cNvPr id="3" name="组合 13"/>
            <p:cNvGrpSpPr/>
            <p:nvPr/>
          </p:nvGrpSpPr>
          <p:grpSpPr>
            <a:xfrm>
              <a:off x="3573967" y="3082322"/>
              <a:ext cx="6371093" cy="725367"/>
              <a:chOff x="2566363" y="998505"/>
              <a:chExt cx="6371093" cy="725367"/>
            </a:xfrm>
          </p:grpSpPr>
          <p:sp>
            <p:nvSpPr>
              <p:cNvPr id="18" name="同侧圆角矩形 17"/>
              <p:cNvSpPr/>
              <p:nvPr/>
            </p:nvSpPr>
            <p:spPr>
              <a:xfrm rot="5400000">
                <a:off x="5389225" y="-1824357"/>
                <a:ext cx="725367" cy="6371092"/>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同侧圆角矩形 4"/>
              <p:cNvSpPr/>
              <p:nvPr/>
            </p:nvSpPr>
            <p:spPr>
              <a:xfrm>
                <a:off x="2566366" y="1032351"/>
                <a:ext cx="6371090" cy="625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0"/>
                <a:r>
                  <a:rPr lang="zh-CN" altLang="en-US" sz="2400" b="1" dirty="0" smtClean="0">
                    <a:latin typeface="+mn-ea"/>
                  </a:rPr>
                  <a:t>学会设计与指导幼儿园音乐活动</a:t>
                </a:r>
                <a:endParaRPr lang="zh-CN" altLang="en-US" sz="2400" b="1" dirty="0">
                  <a:latin typeface="+mn-ea"/>
                </a:endParaRPr>
              </a:p>
            </p:txBody>
          </p:sp>
        </p:grpSp>
        <p:grpSp>
          <p:nvGrpSpPr>
            <p:cNvPr id="4" name="组合 14"/>
            <p:cNvGrpSpPr/>
            <p:nvPr/>
          </p:nvGrpSpPr>
          <p:grpSpPr>
            <a:xfrm>
              <a:off x="1007604" y="2995651"/>
              <a:ext cx="2566365" cy="866697"/>
              <a:chOff x="0" y="911834"/>
              <a:chExt cx="2566365" cy="866697"/>
            </a:xfrm>
            <a:scene3d>
              <a:camera prst="orthographicFront"/>
              <a:lightRig rig="flat" dir="t"/>
            </a:scene3d>
          </p:grpSpPr>
          <p:sp>
            <p:nvSpPr>
              <p:cNvPr id="16" name="圆角矩形 15"/>
              <p:cNvSpPr/>
              <p:nvPr/>
            </p:nvSpPr>
            <p:spPr>
              <a:xfrm>
                <a:off x="0" y="911834"/>
                <a:ext cx="2566365" cy="866697"/>
              </a:xfrm>
              <a:prstGeom prst="roundRect">
                <a:avLst/>
              </a:prstGeom>
              <a:sp3d prstMaterial="dkEdge">
                <a:bevelT w="8200" h="38100"/>
              </a:sp3d>
            </p:spPr>
            <p:style>
              <a:lnRef idx="0">
                <a:schemeClr val="lt1">
                  <a:hueOff val="0"/>
                  <a:satOff val="0"/>
                  <a:lumOff val="0"/>
                  <a:alphaOff val="0"/>
                </a:schemeClr>
              </a:lnRef>
              <a:fillRef idx="2">
                <a:schemeClr val="accent1">
                  <a:shade val="80000"/>
                  <a:hueOff val="22151"/>
                  <a:satOff val="594"/>
                  <a:lumOff val="6482"/>
                  <a:alphaOff val="0"/>
                </a:schemeClr>
              </a:fillRef>
              <a:effectRef idx="1">
                <a:schemeClr val="accent1">
                  <a:shade val="80000"/>
                  <a:hueOff val="22151"/>
                  <a:satOff val="594"/>
                  <a:lumOff val="6482"/>
                  <a:alphaOff val="0"/>
                </a:schemeClr>
              </a:effectRef>
              <a:fontRef idx="minor">
                <a:schemeClr val="dk1"/>
              </a:fontRef>
            </p:style>
          </p:sp>
          <p:sp>
            <p:nvSpPr>
              <p:cNvPr id="17" name="圆角矩形 6"/>
              <p:cNvSpPr/>
              <p:nvPr/>
            </p:nvSpPr>
            <p:spPr>
              <a:xfrm>
                <a:off x="42309" y="954143"/>
                <a:ext cx="2481747" cy="782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600" kern="1200" dirty="0" smtClean="0">
                    <a:latin typeface="微软雅黑" panose="020B0503020204020204" pitchFamily="34" charset="-122"/>
                    <a:ea typeface="微软雅黑" panose="020B0503020204020204" pitchFamily="34" charset="-122"/>
                  </a:rPr>
                  <a:t>任务二</a:t>
                </a:r>
                <a:endParaRPr lang="zh-CN" altLang="en-US" sz="3600" kern="1200" dirty="0">
                  <a:latin typeface="微软雅黑" panose="020B0503020204020204" pitchFamily="34" charset="-122"/>
                  <a:ea typeface="微软雅黑" panose="020B0503020204020204" pitchFamily="34" charset="-122"/>
                </a:endParaRPr>
              </a:p>
            </p:txBody>
          </p:sp>
        </p:grpSp>
      </p:grpSp>
      <p:graphicFrame>
        <p:nvGraphicFramePr>
          <p:cNvPr id="11" name="图示 10"/>
          <p:cNvGraphicFramePr/>
          <p:nvPr/>
        </p:nvGraphicFramePr>
        <p:xfrm>
          <a:off x="285720" y="1714488"/>
          <a:ext cx="8215370" cy="467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直接连接符 3"/>
          <p:cNvSpPr/>
          <p:nvPr/>
        </p:nvSpPr>
        <p:spPr>
          <a:xfrm>
            <a:off x="3786182" y="3071810"/>
            <a:ext cx="428628" cy="1214446"/>
          </a:xfrm>
          <a:custGeom>
            <a:avLst/>
            <a:gdLst/>
            <a:ahLst/>
            <a:cxnLst/>
            <a:rect l="0" t="0" r="0" b="0"/>
            <a:pathLst>
              <a:path>
                <a:moveTo>
                  <a:pt x="0" y="0"/>
                </a:moveTo>
                <a:lnTo>
                  <a:pt x="0" y="833439"/>
                </a:lnTo>
                <a:lnTo>
                  <a:pt x="129497" y="8334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直接连接符 3"/>
          <p:cNvSpPr/>
          <p:nvPr/>
        </p:nvSpPr>
        <p:spPr>
          <a:xfrm>
            <a:off x="5500694" y="3143248"/>
            <a:ext cx="428628" cy="857256"/>
          </a:xfrm>
          <a:custGeom>
            <a:avLst/>
            <a:gdLst/>
            <a:ahLst/>
            <a:cxnLst/>
            <a:rect l="0" t="0" r="0" b="0"/>
            <a:pathLst>
              <a:path>
                <a:moveTo>
                  <a:pt x="0" y="0"/>
                </a:moveTo>
                <a:lnTo>
                  <a:pt x="0" y="833439"/>
                </a:lnTo>
                <a:lnTo>
                  <a:pt x="129497" y="8334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直接连接符 3"/>
          <p:cNvSpPr/>
          <p:nvPr/>
        </p:nvSpPr>
        <p:spPr>
          <a:xfrm>
            <a:off x="7143768" y="3214686"/>
            <a:ext cx="428628" cy="1214446"/>
          </a:xfrm>
          <a:custGeom>
            <a:avLst/>
            <a:gdLst/>
            <a:ahLst/>
            <a:cxnLst/>
            <a:rect l="0" t="0" r="0" b="0"/>
            <a:pathLst>
              <a:path>
                <a:moveTo>
                  <a:pt x="0" y="0"/>
                </a:moveTo>
                <a:lnTo>
                  <a:pt x="0" y="833439"/>
                </a:lnTo>
                <a:lnTo>
                  <a:pt x="129497" y="8334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357158" y="142852"/>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一、了解音乐活动的含义</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928630" y="1142984"/>
            <a:ext cx="8215370" cy="2540119"/>
          </a:xfrm>
          <a:prstGeom prst="rect">
            <a:avLst/>
          </a:prstGeom>
        </p:spPr>
        <p:txBody>
          <a:bodyPr wrap="square">
            <a:spAutoFit/>
          </a:bodyPr>
          <a:lstStyle/>
          <a:p>
            <a:pPr lvl="0">
              <a:lnSpc>
                <a:spcPct val="200000"/>
              </a:lnSpc>
            </a:pPr>
            <a:r>
              <a:rPr lang="zh-CN" altLang="en-US" sz="2800" dirty="0" smtClean="0"/>
              <a:t>        音乐是声音的艺术，是通过节奏、旋律、音色、和声、曲式等基本要素组织声音材料、塑造艺术形象、反映社会生活、表达人们思想感情的一门艺术。</a:t>
            </a:r>
            <a:endParaRPr lang="en-US" altLang="zh-CN" sz="28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571604" y="214290"/>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二、</a:t>
            </a:r>
            <a:r>
              <a:rPr lang="zh-CN" altLang="en-US" sz="2800" b="1" dirty="0" smtClean="0"/>
              <a:t>理解幼儿园音乐教育的任务</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2786050" y="1214422"/>
            <a:ext cx="6000792" cy="3539430"/>
          </a:xfrm>
          <a:prstGeom prst="rect">
            <a:avLst/>
          </a:prstGeom>
        </p:spPr>
        <p:txBody>
          <a:bodyPr wrap="square">
            <a:spAutoFit/>
          </a:bodyPr>
          <a:lstStyle/>
          <a:p>
            <a:pPr lvl="0">
              <a:lnSpc>
                <a:spcPct val="200000"/>
              </a:lnSpc>
            </a:pPr>
            <a:r>
              <a:rPr lang="zh-CN" altLang="en-US" sz="2800" dirty="0" smtClean="0"/>
              <a:t> （一）激发幼儿对音乐的兴趣</a:t>
            </a:r>
            <a:endParaRPr lang="en-US" altLang="zh-CN" sz="2800" dirty="0" smtClean="0"/>
          </a:p>
          <a:p>
            <a:pPr lvl="0">
              <a:lnSpc>
                <a:spcPct val="200000"/>
              </a:lnSpc>
            </a:pPr>
            <a:r>
              <a:rPr lang="zh-CN" altLang="en-US" sz="2800" dirty="0" smtClean="0"/>
              <a:t> （二）培养幼儿的音乐能力</a:t>
            </a:r>
            <a:endParaRPr lang="en-US" altLang="zh-CN" sz="2800" dirty="0" smtClean="0"/>
          </a:p>
          <a:p>
            <a:pPr lvl="0">
              <a:lnSpc>
                <a:spcPct val="200000"/>
              </a:lnSpc>
            </a:pPr>
            <a:r>
              <a:rPr lang="zh-CN" altLang="en-US" sz="2800" dirty="0" smtClean="0"/>
              <a:t> （三）发展幼儿的音乐技能</a:t>
            </a:r>
            <a:endParaRPr lang="en-US" altLang="zh-CN" sz="2800" dirty="0" smtClean="0"/>
          </a:p>
          <a:p>
            <a:pPr lvl="0">
              <a:lnSpc>
                <a:spcPct val="200000"/>
              </a:lnSpc>
            </a:pPr>
            <a:r>
              <a:rPr lang="zh-CN" altLang="en-US" sz="2800" dirty="0" smtClean="0"/>
              <a:t> （四）发挥音乐的教育作用</a:t>
            </a:r>
            <a:endParaRPr lang="en-US" altLang="zh-CN" sz="28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571604" y="214290"/>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三、</a:t>
            </a:r>
            <a:r>
              <a:rPr lang="zh-CN" altLang="en-US" sz="2800" b="1" dirty="0" smtClean="0"/>
              <a:t>掌握幼儿园音乐教育的目标和内容</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2786050" y="1214422"/>
            <a:ext cx="6000792" cy="2677656"/>
          </a:xfrm>
          <a:prstGeom prst="rect">
            <a:avLst/>
          </a:prstGeom>
        </p:spPr>
        <p:txBody>
          <a:bodyPr wrap="square">
            <a:spAutoFit/>
          </a:bodyPr>
          <a:lstStyle/>
          <a:p>
            <a:pPr lvl="0">
              <a:lnSpc>
                <a:spcPct val="200000"/>
              </a:lnSpc>
            </a:pPr>
            <a:r>
              <a:rPr lang="zh-CN" altLang="en-US" sz="2800" dirty="0" smtClean="0"/>
              <a:t> （一）幼儿园音乐教育的目标</a:t>
            </a:r>
            <a:endParaRPr lang="en-US" altLang="zh-CN" sz="2800" dirty="0" smtClean="0"/>
          </a:p>
          <a:p>
            <a:pPr lvl="0">
              <a:lnSpc>
                <a:spcPct val="200000"/>
              </a:lnSpc>
            </a:pPr>
            <a:r>
              <a:rPr lang="en-US" altLang="zh-CN" sz="2800" b="1" dirty="0" smtClean="0"/>
              <a:t>  1.</a:t>
            </a:r>
            <a:r>
              <a:rPr lang="zh-CN" altLang="en-US" sz="2800" b="1" dirty="0" smtClean="0"/>
              <a:t>幼儿园音乐教育总目标</a:t>
            </a:r>
            <a:endParaRPr lang="en-US" altLang="zh-CN" sz="2800" b="1" dirty="0" smtClean="0"/>
          </a:p>
          <a:p>
            <a:pPr lvl="0">
              <a:lnSpc>
                <a:spcPct val="200000"/>
              </a:lnSpc>
            </a:pPr>
            <a:r>
              <a:rPr lang="en-US" altLang="zh-CN" sz="2800" b="1" dirty="0" smtClean="0"/>
              <a:t>  2.</a:t>
            </a:r>
            <a:r>
              <a:rPr lang="zh-CN" altLang="en-US" sz="2800" b="1" dirty="0" smtClean="0"/>
              <a:t>各年龄班音乐教育的目标</a:t>
            </a:r>
            <a:endParaRPr lang="en-US" altLang="zh-CN" sz="28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标题 1"/>
          <p:cNvSpPr txBox="1"/>
          <p:nvPr/>
        </p:nvSpPr>
        <p:spPr bwMode="auto">
          <a:xfrm>
            <a:off x="357158" y="836712"/>
            <a:ext cx="8501122" cy="1143000"/>
          </a:xfrm>
          <a:prstGeom prst="rect">
            <a:avLst/>
          </a:prstGeom>
          <a:noFill/>
          <a:ln w="9525">
            <a:noFill/>
            <a:miter lim="800000"/>
          </a:ln>
        </p:spPr>
        <p:txBody>
          <a:bodyPr vert="horz" wrap="square" lIns="91440" tIns="45720" rIns="91440" bIns="45720" numCol="1" anchor="ctr" anchorCtr="0" compatLnSpc="1"/>
          <a:lstStyle/>
          <a:p>
            <a:pPr lvl="0" algn="ctr" eaLnBrk="0" hangingPunct="0">
              <a:defRPr/>
            </a:pPr>
            <a:r>
              <a:rPr kumimoji="0" lang="zh-CN" altLang="en-US" sz="4400" b="1" i="0" u="none" strike="noStrike" kern="1200" cap="none" spc="0" normalizeH="0" baseline="0" noProof="0" dirty="0" smtClean="0">
                <a:ln>
                  <a:noFill/>
                </a:ln>
                <a:solidFill>
                  <a:schemeClr val="tx1"/>
                </a:solidFill>
                <a:effectLst/>
                <a:uLnTx/>
                <a:uFillTx/>
                <a:latin typeface="华文隶书" panose="02010800040101010101" pitchFamily="2" charset="-122"/>
                <a:ea typeface="华文隶书" panose="02010800040101010101" pitchFamily="2" charset="-122"/>
                <a:cs typeface="+mj-cs"/>
              </a:rPr>
              <a:t>项目</a:t>
            </a:r>
            <a:r>
              <a:rPr lang="zh-CN" altLang="en-US" sz="4400" b="1" dirty="0" smtClean="0">
                <a:latin typeface="华文隶书" panose="02010800040101010101" pitchFamily="2" charset="-122"/>
                <a:ea typeface="华文隶书" panose="02010800040101010101" pitchFamily="2" charset="-122"/>
                <a:cs typeface="+mj-cs"/>
              </a:rPr>
              <a:t>七</a:t>
            </a:r>
            <a:r>
              <a:rPr kumimoji="0" lang="zh-CN" altLang="en-US" sz="4400" b="1" i="0" u="none" strike="noStrike" kern="1200" cap="none" spc="0" normalizeH="0" baseline="0" noProof="0" dirty="0" smtClean="0">
                <a:ln>
                  <a:noFill/>
                </a:ln>
                <a:solidFill>
                  <a:schemeClr val="tx1"/>
                </a:solidFill>
                <a:effectLst/>
                <a:uLnTx/>
                <a:uFillTx/>
                <a:latin typeface="华文隶书" panose="02010800040101010101" pitchFamily="2" charset="-122"/>
                <a:ea typeface="华文隶书" panose="02010800040101010101" pitchFamily="2" charset="-122"/>
                <a:cs typeface="+mj-cs"/>
              </a:rPr>
              <a:t>  </a:t>
            </a:r>
            <a:r>
              <a:rPr lang="zh-CN" altLang="en-US" sz="4400" b="1" dirty="0" smtClean="0">
                <a:latin typeface="华文隶书" panose="02010800040101010101" pitchFamily="2" charset="-122"/>
                <a:ea typeface="华文隶书" panose="02010800040101010101" pitchFamily="2" charset="-122"/>
                <a:cs typeface="+mj-cs"/>
              </a:rPr>
              <a:t>幼儿园艺术教育活动的</a:t>
            </a:r>
            <a:endParaRPr lang="en-US" altLang="zh-CN" sz="4400" b="1" dirty="0" smtClean="0">
              <a:latin typeface="华文隶书" panose="02010800040101010101" pitchFamily="2" charset="-122"/>
              <a:ea typeface="华文隶书" panose="02010800040101010101" pitchFamily="2" charset="-122"/>
              <a:cs typeface="+mj-cs"/>
            </a:endParaRPr>
          </a:p>
          <a:p>
            <a:pPr lvl="0" algn="ctr" eaLnBrk="0" hangingPunct="0">
              <a:defRPr/>
            </a:pPr>
            <a:r>
              <a:rPr lang="zh-CN" altLang="en-US" sz="4400" b="1" dirty="0" smtClean="0">
                <a:latin typeface="华文隶书" panose="02010800040101010101" pitchFamily="2" charset="-122"/>
                <a:ea typeface="华文隶书" panose="02010800040101010101" pitchFamily="2" charset="-122"/>
                <a:cs typeface="+mj-cs"/>
              </a:rPr>
              <a:t>设计与指导</a:t>
            </a:r>
            <a:endParaRPr lang="zh-CN" altLang="en-US" sz="4400" b="1" dirty="0" smtClean="0">
              <a:latin typeface="华文隶书" panose="02010800040101010101" pitchFamily="2" charset="-122"/>
              <a:ea typeface="华文隶书" panose="02010800040101010101" pitchFamily="2" charset="-122"/>
              <a:cs typeface="+mj-cs"/>
            </a:endParaRPr>
          </a:p>
        </p:txBody>
      </p:sp>
      <p:graphicFrame>
        <p:nvGraphicFramePr>
          <p:cNvPr id="21" name="图示 20"/>
          <p:cNvGraphicFramePr/>
          <p:nvPr/>
        </p:nvGraphicFramePr>
        <p:xfrm>
          <a:off x="500034" y="2143116"/>
          <a:ext cx="828680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39552" y="620688"/>
            <a:ext cx="4320480" cy="523220"/>
          </a:xfrm>
          <a:prstGeom prst="rect">
            <a:avLst/>
          </a:prstGeom>
          <a:noFill/>
        </p:spPr>
        <p:txBody>
          <a:bodyPr wrap="square" rtlCol="0">
            <a:spAutoFit/>
          </a:bodyPr>
          <a:lstStyle/>
          <a:p>
            <a:r>
              <a:rPr lang="en-US" altLang="zh-CN" sz="2800" dirty="0" smtClean="0"/>
              <a:t>【</a:t>
            </a:r>
            <a:r>
              <a:rPr lang="zh-CN" altLang="en-US" sz="2800" dirty="0" smtClean="0"/>
              <a:t>小任务</a:t>
            </a:r>
            <a:r>
              <a:rPr lang="en-US" altLang="zh-CN" sz="2800" dirty="0" smtClean="0"/>
              <a:t>】</a:t>
            </a:r>
            <a:endParaRPr lang="en-US" altLang="zh-CN" sz="2800" dirty="0" smtClean="0"/>
          </a:p>
        </p:txBody>
      </p:sp>
      <p:sp>
        <p:nvSpPr>
          <p:cNvPr id="8" name="TextBox 7"/>
          <p:cNvSpPr txBox="1"/>
          <p:nvPr/>
        </p:nvSpPr>
        <p:spPr>
          <a:xfrm>
            <a:off x="1187624" y="1772816"/>
            <a:ext cx="6480720" cy="2308324"/>
          </a:xfrm>
          <a:prstGeom prst="rect">
            <a:avLst/>
          </a:prstGeom>
          <a:solidFill>
            <a:schemeClr val="accent3">
              <a:lumMod val="20000"/>
              <a:lumOff val="80000"/>
            </a:schemeClr>
          </a:solidFill>
        </p:spPr>
        <p:txBody>
          <a:bodyPr wrap="square" rtlCol="0">
            <a:spAutoFit/>
          </a:bodyPr>
          <a:lstStyle/>
          <a:p>
            <a:endParaRPr lang="en-US" altLang="zh-CN" sz="2400" dirty="0" smtClean="0"/>
          </a:p>
          <a:p>
            <a:pPr>
              <a:lnSpc>
                <a:spcPct val="200000"/>
              </a:lnSpc>
            </a:pPr>
            <a:r>
              <a:rPr lang="zh-CN" altLang="en-US" sz="2400" b="1" dirty="0" smtClean="0"/>
              <a:t>       请分组讨论幼儿园音乐教育总目标以及各年龄班音乐教育目标的具体内容。</a:t>
            </a:r>
            <a:endParaRPr lang="en-US" altLang="zh-CN" sz="2400" b="1" dirty="0" smtClean="0"/>
          </a:p>
          <a:p>
            <a:endParaRPr lang="zh-CN" altLang="en-US" sz="2400" dirty="0"/>
          </a:p>
        </p:txBody>
      </p:sp>
      <p:pic>
        <p:nvPicPr>
          <p:cNvPr id="4" name="图片 27651" descr="FLOW11"/>
          <p:cNvPicPr>
            <a:picLocks noChangeAspect="1" noChangeArrowheads="1"/>
          </p:cNvPicPr>
          <p:nvPr/>
        </p:nvPicPr>
        <p:blipFill>
          <a:blip r:embed="rId2"/>
          <a:srcRect/>
          <a:stretch>
            <a:fillRect/>
          </a:stretch>
        </p:blipFill>
        <p:spPr bwMode="auto">
          <a:xfrm>
            <a:off x="6443663" y="4149725"/>
            <a:ext cx="21209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571604" y="214290"/>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三、</a:t>
            </a:r>
            <a:r>
              <a:rPr lang="zh-CN" altLang="en-US" sz="2800" b="1" dirty="0" smtClean="0"/>
              <a:t>掌握幼儿园音乐教育的目标和内容</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2571736" y="1214422"/>
            <a:ext cx="6215106" cy="2677656"/>
          </a:xfrm>
          <a:prstGeom prst="rect">
            <a:avLst/>
          </a:prstGeom>
        </p:spPr>
        <p:txBody>
          <a:bodyPr wrap="square">
            <a:spAutoFit/>
          </a:bodyPr>
          <a:lstStyle/>
          <a:p>
            <a:pPr lvl="0">
              <a:lnSpc>
                <a:spcPct val="200000"/>
              </a:lnSpc>
            </a:pPr>
            <a:r>
              <a:rPr lang="zh-CN" altLang="en-US" sz="2800" dirty="0" smtClean="0"/>
              <a:t> （二）幼儿园音乐教育的内容</a:t>
            </a:r>
            <a:endParaRPr lang="en-US" altLang="zh-CN" sz="2800" dirty="0" smtClean="0"/>
          </a:p>
          <a:p>
            <a:pPr lvl="0">
              <a:lnSpc>
                <a:spcPct val="200000"/>
              </a:lnSpc>
            </a:pPr>
            <a:r>
              <a:rPr lang="en-US" altLang="zh-CN" sz="2800" b="1" dirty="0" smtClean="0"/>
              <a:t> </a:t>
            </a:r>
            <a:r>
              <a:rPr lang="en-US" sz="2800" dirty="0" smtClean="0"/>
              <a:t>1. </a:t>
            </a:r>
            <a:r>
              <a:rPr lang="zh-CN" altLang="en-US" sz="2800" dirty="0" smtClean="0"/>
              <a:t>歌唱活动        </a:t>
            </a:r>
            <a:r>
              <a:rPr lang="en-US" sz="2800" dirty="0" smtClean="0"/>
              <a:t>     2. </a:t>
            </a:r>
            <a:r>
              <a:rPr lang="zh-CN" altLang="en-US" sz="2800" dirty="0" smtClean="0"/>
              <a:t>韵律活动</a:t>
            </a:r>
            <a:endParaRPr lang="en-US" altLang="zh-CN" sz="2800" dirty="0" smtClean="0"/>
          </a:p>
          <a:p>
            <a:pPr lvl="0">
              <a:lnSpc>
                <a:spcPct val="200000"/>
              </a:lnSpc>
            </a:pPr>
            <a:r>
              <a:rPr lang="en-US" sz="2800" dirty="0" smtClean="0"/>
              <a:t>3. </a:t>
            </a:r>
            <a:r>
              <a:rPr lang="zh-CN" altLang="en-US" sz="2800" dirty="0" smtClean="0"/>
              <a:t>打击乐演奏活动  </a:t>
            </a:r>
            <a:r>
              <a:rPr lang="en-US" sz="2800" dirty="0" smtClean="0"/>
              <a:t> 4. </a:t>
            </a:r>
            <a:r>
              <a:rPr lang="zh-CN" altLang="en-US" sz="2800" dirty="0" smtClean="0"/>
              <a:t>音乐欣赏活动</a:t>
            </a:r>
            <a:endParaRPr lang="en-US" altLang="zh-CN" sz="28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stretch>
            <a:fillRect/>
          </a:stretch>
        </p:blipFill>
        <p:spPr>
          <a:xfrm>
            <a:off x="0" y="3786190"/>
            <a:ext cx="3235014" cy="2357454"/>
          </a:xfrm>
          <a:prstGeom prst="rect">
            <a:avLst/>
          </a:prstGeom>
          <a:noFill/>
          <a:ln w="9525">
            <a:noFill/>
            <a:miter/>
          </a:ln>
        </p:spPr>
      </p:pic>
      <p:sp>
        <p:nvSpPr>
          <p:cNvPr id="3" name="矩形 2"/>
          <p:cNvSpPr/>
          <p:nvPr/>
        </p:nvSpPr>
        <p:spPr>
          <a:xfrm>
            <a:off x="571472" y="6215082"/>
            <a:ext cx="646331" cy="369332"/>
          </a:xfrm>
          <a:prstGeom prst="rect">
            <a:avLst/>
          </a:prstGeom>
        </p:spPr>
        <p:txBody>
          <a:bodyPr wrap="none">
            <a:spAutoFit/>
          </a:bodyPr>
          <a:lstStyle/>
          <a:p>
            <a:r>
              <a:rPr lang="zh-CN" altLang="en-US" dirty="0" smtClean="0"/>
              <a:t>串铃</a:t>
            </a:r>
            <a:endParaRPr lang="zh-CN" altLang="en-US" dirty="0"/>
          </a:p>
        </p:txBody>
      </p:sp>
      <p:pic>
        <p:nvPicPr>
          <p:cNvPr id="1026" name="Picture 2" descr="https://timgsa.baidu.com/timg?image&amp;quality=80&amp;size=b9999_10000&amp;sec=1503146935254&amp;di=b70c143549c29a65c738a2a920e2fae1&amp;imgtype=0&amp;src=http%3A%2F%2Fs1.sinaimg.cn%2Fmw690%2Fa3f4c418gx6Dq6ZWbNS80%26690"/>
          <p:cNvPicPr>
            <a:picLocks noChangeAspect="1" noChangeArrowheads="1"/>
          </p:cNvPicPr>
          <p:nvPr/>
        </p:nvPicPr>
        <p:blipFill>
          <a:blip r:embed="rId2"/>
          <a:srcRect/>
          <a:stretch>
            <a:fillRect/>
          </a:stretch>
        </p:blipFill>
        <p:spPr bwMode="auto">
          <a:xfrm>
            <a:off x="0" y="214290"/>
            <a:ext cx="4832607" cy="3214734"/>
          </a:xfrm>
          <a:prstGeom prst="rect">
            <a:avLst/>
          </a:prstGeom>
          <a:noFill/>
        </p:spPr>
      </p:pic>
      <p:sp>
        <p:nvSpPr>
          <p:cNvPr id="5" name="矩形 4"/>
          <p:cNvSpPr/>
          <p:nvPr/>
        </p:nvSpPr>
        <p:spPr>
          <a:xfrm>
            <a:off x="785786" y="3429000"/>
            <a:ext cx="1107996" cy="369332"/>
          </a:xfrm>
          <a:prstGeom prst="rect">
            <a:avLst/>
          </a:prstGeom>
        </p:spPr>
        <p:txBody>
          <a:bodyPr wrap="none">
            <a:spAutoFit/>
          </a:bodyPr>
          <a:lstStyle/>
          <a:p>
            <a:r>
              <a:rPr lang="zh-CN" altLang="en-US" dirty="0" smtClean="0"/>
              <a:t>歌唱活动</a:t>
            </a:r>
            <a:endParaRPr lang="zh-CN" altLang="en-US" dirty="0"/>
          </a:p>
        </p:txBody>
      </p:sp>
      <p:pic>
        <p:nvPicPr>
          <p:cNvPr id="1028" name="Picture 4" descr="https://timgsa.baidu.com/timg?image&amp;quality=80&amp;size=b9999_10000&amp;sec=1503147138720&amp;di=bf63dae4fe1a53184198b568d0d1b1b1&amp;imgtype=0&amp;src=http%3A%2F%2Fpic.qbaobei.com%2FUploads%2FPicture%2F2017-01-19%2F58805f77ac397.jpg"/>
          <p:cNvPicPr>
            <a:picLocks noChangeAspect="1" noChangeArrowheads="1"/>
          </p:cNvPicPr>
          <p:nvPr/>
        </p:nvPicPr>
        <p:blipFill>
          <a:blip r:embed="rId3"/>
          <a:srcRect/>
          <a:stretch>
            <a:fillRect/>
          </a:stretch>
        </p:blipFill>
        <p:spPr bwMode="auto">
          <a:xfrm>
            <a:off x="4964877" y="142852"/>
            <a:ext cx="4179123" cy="2786082"/>
          </a:xfrm>
          <a:prstGeom prst="rect">
            <a:avLst/>
          </a:prstGeom>
          <a:noFill/>
        </p:spPr>
      </p:pic>
      <p:sp>
        <p:nvSpPr>
          <p:cNvPr id="7" name="矩形 6"/>
          <p:cNvSpPr/>
          <p:nvPr/>
        </p:nvSpPr>
        <p:spPr>
          <a:xfrm>
            <a:off x="6643702" y="2928934"/>
            <a:ext cx="1107996" cy="369332"/>
          </a:xfrm>
          <a:prstGeom prst="rect">
            <a:avLst/>
          </a:prstGeom>
        </p:spPr>
        <p:txBody>
          <a:bodyPr wrap="none">
            <a:spAutoFit/>
          </a:bodyPr>
          <a:lstStyle/>
          <a:p>
            <a:r>
              <a:rPr lang="zh-CN" altLang="en-US" dirty="0" smtClean="0"/>
              <a:t>韵律活动</a:t>
            </a:r>
            <a:endParaRPr lang="zh-CN" altLang="en-US" dirty="0"/>
          </a:p>
        </p:txBody>
      </p:sp>
      <p:pic>
        <p:nvPicPr>
          <p:cNvPr id="1030" name="Picture 6" descr="https://timgsa.baidu.com/timg?image&amp;quality=80&amp;size=b9999_10000&amp;sec=1503147491905&amp;di=5a8922f4426d683ce59bdb791a3ee9fd&amp;imgtype=0&amp;src=http%3A%2F%2Fsipedu.sipac.gov.cn%2Fwebsite%2FUploadFiles%2Fxwzx%2F2016%2F9%2F201609222201281925.jpg"/>
          <p:cNvPicPr>
            <a:picLocks noChangeAspect="1" noChangeArrowheads="1"/>
          </p:cNvPicPr>
          <p:nvPr/>
        </p:nvPicPr>
        <p:blipFill>
          <a:blip r:embed="rId4"/>
          <a:srcRect/>
          <a:stretch>
            <a:fillRect/>
          </a:stretch>
        </p:blipFill>
        <p:spPr bwMode="auto">
          <a:xfrm>
            <a:off x="4572000" y="3429000"/>
            <a:ext cx="4572000" cy="3429000"/>
          </a:xfrm>
          <a:prstGeom prst="rect">
            <a:avLst/>
          </a:prstGeom>
          <a:noFill/>
        </p:spPr>
      </p:pic>
      <p:sp>
        <p:nvSpPr>
          <p:cNvPr id="9" name="矩形 8"/>
          <p:cNvSpPr/>
          <p:nvPr/>
        </p:nvSpPr>
        <p:spPr>
          <a:xfrm>
            <a:off x="4143372" y="4214818"/>
            <a:ext cx="415498" cy="1754326"/>
          </a:xfrm>
          <a:prstGeom prst="rect">
            <a:avLst/>
          </a:prstGeom>
        </p:spPr>
        <p:txBody>
          <a:bodyPr wrap="none">
            <a:spAutoFit/>
          </a:bodyPr>
          <a:lstStyle/>
          <a:p>
            <a:r>
              <a:rPr lang="zh-CN" altLang="en-US" dirty="0" smtClean="0"/>
              <a:t>音</a:t>
            </a:r>
            <a:endParaRPr lang="en-US" altLang="zh-CN" dirty="0" smtClean="0"/>
          </a:p>
          <a:p>
            <a:r>
              <a:rPr lang="zh-CN" altLang="en-US" dirty="0" smtClean="0"/>
              <a:t>乐</a:t>
            </a:r>
            <a:endParaRPr lang="en-US" altLang="zh-CN" dirty="0" smtClean="0"/>
          </a:p>
          <a:p>
            <a:r>
              <a:rPr lang="zh-CN" altLang="en-US" dirty="0" smtClean="0"/>
              <a:t>欣</a:t>
            </a:r>
            <a:endParaRPr lang="en-US" altLang="zh-CN" dirty="0" smtClean="0"/>
          </a:p>
          <a:p>
            <a:r>
              <a:rPr lang="zh-CN" altLang="en-US" dirty="0" smtClean="0"/>
              <a:t>赏</a:t>
            </a:r>
            <a:endParaRPr lang="en-US" altLang="zh-CN" dirty="0" smtClean="0"/>
          </a:p>
          <a:p>
            <a:r>
              <a:rPr lang="zh-CN" altLang="en-US" dirty="0" smtClean="0"/>
              <a:t>活</a:t>
            </a:r>
            <a:endParaRPr lang="en-US" altLang="zh-CN" dirty="0" smtClean="0"/>
          </a:p>
          <a:p>
            <a:r>
              <a:rPr lang="zh-CN" altLang="en-US" dirty="0" smtClean="0"/>
              <a:t>动</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571604" y="214290"/>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四、</a:t>
            </a:r>
            <a:r>
              <a:rPr lang="zh-CN" altLang="en-US" sz="2800" b="1" dirty="0" smtClean="0"/>
              <a:t>掌握音乐活动的设计步骤（重点）</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2571736" y="1214422"/>
            <a:ext cx="6215106" cy="1815882"/>
          </a:xfrm>
          <a:prstGeom prst="rect">
            <a:avLst/>
          </a:prstGeom>
        </p:spPr>
        <p:txBody>
          <a:bodyPr wrap="square">
            <a:spAutoFit/>
          </a:bodyPr>
          <a:lstStyle/>
          <a:p>
            <a:pPr lvl="0">
              <a:lnSpc>
                <a:spcPct val="200000"/>
              </a:lnSpc>
            </a:pPr>
            <a:r>
              <a:rPr lang="zh-CN" altLang="en-US" sz="2800" dirty="0" smtClean="0"/>
              <a:t> （一）歌唱活动的设计</a:t>
            </a:r>
            <a:endParaRPr lang="en-US" altLang="zh-CN" sz="2800" dirty="0" smtClean="0"/>
          </a:p>
          <a:p>
            <a:pPr lvl="0">
              <a:lnSpc>
                <a:spcPct val="200000"/>
              </a:lnSpc>
            </a:pPr>
            <a:r>
              <a:rPr lang="en-US" altLang="zh-CN" sz="2800" b="1" dirty="0" smtClean="0"/>
              <a:t> </a:t>
            </a:r>
            <a:r>
              <a:rPr lang="zh-CN" altLang="en-US" sz="2800" b="1" dirty="0" smtClean="0"/>
              <a:t>思考：如何选择一首合适的演唱歌曲？</a:t>
            </a:r>
            <a:endParaRPr lang="en-US" altLang="zh-CN" sz="28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571604" y="214290"/>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四、</a:t>
            </a:r>
            <a:r>
              <a:rPr lang="zh-CN" altLang="en-US" sz="2800" b="1" dirty="0" smtClean="0"/>
              <a:t>掌握音乐活动的设计步骤（重点）</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2571736" y="1214422"/>
            <a:ext cx="6215106" cy="1815882"/>
          </a:xfrm>
          <a:prstGeom prst="rect">
            <a:avLst/>
          </a:prstGeom>
        </p:spPr>
        <p:txBody>
          <a:bodyPr wrap="square">
            <a:spAutoFit/>
          </a:bodyPr>
          <a:lstStyle/>
          <a:p>
            <a:pPr lvl="0">
              <a:lnSpc>
                <a:spcPct val="200000"/>
              </a:lnSpc>
            </a:pPr>
            <a:r>
              <a:rPr lang="zh-CN" altLang="en-US" sz="2800" dirty="0" smtClean="0"/>
              <a:t> （二）韵律活动的设计</a:t>
            </a:r>
            <a:endParaRPr lang="en-US" altLang="zh-CN" sz="2800" dirty="0" smtClean="0"/>
          </a:p>
          <a:p>
            <a:pPr lvl="0">
              <a:lnSpc>
                <a:spcPct val="200000"/>
              </a:lnSpc>
            </a:pPr>
            <a:r>
              <a:rPr lang="zh-CN" altLang="en-US" sz="2800" b="1" i="1" u="sng" dirty="0" smtClean="0">
                <a:solidFill>
                  <a:srgbClr val="C00000"/>
                </a:solidFill>
                <a:effectLst>
                  <a:outerShdw blurRad="38100" dist="38100" dir="2700000" algn="tl">
                    <a:srgbClr val="000000">
                      <a:alpha val="43137"/>
                    </a:srgbClr>
                  </a:outerShdw>
                </a:effectLst>
              </a:rPr>
              <a:t>讨论：</a:t>
            </a:r>
            <a:r>
              <a:rPr lang="zh-CN" altLang="en-US" sz="2800" dirty="0" smtClean="0"/>
              <a:t>韵律活动的选材要点？</a:t>
            </a:r>
            <a:endParaRPr lang="en-US" altLang="zh-CN" sz="28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571604" y="214290"/>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四、</a:t>
            </a:r>
            <a:r>
              <a:rPr lang="zh-CN" altLang="en-US" sz="2800" b="1" dirty="0" smtClean="0"/>
              <a:t>掌握音乐活动的设计步骤（重点）</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2571736" y="1142984"/>
            <a:ext cx="6215106" cy="816570"/>
          </a:xfrm>
          <a:prstGeom prst="rect">
            <a:avLst/>
          </a:prstGeom>
        </p:spPr>
        <p:txBody>
          <a:bodyPr wrap="square">
            <a:spAutoFit/>
          </a:bodyPr>
          <a:lstStyle/>
          <a:p>
            <a:pPr lvl="0">
              <a:lnSpc>
                <a:spcPct val="200000"/>
              </a:lnSpc>
            </a:pPr>
            <a:r>
              <a:rPr lang="zh-CN" altLang="en-US" sz="2800" dirty="0" smtClean="0"/>
              <a:t> （三）打击乐演奏活动的设计</a:t>
            </a:r>
            <a:endParaRPr lang="en-US" altLang="zh-CN" sz="2800" dirty="0" smtClean="0"/>
          </a:p>
        </p:txBody>
      </p:sp>
      <p:sp>
        <p:nvSpPr>
          <p:cNvPr id="4" name="矩形 3"/>
          <p:cNvSpPr/>
          <p:nvPr/>
        </p:nvSpPr>
        <p:spPr>
          <a:xfrm>
            <a:off x="1643042" y="2214554"/>
            <a:ext cx="1980029" cy="523220"/>
          </a:xfrm>
          <a:prstGeom prst="rect">
            <a:avLst/>
          </a:prstGeom>
        </p:spPr>
        <p:txBody>
          <a:bodyPr wrap="none">
            <a:spAutoFit/>
          </a:bodyPr>
          <a:lstStyle/>
          <a:p>
            <a:r>
              <a:rPr lang="en-US" altLang="zh-CN" sz="2800" dirty="0" smtClean="0"/>
              <a:t>【</a:t>
            </a:r>
            <a:r>
              <a:rPr lang="zh-CN" altLang="en-US" sz="2800" dirty="0" smtClean="0"/>
              <a:t>小任务</a:t>
            </a:r>
            <a:r>
              <a:rPr lang="en-US" altLang="zh-CN" sz="2800" dirty="0" smtClean="0"/>
              <a:t>】</a:t>
            </a:r>
            <a:endParaRPr lang="en-US" altLang="zh-CN" sz="2800" dirty="0" smtClean="0"/>
          </a:p>
        </p:txBody>
      </p:sp>
      <p:sp>
        <p:nvSpPr>
          <p:cNvPr id="8" name="TextBox 7"/>
          <p:cNvSpPr txBox="1"/>
          <p:nvPr/>
        </p:nvSpPr>
        <p:spPr>
          <a:xfrm>
            <a:off x="3500430" y="2714620"/>
            <a:ext cx="5552026" cy="2308324"/>
          </a:xfrm>
          <a:prstGeom prst="rect">
            <a:avLst/>
          </a:prstGeom>
          <a:solidFill>
            <a:schemeClr val="accent3">
              <a:lumMod val="20000"/>
              <a:lumOff val="80000"/>
            </a:schemeClr>
          </a:solidFill>
        </p:spPr>
        <p:txBody>
          <a:bodyPr wrap="square" rtlCol="0">
            <a:spAutoFit/>
          </a:bodyPr>
          <a:lstStyle/>
          <a:p>
            <a:endParaRPr lang="en-US" altLang="zh-CN" sz="2400" dirty="0" smtClean="0"/>
          </a:p>
          <a:p>
            <a:pPr>
              <a:lnSpc>
                <a:spcPct val="200000"/>
              </a:lnSpc>
            </a:pPr>
            <a:r>
              <a:rPr lang="zh-CN" altLang="en-US" sz="2400" dirty="0" smtClean="0"/>
              <a:t>        试通过各种渠道认识常见的打击乐器，并学会如何使用。</a:t>
            </a:r>
            <a:endParaRPr lang="en-US" altLang="zh-CN" sz="2400" b="1" dirty="0" smtClean="0"/>
          </a:p>
          <a:p>
            <a:endParaRPr lang="zh-CN" alt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571604" y="214290"/>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四、</a:t>
            </a:r>
            <a:r>
              <a:rPr lang="zh-CN" altLang="en-US" sz="2800" b="1" dirty="0" smtClean="0"/>
              <a:t>掌握音乐活动的设计步骤（重点）</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2571736" y="1214422"/>
            <a:ext cx="6215106" cy="816570"/>
          </a:xfrm>
          <a:prstGeom prst="rect">
            <a:avLst/>
          </a:prstGeom>
        </p:spPr>
        <p:txBody>
          <a:bodyPr wrap="square">
            <a:spAutoFit/>
          </a:bodyPr>
          <a:lstStyle/>
          <a:p>
            <a:pPr lvl="0">
              <a:lnSpc>
                <a:spcPct val="200000"/>
              </a:lnSpc>
            </a:pPr>
            <a:r>
              <a:rPr lang="zh-CN" altLang="en-US" sz="2800" dirty="0" smtClean="0"/>
              <a:t> （四）音乐欣赏活动的设计</a:t>
            </a:r>
            <a:endParaRPr lang="en-US" altLang="zh-CN" sz="2800" dirty="0" smtClean="0"/>
          </a:p>
        </p:txBody>
      </p:sp>
      <p:sp>
        <p:nvSpPr>
          <p:cNvPr id="4" name="矩形 3"/>
          <p:cNvSpPr/>
          <p:nvPr/>
        </p:nvSpPr>
        <p:spPr>
          <a:xfrm>
            <a:off x="2214546" y="2214554"/>
            <a:ext cx="2345514" cy="523220"/>
          </a:xfrm>
          <a:prstGeom prst="rect">
            <a:avLst/>
          </a:prstGeom>
        </p:spPr>
        <p:txBody>
          <a:bodyPr wrap="none">
            <a:spAutoFit/>
          </a:bodyPr>
          <a:lstStyle/>
          <a:p>
            <a:r>
              <a:rPr lang="en-US" altLang="zh-CN" sz="2800" dirty="0" smtClean="0"/>
              <a:t>【</a:t>
            </a:r>
            <a:r>
              <a:rPr lang="zh-CN" altLang="en-US" sz="2800" b="1" dirty="0" smtClean="0"/>
              <a:t>实践练习</a:t>
            </a:r>
            <a:r>
              <a:rPr lang="en-US" altLang="zh-CN" sz="2800" dirty="0" smtClean="0"/>
              <a:t>】</a:t>
            </a:r>
            <a:endParaRPr lang="en-US" altLang="zh-CN" sz="2800" dirty="0" smtClean="0"/>
          </a:p>
        </p:txBody>
      </p:sp>
      <p:sp>
        <p:nvSpPr>
          <p:cNvPr id="9" name="TextBox 8"/>
          <p:cNvSpPr txBox="1"/>
          <p:nvPr/>
        </p:nvSpPr>
        <p:spPr>
          <a:xfrm>
            <a:off x="3428992" y="2857496"/>
            <a:ext cx="5552026" cy="2308324"/>
          </a:xfrm>
          <a:prstGeom prst="rect">
            <a:avLst/>
          </a:prstGeom>
          <a:solidFill>
            <a:schemeClr val="accent3">
              <a:lumMod val="20000"/>
              <a:lumOff val="80000"/>
            </a:schemeClr>
          </a:solidFill>
        </p:spPr>
        <p:txBody>
          <a:bodyPr wrap="square" rtlCol="0">
            <a:spAutoFit/>
          </a:bodyPr>
          <a:lstStyle/>
          <a:p>
            <a:endParaRPr lang="en-US" altLang="zh-CN" sz="2400" dirty="0" smtClean="0"/>
          </a:p>
          <a:p>
            <a:pPr>
              <a:lnSpc>
                <a:spcPct val="200000"/>
              </a:lnSpc>
            </a:pPr>
            <a:r>
              <a:rPr lang="zh-CN" altLang="en-US" sz="2400" dirty="0" smtClean="0"/>
              <a:t>        试设计一次大班音乐欣赏“玩具兵进行曲”的活动过程。</a:t>
            </a:r>
            <a:endParaRPr lang="en-US" altLang="zh-CN" sz="2400" b="1" dirty="0" smtClean="0"/>
          </a:p>
          <a:p>
            <a:endParaRPr lang="zh-CN" alt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571604" y="214290"/>
            <a:ext cx="7000924" cy="928694"/>
          </a:xfrm>
          <a:prstGeom prst="rect">
            <a:avLst/>
          </a:prstGeom>
          <a:noFill/>
          <a:ln w="9525">
            <a:noFill/>
            <a:miter lim="800000"/>
          </a:ln>
        </p:spPr>
        <p:txBody>
          <a:bodyPr vert="horz" wrap="square" lIns="91440" tIns="45720" rIns="91440" bIns="45720" numCol="1" anchor="ctr" anchorCtr="0" compatLnSpc="1"/>
          <a:lstStyle/>
          <a:p>
            <a:r>
              <a:rPr lang="zh-CN" altLang="en-US" sz="2800" b="1" dirty="0" smtClean="0">
                <a:latin typeface="幼圆" panose="02010509060101010101" pitchFamily="49" charset="-122"/>
                <a:ea typeface="幼圆" panose="02010509060101010101" pitchFamily="49" charset="-122"/>
              </a:rPr>
              <a:t>五、</a:t>
            </a:r>
            <a:r>
              <a:rPr lang="zh-CN" altLang="en-US" sz="2800" b="1" dirty="0" smtClean="0"/>
              <a:t>学会指导音乐活动（重点）</a:t>
            </a:r>
            <a:endParaRPr lang="zh-CN" altLang="en-US" sz="2800" b="1" dirty="0" smtClean="0">
              <a:latin typeface="幼圆" panose="02010509060101010101" pitchFamily="49" charset="-122"/>
              <a:ea typeface="幼圆" panose="02010509060101010101" pitchFamily="49" charset="-122"/>
            </a:endParaRPr>
          </a:p>
        </p:txBody>
      </p:sp>
      <p:sp>
        <p:nvSpPr>
          <p:cNvPr id="6" name="矩形 5"/>
          <p:cNvSpPr/>
          <p:nvPr/>
        </p:nvSpPr>
        <p:spPr>
          <a:xfrm>
            <a:off x="2571736" y="1214422"/>
            <a:ext cx="6215106" cy="3539430"/>
          </a:xfrm>
          <a:prstGeom prst="rect">
            <a:avLst/>
          </a:prstGeom>
        </p:spPr>
        <p:txBody>
          <a:bodyPr wrap="square">
            <a:spAutoFit/>
          </a:bodyPr>
          <a:lstStyle/>
          <a:p>
            <a:pPr lvl="0">
              <a:lnSpc>
                <a:spcPct val="200000"/>
              </a:lnSpc>
            </a:pPr>
            <a:r>
              <a:rPr lang="zh-CN" altLang="en-US" sz="2800" dirty="0" smtClean="0"/>
              <a:t> （一）歌唱活动的指导</a:t>
            </a:r>
            <a:endParaRPr lang="en-US" altLang="zh-CN" sz="2800" dirty="0" smtClean="0"/>
          </a:p>
          <a:p>
            <a:pPr lvl="0">
              <a:lnSpc>
                <a:spcPct val="200000"/>
              </a:lnSpc>
            </a:pPr>
            <a:r>
              <a:rPr lang="zh-CN" altLang="en-US" sz="2800" dirty="0" smtClean="0"/>
              <a:t>（二）韵律活动的指导</a:t>
            </a:r>
            <a:endParaRPr lang="en-US" altLang="zh-CN" sz="2800" dirty="0" smtClean="0"/>
          </a:p>
          <a:p>
            <a:pPr lvl="0">
              <a:lnSpc>
                <a:spcPct val="200000"/>
              </a:lnSpc>
            </a:pPr>
            <a:r>
              <a:rPr lang="zh-CN" altLang="en-US" sz="2800" dirty="0" smtClean="0"/>
              <a:t>（三）打击乐演奏活动的指导</a:t>
            </a:r>
            <a:endParaRPr lang="en-US" altLang="zh-CN" sz="2800" dirty="0" smtClean="0"/>
          </a:p>
          <a:p>
            <a:pPr lvl="0">
              <a:lnSpc>
                <a:spcPct val="200000"/>
              </a:lnSpc>
            </a:pPr>
            <a:r>
              <a:rPr lang="zh-CN" altLang="en-US" sz="2800" dirty="0" smtClean="0"/>
              <a:t>（四）音乐欣赏活动的指导</a:t>
            </a:r>
            <a:endParaRPr lang="en-US" altLang="zh-CN" sz="28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39552" y="620688"/>
            <a:ext cx="4320480" cy="523220"/>
          </a:xfrm>
          <a:prstGeom prst="rect">
            <a:avLst/>
          </a:prstGeom>
          <a:noFill/>
        </p:spPr>
        <p:txBody>
          <a:bodyPr wrap="square" rtlCol="0">
            <a:spAutoFit/>
          </a:bodyPr>
          <a:lstStyle/>
          <a:p>
            <a:r>
              <a:rPr lang="en-US" altLang="zh-CN" sz="2800" dirty="0" smtClean="0"/>
              <a:t>【</a:t>
            </a:r>
            <a:r>
              <a:rPr lang="zh-CN" altLang="en-US" sz="2800" b="1" dirty="0" smtClean="0"/>
              <a:t>实践练习</a:t>
            </a:r>
            <a:r>
              <a:rPr lang="en-US" altLang="zh-CN" sz="2800" dirty="0" smtClean="0"/>
              <a:t>】</a:t>
            </a:r>
            <a:endParaRPr lang="en-US" altLang="zh-CN" sz="2800" dirty="0" smtClean="0"/>
          </a:p>
        </p:txBody>
      </p:sp>
      <p:sp>
        <p:nvSpPr>
          <p:cNvPr id="8" name="TextBox 7"/>
          <p:cNvSpPr txBox="1"/>
          <p:nvPr/>
        </p:nvSpPr>
        <p:spPr>
          <a:xfrm>
            <a:off x="1071538" y="1785926"/>
            <a:ext cx="6670524" cy="1938992"/>
          </a:xfrm>
          <a:prstGeom prst="rect">
            <a:avLst/>
          </a:prstGeom>
          <a:solidFill>
            <a:schemeClr val="accent3">
              <a:lumMod val="20000"/>
              <a:lumOff val="80000"/>
            </a:schemeClr>
          </a:solidFill>
        </p:spPr>
        <p:txBody>
          <a:bodyPr wrap="square" rtlCol="0">
            <a:spAutoFit/>
          </a:bodyPr>
          <a:lstStyle/>
          <a:p>
            <a:endParaRPr lang="en-US" altLang="zh-CN" sz="2400" dirty="0" smtClean="0"/>
          </a:p>
          <a:p>
            <a:pPr>
              <a:lnSpc>
                <a:spcPct val="150000"/>
              </a:lnSpc>
            </a:pPr>
            <a:r>
              <a:rPr lang="zh-CN" altLang="en-US" sz="2400" b="1" dirty="0" smtClean="0"/>
              <a:t>        试根据音乐活动指导的要点到某一所幼儿园指导一次具体的音乐教育活动。</a:t>
            </a:r>
            <a:endParaRPr lang="en-US" altLang="zh-CN" sz="2400" dirty="0" smtClean="0"/>
          </a:p>
          <a:p>
            <a:endParaRPr lang="zh-CN" altLang="en-US" sz="2400" dirty="0"/>
          </a:p>
        </p:txBody>
      </p:sp>
      <p:pic>
        <p:nvPicPr>
          <p:cNvPr id="5" name="图片 19461" descr="Gif0405_016"/>
          <p:cNvPicPr>
            <a:picLocks noChangeAspect="1" noChangeArrowheads="1"/>
          </p:cNvPicPr>
          <p:nvPr/>
        </p:nvPicPr>
        <p:blipFill>
          <a:blip r:embed="rId2"/>
          <a:srcRect/>
          <a:stretch>
            <a:fillRect/>
          </a:stretch>
        </p:blipFill>
        <p:spPr bwMode="auto">
          <a:xfrm>
            <a:off x="7000892" y="4643446"/>
            <a:ext cx="1595440" cy="1595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98525" y="1222375"/>
            <a:ext cx="7073900" cy="1753235"/>
          </a:xfrm>
          <a:prstGeom prst="rect">
            <a:avLst/>
          </a:prstGeom>
        </p:spPr>
        <p:txBody>
          <a:bodyPr wrap="square">
            <a:spAutoFit/>
          </a:bodyPr>
          <a:p>
            <a:pPr lvl="0">
              <a:lnSpc>
                <a:spcPct val="150000"/>
              </a:lnSpc>
            </a:pPr>
            <a:r>
              <a:rPr lang="zh-CN" altLang="en-US" sz="2800" dirty="0" smtClean="0"/>
              <a:t>       </a:t>
            </a:r>
            <a:r>
              <a:rPr lang="zh-CN" altLang="en-US" sz="7200" dirty="0" smtClean="0">
                <a:solidFill>
                  <a:schemeClr val="accent1"/>
                </a:solidFill>
                <a:effectLst>
                  <a:outerShdw blurRad="38100" dist="25400" dir="5400000" algn="ctr" rotWithShape="0">
                    <a:srgbClr val="6E747A">
                      <a:alpha val="43000"/>
                    </a:srgbClr>
                  </a:outerShdw>
                </a:effectLst>
              </a:rPr>
              <a:t> </a:t>
            </a:r>
            <a:r>
              <a:rPr lang="en-US" altLang="zh-CN" sz="7200" dirty="0" smtClean="0">
                <a:ln w="22225">
                  <a:solidFill>
                    <a:schemeClr val="accent2"/>
                  </a:solidFill>
                  <a:prstDash val="solid"/>
                </a:ln>
                <a:solidFill>
                  <a:schemeClr val="accent2">
                    <a:lumMod val="40000"/>
                    <a:lumOff val="60000"/>
                  </a:schemeClr>
                </a:solidFill>
                <a:effectLst/>
              </a:rPr>
              <a:t>THANK </a:t>
            </a:r>
            <a:r>
              <a:rPr lang="en-US" sz="7200" dirty="0" smtClean="0">
                <a:ln w="22225">
                  <a:solidFill>
                    <a:schemeClr val="accent2"/>
                  </a:solidFill>
                  <a:prstDash val="solid"/>
                </a:ln>
                <a:solidFill>
                  <a:schemeClr val="accent2">
                    <a:lumMod val="40000"/>
                    <a:lumOff val="60000"/>
                  </a:schemeClr>
                </a:solidFill>
                <a:effectLst/>
              </a:rPr>
              <a:t> YOU</a:t>
            </a:r>
            <a:endParaRPr lang="en-US" sz="7200" dirty="0" smtClean="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标题 1"/>
          <p:cNvSpPr txBox="1"/>
          <p:nvPr/>
        </p:nvSpPr>
        <p:spPr bwMode="auto">
          <a:xfrm>
            <a:off x="750228" y="153012"/>
            <a:ext cx="7643866" cy="928694"/>
          </a:xfrm>
          <a:prstGeom prst="rect">
            <a:avLst/>
          </a:prstGeom>
          <a:noFill/>
          <a:ln w="9525">
            <a:noFill/>
            <a:miter lim="800000"/>
          </a:ln>
        </p:spPr>
        <p:txBody>
          <a:bodyPr vert="horz" wrap="square" lIns="91440" tIns="45720" rIns="91440" bIns="45720" numCol="1" anchor="ctr" anchorCtr="0" compatLnSpc="1"/>
          <a:p>
            <a:pPr algn="ctr" eaLnBrk="0" hangingPunct="0">
              <a:defRPr/>
            </a:pPr>
            <a:r>
              <a:rPr lang="zh-CN" altLang="en-US" sz="3200" b="1" dirty="0" smtClean="0">
                <a:latin typeface="幼圆" panose="02010509060101010101" pitchFamily="49" charset="-122"/>
                <a:ea typeface="幼圆" panose="02010509060101010101" pitchFamily="49" charset="-122"/>
              </a:rPr>
              <a:t>学习目标</a:t>
            </a:r>
            <a:endParaRPr lang="zh-CN" altLang="en-US" sz="3200" b="1" dirty="0" smtClean="0">
              <a:latin typeface="幼圆" panose="02010509060101010101" pitchFamily="49" charset="-122"/>
              <a:ea typeface="幼圆" panose="02010509060101010101" pitchFamily="49" charset="-122"/>
            </a:endParaRPr>
          </a:p>
        </p:txBody>
      </p:sp>
      <p:sp>
        <p:nvSpPr>
          <p:cNvPr id="3" name="矩形 2"/>
          <p:cNvSpPr/>
          <p:nvPr/>
        </p:nvSpPr>
        <p:spPr>
          <a:xfrm>
            <a:off x="591185" y="1000125"/>
            <a:ext cx="8102600" cy="3046095"/>
          </a:xfrm>
          <a:prstGeom prst="rect">
            <a:avLst/>
          </a:prstGeom>
        </p:spPr>
        <p:txBody>
          <a:bodyPr wrap="square">
            <a:spAutoFit/>
          </a:bodyPr>
          <a:p>
            <a:pPr marL="342900" lvl="0" indent="-342900">
              <a:lnSpc>
                <a:spcPct val="150000"/>
              </a:lnSpc>
              <a:buFont typeface="Arial" panose="020B0604020202020204" pitchFamily="34" charset="0"/>
              <a:buChar char="•"/>
            </a:pPr>
            <a:r>
              <a:rPr lang="zh-CN" altLang="en-US" sz="2400" b="1" dirty="0" smtClean="0"/>
              <a:t>知识目标</a:t>
            </a:r>
            <a:r>
              <a:rPr lang="zh-CN" altLang="en-US" sz="2400" dirty="0" smtClean="0"/>
              <a:t>：了解艺术活动的含义；理解幼儿园艺术教育的任务；掌握艺术活动的目标、内容和设计步骤。</a:t>
            </a:r>
            <a:endParaRPr lang="zh-CN" altLang="en-US" sz="2400" dirty="0" smtClean="0"/>
          </a:p>
          <a:p>
            <a:pPr marL="342900" lvl="0" indent="-342900">
              <a:lnSpc>
                <a:spcPct val="150000"/>
              </a:lnSpc>
              <a:buFont typeface="Arial" panose="020B0604020202020204" pitchFamily="34" charset="0"/>
              <a:buChar char="•"/>
            </a:pPr>
            <a:r>
              <a:rPr lang="zh-CN" altLang="en-US" sz="2400" b="1" dirty="0" smtClean="0"/>
              <a:t>技能目标</a:t>
            </a:r>
            <a:r>
              <a:rPr lang="zh-CN" altLang="en-US" sz="2400" dirty="0" smtClean="0"/>
              <a:t>：学会设计艺术活动，并做相应的指导。</a:t>
            </a:r>
            <a:endParaRPr lang="zh-CN" altLang="en-US" sz="2400" dirty="0" smtClean="0"/>
          </a:p>
          <a:p>
            <a:pPr marL="342900" lvl="0" indent="-342900">
              <a:lnSpc>
                <a:spcPct val="150000"/>
              </a:lnSpc>
              <a:buFont typeface="Arial" panose="020B0604020202020204" pitchFamily="34" charset="0"/>
              <a:buChar char="•"/>
            </a:pPr>
            <a:r>
              <a:rPr lang="zh-CN" altLang="en-US" sz="2400" b="1" dirty="0" smtClean="0"/>
              <a:t>情感态度目标</a:t>
            </a:r>
            <a:r>
              <a:rPr lang="zh-CN" altLang="en-US" sz="2400" dirty="0" smtClean="0"/>
              <a:t>：喜欢与幼儿一起参与到艺术教育活动中。</a:t>
            </a:r>
            <a:endParaRPr lang="zh-CN" altLang="en-US" sz="2400" dirty="0" smtClean="0"/>
          </a:p>
          <a:p>
            <a:pPr marL="457200" lvl="0" indent="-457200">
              <a:lnSpc>
                <a:spcPct val="150000"/>
              </a:lnSpc>
            </a:pPr>
            <a:r>
              <a:rPr lang="zh-CN" altLang="en-US" sz="3200" dirty="0" smtClean="0"/>
              <a:t>    </a:t>
            </a:r>
            <a:r>
              <a:rPr lang="en-US" altLang="zh-CN" sz="3200" dirty="0" smtClean="0"/>
              <a:t>  </a:t>
            </a:r>
            <a:endParaRPr lang="zh-CN" altLang="en-US" dirty="0">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grpSp>
        <p:nvGrpSpPr>
          <p:cNvPr id="2" name="组合 19"/>
          <p:cNvGrpSpPr/>
          <p:nvPr/>
        </p:nvGrpSpPr>
        <p:grpSpPr>
          <a:xfrm>
            <a:off x="35560" y="116840"/>
            <a:ext cx="8466455" cy="866775"/>
            <a:chOff x="1007604" y="2995651"/>
            <a:chExt cx="8937456" cy="866697"/>
          </a:xfrm>
        </p:grpSpPr>
        <p:grpSp>
          <p:nvGrpSpPr>
            <p:cNvPr id="3" name="组合 13"/>
            <p:cNvGrpSpPr/>
            <p:nvPr/>
          </p:nvGrpSpPr>
          <p:grpSpPr>
            <a:xfrm>
              <a:off x="3573967" y="3082322"/>
              <a:ext cx="6371093" cy="725105"/>
              <a:chOff x="2566363" y="998505"/>
              <a:chExt cx="6371093" cy="725105"/>
            </a:xfrm>
          </p:grpSpPr>
          <p:sp>
            <p:nvSpPr>
              <p:cNvPr id="18" name="同侧圆角矩形 17"/>
              <p:cNvSpPr/>
              <p:nvPr/>
            </p:nvSpPr>
            <p:spPr>
              <a:xfrm rot="5400000">
                <a:off x="5189636" y="-1624768"/>
                <a:ext cx="725105" cy="5971651"/>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同侧圆角矩形 4"/>
              <p:cNvSpPr/>
              <p:nvPr/>
            </p:nvSpPr>
            <p:spPr>
              <a:xfrm>
                <a:off x="2566366" y="1032351"/>
                <a:ext cx="6371090" cy="625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0"/>
                <a:r>
                  <a:rPr lang="zh-CN" altLang="en-US" sz="2400" b="1" dirty="0" smtClean="0">
                    <a:latin typeface="+mn-ea"/>
                  </a:rPr>
                  <a:t>学会设计与指导幼儿园美术活动</a:t>
                </a:r>
                <a:endParaRPr lang="zh-CN" altLang="en-US" sz="2400" b="1" dirty="0">
                  <a:latin typeface="+mn-ea"/>
                </a:endParaRPr>
              </a:p>
            </p:txBody>
          </p:sp>
        </p:grpSp>
        <p:grpSp>
          <p:nvGrpSpPr>
            <p:cNvPr id="4" name="组合 14"/>
            <p:cNvGrpSpPr/>
            <p:nvPr/>
          </p:nvGrpSpPr>
          <p:grpSpPr>
            <a:xfrm>
              <a:off x="1007604" y="2995651"/>
              <a:ext cx="2566365" cy="866697"/>
              <a:chOff x="0" y="911834"/>
              <a:chExt cx="2566365" cy="866697"/>
            </a:xfrm>
            <a:scene3d>
              <a:camera prst="orthographicFront"/>
              <a:lightRig rig="flat" dir="t"/>
            </a:scene3d>
          </p:grpSpPr>
          <p:sp>
            <p:nvSpPr>
              <p:cNvPr id="16" name="圆角矩形 15"/>
              <p:cNvSpPr/>
              <p:nvPr/>
            </p:nvSpPr>
            <p:spPr>
              <a:xfrm>
                <a:off x="0" y="911834"/>
                <a:ext cx="2566365" cy="866697"/>
              </a:xfrm>
              <a:prstGeom prst="roundRect">
                <a:avLst/>
              </a:prstGeom>
              <a:sp3d prstMaterial="dkEdge">
                <a:bevelT w="8200" h="38100"/>
              </a:sp3d>
            </p:spPr>
            <p:style>
              <a:lnRef idx="0">
                <a:schemeClr val="lt1">
                  <a:hueOff val="0"/>
                  <a:satOff val="0"/>
                  <a:lumOff val="0"/>
                  <a:alphaOff val="0"/>
                </a:schemeClr>
              </a:lnRef>
              <a:fillRef idx="2">
                <a:schemeClr val="accent1">
                  <a:shade val="80000"/>
                  <a:hueOff val="22151"/>
                  <a:satOff val="594"/>
                  <a:lumOff val="6482"/>
                  <a:alphaOff val="0"/>
                </a:schemeClr>
              </a:fillRef>
              <a:effectRef idx="1">
                <a:schemeClr val="accent1">
                  <a:shade val="80000"/>
                  <a:hueOff val="22151"/>
                  <a:satOff val="594"/>
                  <a:lumOff val="6482"/>
                  <a:alphaOff val="0"/>
                </a:schemeClr>
              </a:effectRef>
              <a:fontRef idx="minor">
                <a:schemeClr val="dk1"/>
              </a:fontRef>
            </p:style>
          </p:sp>
          <p:sp>
            <p:nvSpPr>
              <p:cNvPr id="17" name="圆角矩形 6"/>
              <p:cNvSpPr/>
              <p:nvPr/>
            </p:nvSpPr>
            <p:spPr>
              <a:xfrm>
                <a:off x="42309" y="954143"/>
                <a:ext cx="2481747" cy="7820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600" kern="1200" dirty="0" smtClean="0">
                    <a:latin typeface="微软雅黑" panose="020B0503020204020204" pitchFamily="34" charset="-122"/>
                    <a:ea typeface="微软雅黑" panose="020B0503020204020204" pitchFamily="34" charset="-122"/>
                  </a:rPr>
                  <a:t>任务一</a:t>
                </a:r>
                <a:endParaRPr lang="zh-CN" altLang="en-US" sz="3600" kern="1200" dirty="0">
                  <a:latin typeface="微软雅黑" panose="020B0503020204020204" pitchFamily="34" charset="-122"/>
                  <a:ea typeface="微软雅黑" panose="020B0503020204020204" pitchFamily="34" charset="-122"/>
                </a:endParaRPr>
              </a:p>
            </p:txBody>
          </p:sp>
        </p:grpSp>
      </p:grpSp>
      <p:graphicFrame>
        <p:nvGraphicFramePr>
          <p:cNvPr id="11" name="图示 10"/>
          <p:cNvGraphicFramePr/>
          <p:nvPr/>
        </p:nvGraphicFramePr>
        <p:xfrm>
          <a:off x="285720" y="1714488"/>
          <a:ext cx="8215370" cy="467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直接连接符 3"/>
          <p:cNvSpPr/>
          <p:nvPr/>
        </p:nvSpPr>
        <p:spPr>
          <a:xfrm>
            <a:off x="3786182" y="3071810"/>
            <a:ext cx="428628" cy="1214446"/>
          </a:xfrm>
          <a:custGeom>
            <a:avLst/>
            <a:gdLst/>
            <a:ahLst/>
            <a:cxnLst/>
            <a:rect l="0" t="0" r="0" b="0"/>
            <a:pathLst>
              <a:path>
                <a:moveTo>
                  <a:pt x="0" y="0"/>
                </a:moveTo>
                <a:lnTo>
                  <a:pt x="0" y="833439"/>
                </a:lnTo>
                <a:lnTo>
                  <a:pt x="129497" y="8334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直接连接符 3"/>
          <p:cNvSpPr/>
          <p:nvPr/>
        </p:nvSpPr>
        <p:spPr>
          <a:xfrm>
            <a:off x="5500694" y="3143248"/>
            <a:ext cx="428628" cy="857256"/>
          </a:xfrm>
          <a:custGeom>
            <a:avLst/>
            <a:gdLst/>
            <a:ahLst/>
            <a:cxnLst/>
            <a:rect l="0" t="0" r="0" b="0"/>
            <a:pathLst>
              <a:path>
                <a:moveTo>
                  <a:pt x="0" y="0"/>
                </a:moveTo>
                <a:lnTo>
                  <a:pt x="0" y="833439"/>
                </a:lnTo>
                <a:lnTo>
                  <a:pt x="129497" y="8334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直接连接符 3"/>
          <p:cNvSpPr/>
          <p:nvPr/>
        </p:nvSpPr>
        <p:spPr>
          <a:xfrm>
            <a:off x="7143768" y="3214686"/>
            <a:ext cx="428628" cy="1214446"/>
          </a:xfrm>
          <a:custGeom>
            <a:avLst/>
            <a:gdLst/>
            <a:ahLst/>
            <a:cxnLst/>
            <a:rect l="0" t="0" r="0" b="0"/>
            <a:pathLst>
              <a:path>
                <a:moveTo>
                  <a:pt x="0" y="0"/>
                </a:moveTo>
                <a:lnTo>
                  <a:pt x="0" y="833439"/>
                </a:lnTo>
                <a:lnTo>
                  <a:pt x="129497" y="8334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357158" y="142852"/>
            <a:ext cx="6072230" cy="928694"/>
          </a:xfrm>
          <a:prstGeom prst="rect">
            <a:avLst/>
          </a:prstGeom>
          <a:noFill/>
          <a:ln w="9525">
            <a:noFill/>
            <a:miter lim="800000"/>
          </a:ln>
        </p:spPr>
        <p:txBody>
          <a:bodyPr vert="horz" wrap="square" lIns="91440" tIns="45720" rIns="91440" bIns="45720" numCol="1" anchor="ctr" anchorCtr="0" compatLnSpc="1"/>
          <a:lstStyle/>
          <a:p>
            <a:pPr lvl="0"/>
            <a:r>
              <a:rPr lang="zh-CN" altLang="en-US" sz="2800" b="1" dirty="0" smtClean="0">
                <a:latin typeface="幼圆" panose="02010509060101010101" pitchFamily="49" charset="-122"/>
                <a:ea typeface="幼圆" panose="02010509060101010101" pitchFamily="49" charset="-122"/>
              </a:rPr>
              <a:t>一、了解美术活动的含义</a:t>
            </a:r>
            <a:endParaRPr lang="zh-CN" altLang="en-US" sz="2800" b="1" dirty="0">
              <a:latin typeface="幼圆" panose="02010509060101010101" pitchFamily="49" charset="-122"/>
              <a:ea typeface="幼圆" panose="02010509060101010101" pitchFamily="49" charset="-122"/>
            </a:endParaRPr>
          </a:p>
        </p:txBody>
      </p:sp>
      <p:sp>
        <p:nvSpPr>
          <p:cNvPr id="6" name="矩形 5"/>
          <p:cNvSpPr/>
          <p:nvPr/>
        </p:nvSpPr>
        <p:spPr>
          <a:xfrm>
            <a:off x="500034" y="1214422"/>
            <a:ext cx="8429684" cy="3139321"/>
          </a:xfrm>
          <a:prstGeom prst="rect">
            <a:avLst/>
          </a:prstGeom>
        </p:spPr>
        <p:txBody>
          <a:bodyPr wrap="square">
            <a:spAutoFit/>
          </a:bodyPr>
          <a:lstStyle/>
          <a:p>
            <a:pPr lvl="0">
              <a:lnSpc>
                <a:spcPct val="150000"/>
              </a:lnSpc>
            </a:pPr>
            <a:r>
              <a:rPr lang="zh-CN" altLang="en-US" sz="3600" dirty="0" smtClean="0"/>
              <a:t>       </a:t>
            </a:r>
            <a:r>
              <a:rPr lang="zh-CN" altLang="en-US" sz="3200" dirty="0" smtClean="0"/>
              <a:t>美术是艺术的一个分支，是运用一定的物质材料，通过自己独特的艺术语言塑造具体可视的形象，以反映客观事物，表达人类的思想感情和美化生活的一种造型艺术。</a:t>
            </a:r>
            <a:endParaRPr lang="en-US" altLang="zh-CN"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1857356" y="214290"/>
            <a:ext cx="6072230" cy="928694"/>
          </a:xfrm>
          <a:prstGeom prst="rect">
            <a:avLst/>
          </a:prstGeom>
          <a:noFill/>
          <a:ln w="9525">
            <a:noFill/>
            <a:miter lim="800000"/>
          </a:ln>
        </p:spPr>
        <p:txBody>
          <a:bodyPr vert="horz" wrap="square" lIns="91440" tIns="45720" rIns="91440" bIns="45720" numCol="1" anchor="ctr" anchorCtr="0" compatLnSpc="1"/>
          <a:lstStyle/>
          <a:p>
            <a:pPr lvl="0"/>
            <a:r>
              <a:rPr lang="zh-CN" altLang="en-US" sz="2800" b="1" dirty="0" smtClean="0">
                <a:latin typeface="幼圆" panose="02010509060101010101" pitchFamily="49" charset="-122"/>
                <a:ea typeface="幼圆" panose="02010509060101010101" pitchFamily="49" charset="-122"/>
              </a:rPr>
              <a:t>二、</a:t>
            </a:r>
            <a:r>
              <a:rPr lang="zh-CN" altLang="en-US" sz="2800" b="1" dirty="0" smtClean="0"/>
              <a:t>理解幼儿园美术教育的任务</a:t>
            </a:r>
            <a:endParaRPr lang="zh-CN" altLang="en-US" sz="2800" b="1" dirty="0">
              <a:latin typeface="幼圆" panose="02010509060101010101" pitchFamily="49" charset="-122"/>
              <a:ea typeface="幼圆" panose="02010509060101010101" pitchFamily="49" charset="-122"/>
            </a:endParaRPr>
          </a:p>
        </p:txBody>
      </p:sp>
      <p:sp>
        <p:nvSpPr>
          <p:cNvPr id="6" name="矩形 5"/>
          <p:cNvSpPr/>
          <p:nvPr/>
        </p:nvSpPr>
        <p:spPr>
          <a:xfrm>
            <a:off x="3500430" y="1500174"/>
            <a:ext cx="4857784" cy="2492990"/>
          </a:xfrm>
          <a:prstGeom prst="rect">
            <a:avLst/>
          </a:prstGeom>
        </p:spPr>
        <p:txBody>
          <a:bodyPr wrap="square">
            <a:spAutoFit/>
          </a:bodyPr>
          <a:lstStyle/>
          <a:p>
            <a:pPr lvl="0">
              <a:lnSpc>
                <a:spcPct val="150000"/>
              </a:lnSpc>
            </a:pPr>
            <a:r>
              <a:rPr lang="en-US" altLang="zh-CN" sz="3600" dirty="0" smtClean="0"/>
              <a:t>1.</a:t>
            </a:r>
            <a:r>
              <a:rPr lang="zh-CN" altLang="en-US" sz="3600" dirty="0" smtClean="0"/>
              <a:t>激发幼儿审美情趣</a:t>
            </a:r>
            <a:endParaRPr lang="en-US" altLang="zh-CN" sz="3600" dirty="0" smtClean="0"/>
          </a:p>
          <a:p>
            <a:pPr lvl="0">
              <a:lnSpc>
                <a:spcPct val="150000"/>
              </a:lnSpc>
            </a:pPr>
            <a:r>
              <a:rPr lang="en-US" altLang="zh-CN" sz="3600" dirty="0" smtClean="0"/>
              <a:t>2.</a:t>
            </a:r>
            <a:r>
              <a:rPr lang="zh-CN" altLang="en-US" sz="3200" dirty="0" smtClean="0"/>
              <a:t>建立初步的审美意识</a:t>
            </a:r>
            <a:endParaRPr lang="en-US" altLang="zh-CN" sz="3200" dirty="0" smtClean="0"/>
          </a:p>
          <a:p>
            <a:pPr>
              <a:lnSpc>
                <a:spcPct val="150000"/>
              </a:lnSpc>
            </a:pPr>
            <a:r>
              <a:rPr lang="en-US" altLang="zh-CN" sz="3200" dirty="0" smtClean="0"/>
              <a:t>3.</a:t>
            </a:r>
            <a:r>
              <a:rPr lang="zh-CN" altLang="en-US" sz="3200" dirty="0" smtClean="0"/>
              <a:t>发挥美术的教育作用</a:t>
            </a:r>
            <a:endParaRPr lang="zh-CN" altLang="en-US" sz="3200" dirty="0" smtClean="0"/>
          </a:p>
        </p:txBody>
      </p:sp>
      <p:pic>
        <p:nvPicPr>
          <p:cNvPr id="4" name="图片 27650" descr="Gif0405_036"/>
          <p:cNvPicPr>
            <a:picLocks noChangeAspect="1" noChangeArrowheads="1"/>
          </p:cNvPicPr>
          <p:nvPr/>
        </p:nvPicPr>
        <p:blipFill>
          <a:blip r:embed="rId2"/>
          <a:srcRect/>
          <a:stretch>
            <a:fillRect/>
          </a:stretch>
        </p:blipFill>
        <p:spPr bwMode="auto">
          <a:xfrm rot="21433898">
            <a:off x="680619" y="1037817"/>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357158" y="142852"/>
            <a:ext cx="7000924" cy="928694"/>
          </a:xfrm>
          <a:prstGeom prst="rect">
            <a:avLst/>
          </a:prstGeom>
          <a:noFill/>
          <a:ln w="9525">
            <a:noFill/>
            <a:miter lim="800000"/>
          </a:ln>
        </p:spPr>
        <p:txBody>
          <a:bodyPr vert="horz" wrap="square" lIns="91440" tIns="45720" rIns="91440" bIns="45720" numCol="1" anchor="ctr" anchorCtr="0" compatLnSpc="1"/>
          <a:lstStyle/>
          <a:p>
            <a:pPr lvl="0"/>
            <a:r>
              <a:rPr lang="zh-CN" altLang="en-US" sz="2800" b="1" dirty="0" smtClean="0">
                <a:latin typeface="幼圆" panose="02010509060101010101" pitchFamily="49" charset="-122"/>
                <a:ea typeface="幼圆" panose="02010509060101010101" pitchFamily="49" charset="-122"/>
              </a:rPr>
              <a:t>三、</a:t>
            </a:r>
            <a:r>
              <a:rPr lang="zh-CN" altLang="en-US" sz="2800" b="1" dirty="0" smtClean="0"/>
              <a:t>掌握幼儿园美术教育的目标和内容</a:t>
            </a:r>
            <a:endParaRPr lang="zh-CN" altLang="en-US" sz="2800" b="1" dirty="0">
              <a:latin typeface="幼圆" panose="02010509060101010101" pitchFamily="49" charset="-122"/>
              <a:ea typeface="幼圆" panose="02010509060101010101" pitchFamily="49" charset="-122"/>
            </a:endParaRPr>
          </a:p>
        </p:txBody>
      </p:sp>
      <p:sp>
        <p:nvSpPr>
          <p:cNvPr id="6" name="矩形 5"/>
          <p:cNvSpPr/>
          <p:nvPr/>
        </p:nvSpPr>
        <p:spPr>
          <a:xfrm>
            <a:off x="1071538" y="1357298"/>
            <a:ext cx="7000924" cy="2585323"/>
          </a:xfrm>
          <a:prstGeom prst="rect">
            <a:avLst/>
          </a:prstGeom>
        </p:spPr>
        <p:txBody>
          <a:bodyPr wrap="square">
            <a:spAutoFit/>
          </a:bodyPr>
          <a:lstStyle/>
          <a:p>
            <a:pPr lvl="0">
              <a:lnSpc>
                <a:spcPct val="150000"/>
              </a:lnSpc>
            </a:pPr>
            <a:r>
              <a:rPr lang="zh-CN" altLang="en-US" sz="3600" dirty="0" smtClean="0"/>
              <a:t>（一）幼儿园美术教育的目标</a:t>
            </a:r>
            <a:endParaRPr lang="en-US" altLang="zh-CN" sz="3600" dirty="0" smtClean="0"/>
          </a:p>
          <a:p>
            <a:pPr lvl="0">
              <a:lnSpc>
                <a:spcPct val="150000"/>
              </a:lnSpc>
            </a:pPr>
            <a:r>
              <a:rPr lang="en-US" altLang="zh-CN" sz="3600" dirty="0" smtClean="0"/>
              <a:t>1.</a:t>
            </a:r>
            <a:r>
              <a:rPr lang="zh-CN" altLang="en-US" sz="3600" b="1" dirty="0" smtClean="0"/>
              <a:t>幼儿园美术教育总目标</a:t>
            </a:r>
            <a:endParaRPr lang="en-US" altLang="zh-CN" sz="3600" dirty="0" smtClean="0"/>
          </a:p>
          <a:p>
            <a:pPr lvl="0">
              <a:lnSpc>
                <a:spcPct val="150000"/>
              </a:lnSpc>
            </a:pPr>
            <a:r>
              <a:rPr lang="en-US" altLang="zh-CN" sz="3600" b="1" dirty="0" smtClean="0"/>
              <a:t>2.</a:t>
            </a:r>
            <a:r>
              <a:rPr lang="zh-CN" altLang="en-US" sz="3600" b="1" dirty="0" smtClean="0"/>
              <a:t>各年龄班美术教育目标</a:t>
            </a:r>
            <a:endParaRPr lang="en-US" altLang="zh-CN" sz="36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39552" y="620688"/>
            <a:ext cx="4320480" cy="523220"/>
          </a:xfrm>
          <a:prstGeom prst="rect">
            <a:avLst/>
          </a:prstGeom>
          <a:noFill/>
        </p:spPr>
        <p:txBody>
          <a:bodyPr wrap="square" rtlCol="0">
            <a:spAutoFit/>
          </a:bodyPr>
          <a:lstStyle/>
          <a:p>
            <a:r>
              <a:rPr lang="en-US" altLang="zh-CN" sz="2800" dirty="0" smtClean="0"/>
              <a:t>【</a:t>
            </a:r>
            <a:r>
              <a:rPr lang="zh-CN" altLang="en-US" sz="2800" dirty="0" smtClean="0"/>
              <a:t>小任务</a:t>
            </a:r>
            <a:r>
              <a:rPr lang="en-US" altLang="zh-CN" sz="2800" dirty="0" smtClean="0"/>
              <a:t>】</a:t>
            </a:r>
            <a:endParaRPr lang="en-US" altLang="zh-CN" sz="2800" dirty="0" smtClean="0"/>
          </a:p>
        </p:txBody>
      </p:sp>
      <p:sp>
        <p:nvSpPr>
          <p:cNvPr id="8" name="TextBox 7"/>
          <p:cNvSpPr txBox="1"/>
          <p:nvPr/>
        </p:nvSpPr>
        <p:spPr>
          <a:xfrm>
            <a:off x="1187624" y="1772816"/>
            <a:ext cx="6480720" cy="2308324"/>
          </a:xfrm>
          <a:prstGeom prst="rect">
            <a:avLst/>
          </a:prstGeom>
          <a:solidFill>
            <a:schemeClr val="accent3">
              <a:lumMod val="20000"/>
              <a:lumOff val="80000"/>
            </a:schemeClr>
          </a:solidFill>
        </p:spPr>
        <p:txBody>
          <a:bodyPr wrap="square" rtlCol="0">
            <a:spAutoFit/>
          </a:bodyPr>
          <a:lstStyle/>
          <a:p>
            <a:endParaRPr lang="en-US" altLang="zh-CN" sz="2400" dirty="0" smtClean="0"/>
          </a:p>
          <a:p>
            <a:pPr>
              <a:lnSpc>
                <a:spcPct val="200000"/>
              </a:lnSpc>
            </a:pPr>
            <a:r>
              <a:rPr lang="zh-CN" altLang="en-US" sz="2400" b="1" dirty="0" smtClean="0"/>
              <a:t>       请分组讨论幼儿园美术教育总目标以及各年龄班美术教育目标的具体内容。</a:t>
            </a:r>
            <a:endParaRPr lang="en-US" altLang="zh-CN" sz="2400" b="1" dirty="0" smtClean="0"/>
          </a:p>
          <a:p>
            <a:endParaRPr lang="zh-CN" altLang="en-US" sz="2400" dirty="0"/>
          </a:p>
        </p:txBody>
      </p:sp>
      <p:pic>
        <p:nvPicPr>
          <p:cNvPr id="4" name="图片 27651" descr="FLOW11"/>
          <p:cNvPicPr>
            <a:picLocks noChangeAspect="1" noChangeArrowheads="1"/>
          </p:cNvPicPr>
          <p:nvPr/>
        </p:nvPicPr>
        <p:blipFill>
          <a:blip r:embed="rId2"/>
          <a:srcRect/>
          <a:stretch>
            <a:fillRect/>
          </a:stretch>
        </p:blipFill>
        <p:spPr bwMode="auto">
          <a:xfrm>
            <a:off x="6443663" y="4149725"/>
            <a:ext cx="21209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5" name="标题 1"/>
          <p:cNvSpPr txBox="1"/>
          <p:nvPr/>
        </p:nvSpPr>
        <p:spPr bwMode="auto">
          <a:xfrm>
            <a:off x="357158" y="142852"/>
            <a:ext cx="7000924" cy="928694"/>
          </a:xfrm>
          <a:prstGeom prst="rect">
            <a:avLst/>
          </a:prstGeom>
          <a:noFill/>
          <a:ln w="9525">
            <a:noFill/>
            <a:miter lim="800000"/>
          </a:ln>
        </p:spPr>
        <p:txBody>
          <a:bodyPr vert="horz" wrap="square" lIns="91440" tIns="45720" rIns="91440" bIns="45720" numCol="1" anchor="ctr" anchorCtr="0" compatLnSpc="1"/>
          <a:lstStyle/>
          <a:p>
            <a:pPr lvl="0"/>
            <a:r>
              <a:rPr lang="zh-CN" altLang="en-US" sz="2800" b="1" dirty="0" smtClean="0">
                <a:latin typeface="幼圆" panose="02010509060101010101" pitchFamily="49" charset="-122"/>
                <a:ea typeface="幼圆" panose="02010509060101010101" pitchFamily="49" charset="-122"/>
              </a:rPr>
              <a:t>三、</a:t>
            </a:r>
            <a:r>
              <a:rPr lang="zh-CN" altLang="en-US" sz="2800" b="1" dirty="0" smtClean="0"/>
              <a:t>掌握幼儿园美术教育的目标和内容</a:t>
            </a:r>
            <a:endParaRPr lang="zh-CN" altLang="en-US" sz="2800" b="1" dirty="0">
              <a:latin typeface="幼圆" panose="02010509060101010101" pitchFamily="49" charset="-122"/>
              <a:ea typeface="幼圆" panose="02010509060101010101" pitchFamily="49" charset="-122"/>
            </a:endParaRPr>
          </a:p>
        </p:txBody>
      </p:sp>
      <p:sp>
        <p:nvSpPr>
          <p:cNvPr id="6" name="矩形 5"/>
          <p:cNvSpPr/>
          <p:nvPr/>
        </p:nvSpPr>
        <p:spPr>
          <a:xfrm>
            <a:off x="1071538" y="1357298"/>
            <a:ext cx="7000924" cy="2585323"/>
          </a:xfrm>
          <a:prstGeom prst="rect">
            <a:avLst/>
          </a:prstGeom>
        </p:spPr>
        <p:txBody>
          <a:bodyPr wrap="square">
            <a:spAutoFit/>
          </a:bodyPr>
          <a:lstStyle/>
          <a:p>
            <a:pPr lvl="0">
              <a:lnSpc>
                <a:spcPct val="150000"/>
              </a:lnSpc>
            </a:pPr>
            <a:r>
              <a:rPr lang="zh-CN" altLang="en-US" sz="3600" dirty="0" smtClean="0"/>
              <a:t>（二）幼儿园美术教育的内容</a:t>
            </a:r>
            <a:endParaRPr lang="en-US" altLang="zh-CN" sz="3600" dirty="0" smtClean="0"/>
          </a:p>
          <a:p>
            <a:pPr marL="742950" indent="-742950">
              <a:lnSpc>
                <a:spcPct val="150000"/>
              </a:lnSpc>
              <a:buFontTx/>
              <a:buAutoNum type="arabicPeriod"/>
            </a:pPr>
            <a:r>
              <a:rPr lang="zh-CN" altLang="en-US" sz="3600" dirty="0" smtClean="0"/>
              <a:t>绘画活动；      </a:t>
            </a:r>
            <a:r>
              <a:rPr lang="en-US" altLang="en-US" sz="3600" dirty="0" smtClean="0"/>
              <a:t>2.   </a:t>
            </a:r>
            <a:r>
              <a:rPr lang="zh-CN" altLang="en-US" sz="3600" dirty="0" smtClean="0"/>
              <a:t>手工活动</a:t>
            </a:r>
            <a:endParaRPr lang="en-US" altLang="zh-CN" sz="3600" dirty="0" smtClean="0"/>
          </a:p>
          <a:p>
            <a:pPr marL="742950" lvl="0" indent="-742950">
              <a:lnSpc>
                <a:spcPct val="150000"/>
              </a:lnSpc>
            </a:pPr>
            <a:r>
              <a:rPr lang="en-US" altLang="zh-CN" sz="3600" dirty="0" smtClean="0"/>
              <a:t>3.  </a:t>
            </a:r>
            <a:r>
              <a:rPr lang="zh-CN" altLang="en-US" sz="3600" dirty="0" smtClean="0"/>
              <a:t>美术欣赏活动  </a:t>
            </a:r>
            <a:endParaRPr lang="en-US" altLang="zh-CN" sz="3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1610</Words>
  <Application>WPS 演示</Application>
  <PresentationFormat>全屏显示(4:3)</PresentationFormat>
  <Paragraphs>172</Paragraphs>
  <Slides>29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Arial</vt:lpstr>
      <vt:lpstr>宋体</vt:lpstr>
      <vt:lpstr>Wingdings</vt:lpstr>
      <vt:lpstr>华文琥珀</vt:lpstr>
      <vt:lpstr>华文隶书</vt:lpstr>
      <vt:lpstr>微软雅黑</vt:lpstr>
      <vt:lpstr>幼圆</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Administrator</cp:lastModifiedBy>
  <cp:revision>279</cp:revision>
  <dcterms:created xsi:type="dcterms:W3CDTF">2013-10-30T09:04:00Z</dcterms:created>
  <dcterms:modified xsi:type="dcterms:W3CDTF">2017-09-14T03:15:10Z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