
<file path=[Content_Types].xml><?xml version="1.0" encoding="utf-8"?>
<Types xmlns="http://schemas.openxmlformats.org/package/2006/content-types">
  <Default Extension="jpeg" ContentType="image/jpeg"/>
  <Default Extension="png" ContentType="image/png"/>
  <Default Extension="gif" ContentType="image/gi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diagrams/colors1.xml" ContentType="application/vnd.openxmlformats-officedocument.drawingml.diagramColors+xml"/>
  <Override PartName="/ppt/diagrams/colors2.xml" ContentType="application/vnd.openxmlformats-officedocument.drawingml.diagramColors+xml"/>
  <Override PartName="/ppt/diagrams/colors3.xml" ContentType="application/vnd.openxmlformats-officedocument.drawingml.diagramColors+xml"/>
  <Override PartName="/ppt/diagrams/colors4.xml" ContentType="application/vnd.openxmlformats-officedocument.drawingml.diagramColors+xml"/>
  <Override PartName="/ppt/diagrams/data1.xml" ContentType="application/vnd.openxmlformats-officedocument.drawingml.diagramData+xml"/>
  <Override PartName="/ppt/diagrams/data2.xml" ContentType="application/vnd.openxmlformats-officedocument.drawingml.diagramData+xml"/>
  <Override PartName="/ppt/diagrams/data3.xml" ContentType="application/vnd.openxmlformats-officedocument.drawingml.diagramData+xml"/>
  <Override PartName="/ppt/diagrams/data4.xml" ContentType="application/vnd.openxmlformats-officedocument.drawingml.diagramData+xml"/>
  <Override PartName="/ppt/diagrams/drawing1.xml" ContentType="application/vnd.ms-office.drawingml.diagramDrawing+xml"/>
  <Override PartName="/ppt/diagrams/drawing2.xml" ContentType="application/vnd.ms-office.drawingml.diagramDrawing+xml"/>
  <Override PartName="/ppt/diagrams/drawing3.xml" ContentType="application/vnd.ms-office.drawingml.diagramDrawing+xml"/>
  <Override PartName="/ppt/diagrams/drawing4.xml" ContentType="application/vnd.ms-office.drawingml.diagramDrawing+xml"/>
  <Override PartName="/ppt/diagrams/layout1.xml" ContentType="application/vnd.openxmlformats-officedocument.drawingml.diagram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4.xml" ContentType="application/vnd.openxmlformats-officedocument.drawingml.diagramLayout+xml"/>
  <Override PartName="/ppt/diagrams/quickStyle1.xml" ContentType="application/vnd.openxmlformats-officedocument.drawingml.diagramStyle+xml"/>
  <Override PartName="/ppt/diagrams/quickStyle2.xml" ContentType="application/vnd.openxmlformats-officedocument.drawingml.diagramStyle+xml"/>
  <Override PartName="/ppt/diagrams/quickStyle3.xml" ContentType="application/vnd.openxmlformats-officedocument.drawingml.diagramStyle+xml"/>
  <Override PartName="/ppt/diagrams/quickStyle4.xml" ContentType="application/vnd.openxmlformats-officedocument.drawingml.diagramStyle+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1"/>
  </p:notesMasterIdLst>
  <p:sldIdLst>
    <p:sldId id="256" r:id="rId3"/>
    <p:sldId id="481" r:id="rId4"/>
    <p:sldId id="556" r:id="rId5"/>
    <p:sldId id="262" r:id="rId6"/>
    <p:sldId id="484" r:id="rId7"/>
    <p:sldId id="297" r:id="rId8"/>
    <p:sldId id="490" r:id="rId9"/>
    <p:sldId id="485" r:id="rId10"/>
    <p:sldId id="491" r:id="rId11"/>
    <p:sldId id="482" r:id="rId12"/>
    <p:sldId id="486" r:id="rId13"/>
    <p:sldId id="487" r:id="rId14"/>
    <p:sldId id="494" r:id="rId15"/>
    <p:sldId id="495" r:id="rId16"/>
    <p:sldId id="496" r:id="rId17"/>
    <p:sldId id="488" r:id="rId18"/>
    <p:sldId id="489" r:id="rId19"/>
    <p:sldId id="280" r:id="rId20"/>
    <p:sldId id="498" r:id="rId22"/>
    <p:sldId id="500" r:id="rId23"/>
    <p:sldId id="300" r:id="rId24"/>
    <p:sldId id="499" r:id="rId25"/>
    <p:sldId id="292" r:id="rId26"/>
    <p:sldId id="497" r:id="rId27"/>
    <p:sldId id="555" r:id="rId28"/>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F02BE"/>
    <a:srgbClr val="EA718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08" d="100"/>
          <a:sy n="108" d="100"/>
        </p:scale>
        <p:origin x="-1704" y="-78"/>
      </p:cViewPr>
      <p:guideLst>
        <p:guide orient="horz" pos="2148"/>
        <p:guide pos="2924"/>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1" Type="http://schemas.openxmlformats.org/officeDocument/2006/relationships/tableStyles" Target="tableStyles.xml"/><Relationship Id="rId30" Type="http://schemas.openxmlformats.org/officeDocument/2006/relationships/viewProps" Target="viewProps.xml"/><Relationship Id="rId3" Type="http://schemas.openxmlformats.org/officeDocument/2006/relationships/slide" Target="slides/slide1.xml"/><Relationship Id="rId29" Type="http://schemas.openxmlformats.org/officeDocument/2006/relationships/presProps" Target="presProps.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notesMaster" Target="notesMasters/notesMaster1.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iagrams/_rels/data2.xml.rels><?xml version="1.0" encoding="UTF-8" standalone="yes"?>
<Relationships xmlns="http://schemas.openxmlformats.org/package/2006/relationships"><Relationship Id="rId1" Type="http://schemas.openxmlformats.org/officeDocument/2006/relationships/image" Target="../media/image11.jpeg"/></Relationships>
</file>

<file path=ppt/diagrams/_rels/data3.xml.rels><?xml version="1.0" encoding="UTF-8" standalone="yes"?>
<Relationships xmlns="http://schemas.openxmlformats.org/package/2006/relationships"><Relationship Id="rId1" Type="http://schemas.openxmlformats.org/officeDocument/2006/relationships/image" Target="../media/image11.jpeg"/></Relationships>
</file>

<file path=ppt/diagrams/_rels/data4.xml.rels><?xml version="1.0" encoding="UTF-8" standalone="yes"?>
<Relationships xmlns="http://schemas.openxmlformats.org/package/2006/relationships"><Relationship Id="rId1" Type="http://schemas.openxmlformats.org/officeDocument/2006/relationships/image" Target="../media/image11.jpeg"/></Relationships>
</file>

<file path=ppt/diagrams/colors1.xml><?xml version="1.0" encoding="utf-8"?>
<dgm:colorsDef xmlns:dgm="http://schemas.openxmlformats.org/drawingml/2006/diagram" xmlns:a="http://schemas.openxmlformats.org/drawingml/2006/main" uniqueId="urn:microsoft.com/office/officeart/2005/8/colors/accent1_3#2">
  <dgm:title val=""/>
  <dgm:desc val=""/>
  <dgm:catLst>
    <dgm:cat type="accent1" pri="11300"/>
  </dgm:catLst>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node0">
    <dgm:fillClrLst meth="repeat">
      <a:schemeClr val="accent1">
        <a:shade val="80000"/>
      </a:schemeClr>
    </dgm:fillClrLst>
    <dgm:linClrLst meth="repeat">
      <a:schemeClr val="lt1"/>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29">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29">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29">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67BF3CE1-18CF-4302-9AF2-1669955923FC}" type="doc">
      <dgm:prSet loTypeId="urn:microsoft.com/office/officeart/2005/8/layout/vList5" loCatId="list" qsTypeId="urn:microsoft.com/office/officeart/2005/8/quickstyle/simple3#19" qsCatId="simple" csTypeId="urn:microsoft.com/office/officeart/2005/8/colors/accent1_3#2" csCatId="accent1" phldr="1"/>
      <dgm:spPr/>
      <dgm:t>
        <a:bodyPr/>
        <a:lstStyle/>
        <a:p>
          <a:endParaRPr lang="zh-CN" altLang="en-US"/>
        </a:p>
      </dgm:t>
    </dgm:pt>
    <dgm:pt modelId="{300F7F5E-507A-4644-8DA1-1B08A648BF2B}">
      <dgm:prSet phldrT="[文本]" custT="1"/>
      <dgm:spPr/>
      <dgm:t>
        <a:bodyPr/>
        <a:lstStyle/>
        <a:p>
          <a:r>
            <a:rPr lang="zh-CN" altLang="en-US" sz="2400" b="1" dirty="0" smtClean="0">
              <a:latin typeface="+mn-ea"/>
              <a:ea typeface="+mn-ea"/>
            </a:rPr>
            <a:t>任务一</a:t>
          </a:r>
          <a:endParaRPr lang="zh-CN" altLang="en-US" sz="2400" b="1" dirty="0">
            <a:latin typeface="+mn-ea"/>
            <a:ea typeface="+mn-ea"/>
          </a:endParaRPr>
        </a:p>
      </dgm:t>
    </dgm:pt>
    <dgm:pt modelId="{8EF788F0-FBF7-4AC0-9EBC-B98F3492E775}" cxnId="{01A1D5FE-E854-45AD-BADD-D135C37A5783}" type="parTrans">
      <dgm:prSet/>
      <dgm:spPr/>
      <dgm:t>
        <a:bodyPr/>
        <a:lstStyle/>
        <a:p>
          <a:endParaRPr lang="zh-CN" altLang="en-US" sz="2400">
            <a:latin typeface="+mn-ea"/>
            <a:ea typeface="+mn-ea"/>
          </a:endParaRPr>
        </a:p>
      </dgm:t>
    </dgm:pt>
    <dgm:pt modelId="{5586B376-CB69-4318-939A-1504CBBD8384}" cxnId="{01A1D5FE-E854-45AD-BADD-D135C37A5783}" type="sibTrans">
      <dgm:prSet/>
      <dgm:spPr/>
      <dgm:t>
        <a:bodyPr/>
        <a:lstStyle/>
        <a:p>
          <a:endParaRPr lang="zh-CN" altLang="en-US" sz="2400">
            <a:latin typeface="+mn-ea"/>
            <a:ea typeface="+mn-ea"/>
          </a:endParaRPr>
        </a:p>
      </dgm:t>
    </dgm:pt>
    <dgm:pt modelId="{688D8917-3665-49FD-B64F-ED4D787BE644}">
      <dgm:prSet phldrT="[文本]" custT="1"/>
      <dgm:spPr/>
      <dgm:t>
        <a:bodyPr/>
        <a:lstStyle/>
        <a:p>
          <a:r>
            <a:rPr lang="zh-CN" altLang="en-US" sz="2400" b="1" dirty="0" smtClean="0">
              <a:latin typeface="+mn-ea"/>
              <a:ea typeface="+mn-ea"/>
            </a:rPr>
            <a:t>理解幼儿园教育活动设计的内涵</a:t>
          </a:r>
          <a:endParaRPr lang="zh-CN" altLang="en-US" sz="2400" b="1" dirty="0">
            <a:latin typeface="+mn-ea"/>
            <a:ea typeface="+mn-ea"/>
          </a:endParaRPr>
        </a:p>
      </dgm:t>
    </dgm:pt>
    <dgm:pt modelId="{2B1410A0-7274-434C-AB86-7549B911BA04}" cxnId="{5129F148-33FF-4C20-851D-F70462F44C54}" type="parTrans">
      <dgm:prSet/>
      <dgm:spPr/>
      <dgm:t>
        <a:bodyPr/>
        <a:lstStyle/>
        <a:p>
          <a:endParaRPr lang="zh-CN" altLang="en-US" sz="2400">
            <a:latin typeface="+mn-ea"/>
            <a:ea typeface="+mn-ea"/>
          </a:endParaRPr>
        </a:p>
      </dgm:t>
    </dgm:pt>
    <dgm:pt modelId="{6CC434B2-E365-4DE2-84AE-DA761263BE99}" cxnId="{5129F148-33FF-4C20-851D-F70462F44C54}" type="sibTrans">
      <dgm:prSet/>
      <dgm:spPr/>
      <dgm:t>
        <a:bodyPr/>
        <a:lstStyle/>
        <a:p>
          <a:endParaRPr lang="zh-CN" altLang="en-US" sz="2400">
            <a:latin typeface="+mn-ea"/>
            <a:ea typeface="+mn-ea"/>
          </a:endParaRPr>
        </a:p>
      </dgm:t>
    </dgm:pt>
    <dgm:pt modelId="{48174922-665B-4479-B7F6-BA0BB40C5D16}">
      <dgm:prSet phldrT="[文本]" custT="1"/>
      <dgm:spPr/>
      <dgm:t>
        <a:bodyPr/>
        <a:lstStyle/>
        <a:p>
          <a:r>
            <a:rPr lang="zh-CN" altLang="en-US" sz="2400" b="1" dirty="0" smtClean="0">
              <a:latin typeface="+mn-ea"/>
              <a:ea typeface="+mn-ea"/>
            </a:rPr>
            <a:t>任务二</a:t>
          </a:r>
          <a:endParaRPr lang="zh-CN" altLang="en-US" sz="2400" b="1" dirty="0">
            <a:latin typeface="+mn-ea"/>
            <a:ea typeface="+mn-ea"/>
          </a:endParaRPr>
        </a:p>
      </dgm:t>
    </dgm:pt>
    <dgm:pt modelId="{D8988A8C-D88D-42A3-AEC8-B388DA97ED0F}" cxnId="{CCB7EDDE-916F-49B5-BB01-BEB847B4B7DF}" type="parTrans">
      <dgm:prSet/>
      <dgm:spPr/>
      <dgm:t>
        <a:bodyPr/>
        <a:lstStyle/>
        <a:p>
          <a:endParaRPr lang="zh-CN" altLang="en-US" sz="2400">
            <a:latin typeface="+mn-ea"/>
            <a:ea typeface="+mn-ea"/>
          </a:endParaRPr>
        </a:p>
      </dgm:t>
    </dgm:pt>
    <dgm:pt modelId="{97BB4A7F-FF6F-4ED3-959E-7EB518E576F2}" cxnId="{CCB7EDDE-916F-49B5-BB01-BEB847B4B7DF}" type="sibTrans">
      <dgm:prSet/>
      <dgm:spPr/>
      <dgm:t>
        <a:bodyPr/>
        <a:lstStyle/>
        <a:p>
          <a:endParaRPr lang="zh-CN" altLang="en-US" sz="2400">
            <a:latin typeface="+mn-ea"/>
            <a:ea typeface="+mn-ea"/>
          </a:endParaRPr>
        </a:p>
      </dgm:t>
    </dgm:pt>
    <dgm:pt modelId="{D2727B26-7AB0-4493-8347-9A0ADAE302EF}">
      <dgm:prSet phldrT="[文本]" custT="1"/>
      <dgm:spPr/>
      <dgm:t>
        <a:bodyPr/>
        <a:lstStyle/>
        <a:p>
          <a:r>
            <a:rPr lang="zh-CN" altLang="en-US" sz="2400" b="1" dirty="0" smtClean="0">
              <a:latin typeface="+mn-ea"/>
              <a:ea typeface="+mn-ea"/>
            </a:rPr>
            <a:t>掌握幼儿园教育活动设计的基本原则（重点）</a:t>
          </a:r>
          <a:endParaRPr lang="zh-CN" altLang="en-US" sz="2400" b="1" dirty="0">
            <a:latin typeface="+mn-ea"/>
            <a:ea typeface="+mn-ea"/>
          </a:endParaRPr>
        </a:p>
      </dgm:t>
    </dgm:pt>
    <dgm:pt modelId="{6E387C35-FBFA-4850-B0AC-3BCEDB147B75}" cxnId="{EA0DECEE-68BE-4C94-8E8A-453CEDAF9F3F}" type="parTrans">
      <dgm:prSet/>
      <dgm:spPr/>
      <dgm:t>
        <a:bodyPr/>
        <a:lstStyle/>
        <a:p>
          <a:endParaRPr lang="zh-CN" altLang="en-US" sz="2400">
            <a:latin typeface="+mn-ea"/>
            <a:ea typeface="+mn-ea"/>
          </a:endParaRPr>
        </a:p>
      </dgm:t>
    </dgm:pt>
    <dgm:pt modelId="{8C8AB8C3-5DBA-449A-B45D-033B672C5FFB}" cxnId="{EA0DECEE-68BE-4C94-8E8A-453CEDAF9F3F}" type="sibTrans">
      <dgm:prSet/>
      <dgm:spPr/>
      <dgm:t>
        <a:bodyPr/>
        <a:lstStyle/>
        <a:p>
          <a:endParaRPr lang="zh-CN" altLang="en-US" sz="2400">
            <a:latin typeface="+mn-ea"/>
            <a:ea typeface="+mn-ea"/>
          </a:endParaRPr>
        </a:p>
      </dgm:t>
    </dgm:pt>
    <dgm:pt modelId="{E0808E93-E72A-470A-87D7-363D44C3E08F}">
      <dgm:prSet phldrT="[文本]" custT="1"/>
      <dgm:spPr/>
      <dgm:t>
        <a:bodyPr/>
        <a:lstStyle/>
        <a:p>
          <a:r>
            <a:rPr lang="zh-CN" altLang="en-US" sz="2400" b="1" dirty="0" smtClean="0">
              <a:latin typeface="+mn-ea"/>
              <a:ea typeface="+mn-ea"/>
            </a:rPr>
            <a:t>任务三</a:t>
          </a:r>
          <a:endParaRPr lang="zh-CN" altLang="en-US" sz="2400" b="1" dirty="0">
            <a:latin typeface="+mn-ea"/>
            <a:ea typeface="+mn-ea"/>
          </a:endParaRPr>
        </a:p>
      </dgm:t>
    </dgm:pt>
    <dgm:pt modelId="{72C4390F-6520-4070-A602-568DF7D66155}" cxnId="{D0F89CE8-76FF-40EF-A85F-39B4AAE8A4EC}" type="parTrans">
      <dgm:prSet/>
      <dgm:spPr/>
      <dgm:t>
        <a:bodyPr/>
        <a:lstStyle/>
        <a:p>
          <a:endParaRPr lang="zh-CN" altLang="en-US" sz="2400">
            <a:latin typeface="+mn-ea"/>
            <a:ea typeface="+mn-ea"/>
          </a:endParaRPr>
        </a:p>
      </dgm:t>
    </dgm:pt>
    <dgm:pt modelId="{C6579C54-FB6D-4629-B4CD-A4EDA97C3CF6}" cxnId="{D0F89CE8-76FF-40EF-A85F-39B4AAE8A4EC}" type="sibTrans">
      <dgm:prSet/>
      <dgm:spPr/>
      <dgm:t>
        <a:bodyPr/>
        <a:lstStyle/>
        <a:p>
          <a:endParaRPr lang="zh-CN" altLang="en-US" sz="2400">
            <a:latin typeface="+mn-ea"/>
            <a:ea typeface="+mn-ea"/>
          </a:endParaRPr>
        </a:p>
      </dgm:t>
    </dgm:pt>
    <dgm:pt modelId="{EC308695-9CD6-4A37-94A3-F031905F5D7F}">
      <dgm:prSet phldrT="[文本]" custT="1"/>
      <dgm:spPr/>
      <dgm:t>
        <a:bodyPr/>
        <a:lstStyle/>
        <a:p>
          <a:r>
            <a:rPr lang="zh-CN" altLang="en-US" sz="2400" b="1" dirty="0" smtClean="0">
              <a:latin typeface="+mn-ea"/>
              <a:ea typeface="+mn-ea"/>
            </a:rPr>
            <a:t>掌握幼儿园教育活动设计的基本步骤（重点）</a:t>
          </a:r>
          <a:endParaRPr lang="zh-CN" altLang="en-US" sz="2400" b="1" dirty="0">
            <a:latin typeface="+mn-ea"/>
            <a:ea typeface="+mn-ea"/>
          </a:endParaRPr>
        </a:p>
      </dgm:t>
    </dgm:pt>
    <dgm:pt modelId="{F2007B95-B7C7-4BA5-B12A-2042072535ED}" cxnId="{59FA5112-BDAF-4F62-9D2D-CD6A0D1D939A}" type="parTrans">
      <dgm:prSet/>
      <dgm:spPr/>
      <dgm:t>
        <a:bodyPr/>
        <a:lstStyle/>
        <a:p>
          <a:endParaRPr lang="zh-CN" altLang="en-US" sz="2400">
            <a:latin typeface="+mn-ea"/>
            <a:ea typeface="+mn-ea"/>
          </a:endParaRPr>
        </a:p>
      </dgm:t>
    </dgm:pt>
    <dgm:pt modelId="{6BEE83DE-D17D-4917-8D51-3B5AF0DD8825}" cxnId="{59FA5112-BDAF-4F62-9D2D-CD6A0D1D939A}" type="sibTrans">
      <dgm:prSet/>
      <dgm:spPr/>
      <dgm:t>
        <a:bodyPr/>
        <a:lstStyle/>
        <a:p>
          <a:endParaRPr lang="zh-CN" altLang="en-US" sz="2400">
            <a:latin typeface="+mn-ea"/>
            <a:ea typeface="+mn-ea"/>
          </a:endParaRPr>
        </a:p>
      </dgm:t>
    </dgm:pt>
    <dgm:pt modelId="{9AD7EA4D-B9F4-4EC4-8812-4CDDD5A8C650}" type="pres">
      <dgm:prSet presAssocID="{67BF3CE1-18CF-4302-9AF2-1669955923FC}" presName="Name0" presStyleCnt="0">
        <dgm:presLayoutVars>
          <dgm:dir/>
          <dgm:animLvl val="lvl"/>
          <dgm:resizeHandles val="exact"/>
        </dgm:presLayoutVars>
      </dgm:prSet>
      <dgm:spPr/>
      <dgm:t>
        <a:bodyPr/>
        <a:lstStyle/>
        <a:p>
          <a:endParaRPr lang="zh-CN" altLang="en-US"/>
        </a:p>
      </dgm:t>
    </dgm:pt>
    <dgm:pt modelId="{E706E6CC-8B2B-41D6-8C52-8E7F423F01C1}" type="pres">
      <dgm:prSet presAssocID="{300F7F5E-507A-4644-8DA1-1B08A648BF2B}" presName="linNode" presStyleCnt="0"/>
      <dgm:spPr/>
    </dgm:pt>
    <dgm:pt modelId="{26C3D6F4-E2C6-4ED2-B143-7918A7DF07A3}" type="pres">
      <dgm:prSet presAssocID="{300F7F5E-507A-4644-8DA1-1B08A648BF2B}" presName="parentText" presStyleLbl="node1" presStyleIdx="0" presStyleCnt="3" custScaleX="77203">
        <dgm:presLayoutVars>
          <dgm:chMax val="1"/>
          <dgm:bulletEnabled val="1"/>
        </dgm:presLayoutVars>
      </dgm:prSet>
      <dgm:spPr/>
      <dgm:t>
        <a:bodyPr/>
        <a:lstStyle/>
        <a:p>
          <a:endParaRPr lang="zh-CN" altLang="en-US"/>
        </a:p>
      </dgm:t>
    </dgm:pt>
    <dgm:pt modelId="{3E67FB90-452A-4625-A71C-CF0B8DF446C9}" type="pres">
      <dgm:prSet presAssocID="{300F7F5E-507A-4644-8DA1-1B08A648BF2B}" presName="descendantText" presStyleLbl="alignAccFollowNode1" presStyleIdx="0" presStyleCnt="3" custAng="0" custScaleX="145666">
        <dgm:presLayoutVars>
          <dgm:bulletEnabled val="1"/>
        </dgm:presLayoutVars>
      </dgm:prSet>
      <dgm:spPr/>
      <dgm:t>
        <a:bodyPr/>
        <a:lstStyle/>
        <a:p>
          <a:endParaRPr lang="zh-CN" altLang="en-US"/>
        </a:p>
      </dgm:t>
    </dgm:pt>
    <dgm:pt modelId="{66CB07D2-9CE9-4400-958F-1C0885834118}" type="pres">
      <dgm:prSet presAssocID="{5586B376-CB69-4318-939A-1504CBBD8384}" presName="sp" presStyleCnt="0"/>
      <dgm:spPr/>
    </dgm:pt>
    <dgm:pt modelId="{1C7281A0-39C9-4324-AC34-2F244F00B072}" type="pres">
      <dgm:prSet presAssocID="{48174922-665B-4479-B7F6-BA0BB40C5D16}" presName="linNode" presStyleCnt="0"/>
      <dgm:spPr/>
    </dgm:pt>
    <dgm:pt modelId="{80A414DD-C248-4D77-B42C-3AD1C60E78A4}" type="pres">
      <dgm:prSet presAssocID="{48174922-665B-4479-B7F6-BA0BB40C5D16}" presName="parentText" presStyleLbl="node1" presStyleIdx="1" presStyleCnt="3" custScaleX="71151">
        <dgm:presLayoutVars>
          <dgm:chMax val="1"/>
          <dgm:bulletEnabled val="1"/>
        </dgm:presLayoutVars>
      </dgm:prSet>
      <dgm:spPr/>
      <dgm:t>
        <a:bodyPr/>
        <a:lstStyle/>
        <a:p>
          <a:endParaRPr lang="zh-CN" altLang="en-US"/>
        </a:p>
      </dgm:t>
    </dgm:pt>
    <dgm:pt modelId="{0274A345-4DB6-42A2-915A-57ED37E20D3A}" type="pres">
      <dgm:prSet presAssocID="{48174922-665B-4479-B7F6-BA0BB40C5D16}" presName="descendantText" presStyleLbl="alignAccFollowNode1" presStyleIdx="1" presStyleCnt="3" custScaleX="130255">
        <dgm:presLayoutVars>
          <dgm:bulletEnabled val="1"/>
        </dgm:presLayoutVars>
      </dgm:prSet>
      <dgm:spPr/>
      <dgm:t>
        <a:bodyPr/>
        <a:lstStyle/>
        <a:p>
          <a:endParaRPr lang="zh-CN" altLang="en-US"/>
        </a:p>
      </dgm:t>
    </dgm:pt>
    <dgm:pt modelId="{6177F30B-F279-47CE-BDED-BD6ADD58F4A0}" type="pres">
      <dgm:prSet presAssocID="{97BB4A7F-FF6F-4ED3-959E-7EB518E576F2}" presName="sp" presStyleCnt="0"/>
      <dgm:spPr/>
    </dgm:pt>
    <dgm:pt modelId="{75FC1757-23AA-4AA0-862A-2B1B1C50D076}" type="pres">
      <dgm:prSet presAssocID="{E0808E93-E72A-470A-87D7-363D44C3E08F}" presName="linNode" presStyleCnt="0"/>
      <dgm:spPr/>
    </dgm:pt>
    <dgm:pt modelId="{18ECBB79-5F1C-4E54-B2CE-F1A9C28314E9}" type="pres">
      <dgm:prSet presAssocID="{E0808E93-E72A-470A-87D7-363D44C3E08F}" presName="parentText" presStyleLbl="node1" presStyleIdx="2" presStyleCnt="3" custScaleX="67330">
        <dgm:presLayoutVars>
          <dgm:chMax val="1"/>
          <dgm:bulletEnabled val="1"/>
        </dgm:presLayoutVars>
      </dgm:prSet>
      <dgm:spPr/>
      <dgm:t>
        <a:bodyPr/>
        <a:lstStyle/>
        <a:p>
          <a:endParaRPr lang="zh-CN" altLang="en-US"/>
        </a:p>
      </dgm:t>
    </dgm:pt>
    <dgm:pt modelId="{FDAC505B-9904-4B14-8FBF-E7062089B2B6}" type="pres">
      <dgm:prSet presAssocID="{E0808E93-E72A-470A-87D7-363D44C3E08F}" presName="descendantText" presStyleLbl="alignAccFollowNode1" presStyleIdx="2" presStyleCnt="3" custScaleX="120281" custLinFactNeighborX="20977" custLinFactNeighborY="2926">
        <dgm:presLayoutVars>
          <dgm:bulletEnabled val="1"/>
        </dgm:presLayoutVars>
      </dgm:prSet>
      <dgm:spPr/>
      <dgm:t>
        <a:bodyPr/>
        <a:lstStyle/>
        <a:p>
          <a:endParaRPr lang="zh-CN" altLang="en-US"/>
        </a:p>
      </dgm:t>
    </dgm:pt>
  </dgm:ptLst>
  <dgm:cxnLst>
    <dgm:cxn modelId="{5129F148-33FF-4C20-851D-F70462F44C54}" srcId="{300F7F5E-507A-4644-8DA1-1B08A648BF2B}" destId="{688D8917-3665-49FD-B64F-ED4D787BE644}" srcOrd="0" destOrd="0" parTransId="{2B1410A0-7274-434C-AB86-7549B911BA04}" sibTransId="{6CC434B2-E365-4DE2-84AE-DA761263BE99}"/>
    <dgm:cxn modelId="{CCB7EDDE-916F-49B5-BB01-BEB847B4B7DF}" srcId="{67BF3CE1-18CF-4302-9AF2-1669955923FC}" destId="{48174922-665B-4479-B7F6-BA0BB40C5D16}" srcOrd="1" destOrd="0" parTransId="{D8988A8C-D88D-42A3-AEC8-B388DA97ED0F}" sibTransId="{97BB4A7F-FF6F-4ED3-959E-7EB518E576F2}"/>
    <dgm:cxn modelId="{01A1D5FE-E854-45AD-BADD-D135C37A5783}" srcId="{67BF3CE1-18CF-4302-9AF2-1669955923FC}" destId="{300F7F5E-507A-4644-8DA1-1B08A648BF2B}" srcOrd="0" destOrd="0" parTransId="{8EF788F0-FBF7-4AC0-9EBC-B98F3492E775}" sibTransId="{5586B376-CB69-4318-939A-1504CBBD8384}"/>
    <dgm:cxn modelId="{E5135B0D-461B-45D2-A3FE-660A041414FF}" type="presOf" srcId="{300F7F5E-507A-4644-8DA1-1B08A648BF2B}" destId="{26C3D6F4-E2C6-4ED2-B143-7918A7DF07A3}" srcOrd="0" destOrd="0" presId="urn:microsoft.com/office/officeart/2005/8/layout/vList5"/>
    <dgm:cxn modelId="{EA0DECEE-68BE-4C94-8E8A-453CEDAF9F3F}" srcId="{48174922-665B-4479-B7F6-BA0BB40C5D16}" destId="{D2727B26-7AB0-4493-8347-9A0ADAE302EF}" srcOrd="0" destOrd="0" parTransId="{6E387C35-FBFA-4850-B0AC-3BCEDB147B75}" sibTransId="{8C8AB8C3-5DBA-449A-B45D-033B672C5FFB}"/>
    <dgm:cxn modelId="{59FA5112-BDAF-4F62-9D2D-CD6A0D1D939A}" srcId="{E0808E93-E72A-470A-87D7-363D44C3E08F}" destId="{EC308695-9CD6-4A37-94A3-F031905F5D7F}" srcOrd="0" destOrd="0" parTransId="{F2007B95-B7C7-4BA5-B12A-2042072535ED}" sibTransId="{6BEE83DE-D17D-4917-8D51-3B5AF0DD8825}"/>
    <dgm:cxn modelId="{E8BDC506-A7EE-4994-864D-BC32D3155072}" type="presOf" srcId="{D2727B26-7AB0-4493-8347-9A0ADAE302EF}" destId="{0274A345-4DB6-42A2-915A-57ED37E20D3A}" srcOrd="0" destOrd="0" presId="urn:microsoft.com/office/officeart/2005/8/layout/vList5"/>
    <dgm:cxn modelId="{D0F89CE8-76FF-40EF-A85F-39B4AAE8A4EC}" srcId="{67BF3CE1-18CF-4302-9AF2-1669955923FC}" destId="{E0808E93-E72A-470A-87D7-363D44C3E08F}" srcOrd="2" destOrd="0" parTransId="{72C4390F-6520-4070-A602-568DF7D66155}" sibTransId="{C6579C54-FB6D-4629-B4CD-A4EDA97C3CF6}"/>
    <dgm:cxn modelId="{7E0B1611-F460-4344-864F-C146003D7CD7}" type="presOf" srcId="{EC308695-9CD6-4A37-94A3-F031905F5D7F}" destId="{FDAC505B-9904-4B14-8FBF-E7062089B2B6}" srcOrd="0" destOrd="0" presId="urn:microsoft.com/office/officeart/2005/8/layout/vList5"/>
    <dgm:cxn modelId="{9650C224-77D0-4383-842A-3B0E154EFD17}" type="presOf" srcId="{67BF3CE1-18CF-4302-9AF2-1669955923FC}" destId="{9AD7EA4D-B9F4-4EC4-8812-4CDDD5A8C650}" srcOrd="0" destOrd="0" presId="urn:microsoft.com/office/officeart/2005/8/layout/vList5"/>
    <dgm:cxn modelId="{88277F70-3F11-4227-88E4-F1E51384E3A0}" type="presOf" srcId="{E0808E93-E72A-470A-87D7-363D44C3E08F}" destId="{18ECBB79-5F1C-4E54-B2CE-F1A9C28314E9}" srcOrd="0" destOrd="0" presId="urn:microsoft.com/office/officeart/2005/8/layout/vList5"/>
    <dgm:cxn modelId="{185BBB52-A4FD-4DF6-9300-811678D82446}" type="presOf" srcId="{48174922-665B-4479-B7F6-BA0BB40C5D16}" destId="{80A414DD-C248-4D77-B42C-3AD1C60E78A4}" srcOrd="0" destOrd="0" presId="urn:microsoft.com/office/officeart/2005/8/layout/vList5"/>
    <dgm:cxn modelId="{944257CD-36C7-4C91-94D8-2CE74E80C4C5}" type="presOf" srcId="{688D8917-3665-49FD-B64F-ED4D787BE644}" destId="{3E67FB90-452A-4625-A71C-CF0B8DF446C9}" srcOrd="0" destOrd="0" presId="urn:microsoft.com/office/officeart/2005/8/layout/vList5"/>
    <dgm:cxn modelId="{C6DAEF5E-79E5-4039-A7A8-EF8C58694036}" type="presParOf" srcId="{9AD7EA4D-B9F4-4EC4-8812-4CDDD5A8C650}" destId="{E706E6CC-8B2B-41D6-8C52-8E7F423F01C1}" srcOrd="0" destOrd="0" presId="urn:microsoft.com/office/officeart/2005/8/layout/vList5"/>
    <dgm:cxn modelId="{54B72F17-A39E-42C6-A482-B08F6E118DC2}" type="presParOf" srcId="{E706E6CC-8B2B-41D6-8C52-8E7F423F01C1}" destId="{26C3D6F4-E2C6-4ED2-B143-7918A7DF07A3}" srcOrd="0" destOrd="0" presId="urn:microsoft.com/office/officeart/2005/8/layout/vList5"/>
    <dgm:cxn modelId="{E831B491-E49E-46EB-9F5B-9BFCD0617BF6}" type="presParOf" srcId="{E706E6CC-8B2B-41D6-8C52-8E7F423F01C1}" destId="{3E67FB90-452A-4625-A71C-CF0B8DF446C9}" srcOrd="1" destOrd="0" presId="urn:microsoft.com/office/officeart/2005/8/layout/vList5"/>
    <dgm:cxn modelId="{FEEE991D-FE7A-46F0-8E8C-82676BF4D3BC}" type="presParOf" srcId="{9AD7EA4D-B9F4-4EC4-8812-4CDDD5A8C650}" destId="{66CB07D2-9CE9-4400-958F-1C0885834118}" srcOrd="1" destOrd="0" presId="urn:microsoft.com/office/officeart/2005/8/layout/vList5"/>
    <dgm:cxn modelId="{A4AC07CE-18DD-4077-B2AE-A319CAE9CAD4}" type="presParOf" srcId="{9AD7EA4D-B9F4-4EC4-8812-4CDDD5A8C650}" destId="{1C7281A0-39C9-4324-AC34-2F244F00B072}" srcOrd="2" destOrd="0" presId="urn:microsoft.com/office/officeart/2005/8/layout/vList5"/>
    <dgm:cxn modelId="{B2FCAC5A-4500-4C83-BA53-20D6E0ABA591}" type="presParOf" srcId="{1C7281A0-39C9-4324-AC34-2F244F00B072}" destId="{80A414DD-C248-4D77-B42C-3AD1C60E78A4}" srcOrd="0" destOrd="0" presId="urn:microsoft.com/office/officeart/2005/8/layout/vList5"/>
    <dgm:cxn modelId="{15DA1379-87A1-46DB-9135-AF735529E44C}" type="presParOf" srcId="{1C7281A0-39C9-4324-AC34-2F244F00B072}" destId="{0274A345-4DB6-42A2-915A-57ED37E20D3A}" srcOrd="1" destOrd="0" presId="urn:microsoft.com/office/officeart/2005/8/layout/vList5"/>
    <dgm:cxn modelId="{9DAC8926-20B9-41C2-AACE-FBA4688E6D5C}" type="presParOf" srcId="{9AD7EA4D-B9F4-4EC4-8812-4CDDD5A8C650}" destId="{6177F30B-F279-47CE-BDED-BD6ADD58F4A0}" srcOrd="3" destOrd="0" presId="urn:microsoft.com/office/officeart/2005/8/layout/vList5"/>
    <dgm:cxn modelId="{EC889150-4914-4209-A14A-B3C817BA6ED0}" type="presParOf" srcId="{9AD7EA4D-B9F4-4EC4-8812-4CDDD5A8C650}" destId="{75FC1757-23AA-4AA0-862A-2B1B1C50D076}" srcOrd="4" destOrd="0" presId="urn:microsoft.com/office/officeart/2005/8/layout/vList5"/>
    <dgm:cxn modelId="{B4C57524-EE98-4A3F-8B4E-BE556EA74101}" type="presParOf" srcId="{75FC1757-23AA-4AA0-862A-2B1B1C50D076}" destId="{18ECBB79-5F1C-4E54-B2CE-F1A9C28314E9}" srcOrd="0" destOrd="0" presId="urn:microsoft.com/office/officeart/2005/8/layout/vList5"/>
    <dgm:cxn modelId="{7855B4CB-F416-4D03-8A6D-F14007157093}" type="presParOf" srcId="{75FC1757-23AA-4AA0-862A-2B1B1C50D076}" destId="{FDAC505B-9904-4B14-8FBF-E7062089B2B6}"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04121CC-8A18-427A-8221-56D9FD79B989}" type="doc">
      <dgm:prSet loTypeId="urn:microsoft.com/office/officeart/2005/8/layout/hierarchy3#8" loCatId="hierarchy" qsTypeId="urn:microsoft.com/office/officeart/2005/8/quickstyle/simple3#21" qsCatId="simple" csTypeId="urn:microsoft.com/office/officeart/2005/8/colors/accent1_2#29" csCatId="accent1" phldr="1"/>
      <dgm:spPr/>
      <dgm:t>
        <a:bodyPr/>
        <a:lstStyle/>
        <a:p>
          <a:endParaRPr lang="zh-CN" altLang="en-US"/>
        </a:p>
      </dgm:t>
    </dgm:pt>
    <dgm:pt modelId="{7BA045DC-E183-44A1-B960-37D0ADCAE5B0}">
      <dgm:prSet phldrT="[文本]" custT="1"/>
      <dgm:spPr/>
      <dgm:t>
        <a:bodyPr/>
        <a:lstStyle/>
        <a:p>
          <a:r>
            <a:rPr lang="zh-CN" altLang="en-US" sz="2400" dirty="0" smtClean="0">
              <a:latin typeface="幼圆" panose="02010509060101010101" pitchFamily="49" charset="-122"/>
              <a:ea typeface="幼圆" panose="02010509060101010101" pitchFamily="49" charset="-122"/>
            </a:rPr>
            <a:t>内容一</a:t>
          </a:r>
          <a:endParaRPr lang="zh-CN" altLang="en-US" sz="2400" dirty="0">
            <a:latin typeface="幼圆" panose="02010509060101010101" pitchFamily="49" charset="-122"/>
            <a:ea typeface="幼圆" panose="02010509060101010101" pitchFamily="49" charset="-122"/>
          </a:endParaRPr>
        </a:p>
      </dgm:t>
    </dgm:pt>
    <dgm:pt modelId="{56A7196E-DB05-4751-953E-49F6E1DBFE9B}" cxnId="{15D0CC47-B8FB-4198-94D8-EDB5DEFCCECE}" type="parTrans">
      <dgm:prSet/>
      <dgm:spPr/>
      <dgm:t>
        <a:bodyPr/>
        <a:lstStyle/>
        <a:p>
          <a:endParaRPr lang="zh-CN" altLang="en-US" sz="2400">
            <a:latin typeface="幼圆" panose="02010509060101010101" pitchFamily="49" charset="-122"/>
            <a:ea typeface="幼圆" panose="02010509060101010101" pitchFamily="49" charset="-122"/>
          </a:endParaRPr>
        </a:p>
      </dgm:t>
    </dgm:pt>
    <dgm:pt modelId="{32BB5006-8805-4A84-85D2-0EDC3B791425}" cxnId="{15D0CC47-B8FB-4198-94D8-EDB5DEFCCECE}" type="sibTrans">
      <dgm:prSet/>
      <dgm:spPr/>
      <dgm:t>
        <a:bodyPr/>
        <a:lstStyle/>
        <a:p>
          <a:endParaRPr lang="zh-CN" altLang="en-US" sz="2400">
            <a:latin typeface="幼圆" panose="02010509060101010101" pitchFamily="49" charset="-122"/>
            <a:ea typeface="幼圆" panose="02010509060101010101" pitchFamily="49" charset="-122"/>
          </a:endParaRPr>
        </a:p>
      </dgm:t>
    </dgm:pt>
    <dgm:pt modelId="{C304ECE2-99BF-4010-8C28-CE09BD9307C6}">
      <dgm:prSet phldrT="[文本]" custT="1"/>
      <dgm:spPr/>
      <dgm:t>
        <a:bodyPr/>
        <a:lstStyle/>
        <a:p>
          <a:r>
            <a:rPr lang="zh-CN" altLang="en-US" sz="2400" dirty="0" smtClean="0">
              <a:latin typeface="幼圆" panose="02010509060101010101" pitchFamily="49" charset="-122"/>
              <a:ea typeface="幼圆" panose="02010509060101010101" pitchFamily="49" charset="-122"/>
            </a:rPr>
            <a:t> </a:t>
          </a:r>
          <a:r>
            <a:rPr lang="zh-CN" sz="2400" dirty="0" smtClean="0"/>
            <a:t>理解幼儿园教育活动设计的内涵</a:t>
          </a:r>
          <a:endParaRPr lang="zh-CN" altLang="en-US" sz="2400" dirty="0">
            <a:latin typeface="幼圆" panose="02010509060101010101" pitchFamily="49" charset="-122"/>
            <a:ea typeface="幼圆" panose="02010509060101010101" pitchFamily="49" charset="-122"/>
          </a:endParaRPr>
        </a:p>
      </dgm:t>
    </dgm:pt>
    <dgm:pt modelId="{C830BF58-1607-40EC-A197-0C4FD0ED4BE0}" cxnId="{2E89CBE6-8F52-4CCC-BFF5-E717637234B8}" type="parTrans">
      <dgm:prSet/>
      <dgm:spPr/>
      <dgm:t>
        <a:bodyPr/>
        <a:lstStyle/>
        <a:p>
          <a:endParaRPr lang="zh-CN" altLang="en-US" sz="2400">
            <a:latin typeface="幼圆" panose="02010509060101010101" pitchFamily="49" charset="-122"/>
            <a:ea typeface="幼圆" panose="02010509060101010101" pitchFamily="49" charset="-122"/>
          </a:endParaRPr>
        </a:p>
      </dgm:t>
    </dgm:pt>
    <dgm:pt modelId="{426F18BD-20BE-4870-9B69-228521E79056}" cxnId="{2E89CBE6-8F52-4CCC-BFF5-E717637234B8}" type="sibTrans">
      <dgm:prSet/>
      <dgm:spPr/>
      <dgm:t>
        <a:bodyPr/>
        <a:lstStyle/>
        <a:p>
          <a:endParaRPr lang="zh-CN" altLang="en-US" sz="2400">
            <a:latin typeface="幼圆" panose="02010509060101010101" pitchFamily="49" charset="-122"/>
            <a:ea typeface="幼圆" panose="02010509060101010101" pitchFamily="49" charset="-122"/>
          </a:endParaRPr>
        </a:p>
      </dgm:t>
    </dgm:pt>
    <dgm:pt modelId="{0397F522-88A0-4E5F-B267-9C6CC90FB935}">
      <dgm:prSet phldrT="[文本]" custT="1"/>
      <dgm:spPr/>
      <dgm:t>
        <a:bodyPr/>
        <a:lstStyle/>
        <a:p>
          <a:r>
            <a:rPr lang="zh-CN" altLang="en-US" sz="2400" dirty="0" smtClean="0">
              <a:latin typeface="幼圆" panose="02010509060101010101" pitchFamily="49" charset="-122"/>
              <a:ea typeface="幼圆" panose="02010509060101010101" pitchFamily="49" charset="-122"/>
            </a:rPr>
            <a:t>内容二</a:t>
          </a:r>
          <a:endParaRPr lang="zh-CN" altLang="en-US" sz="2400" dirty="0">
            <a:latin typeface="幼圆" panose="02010509060101010101" pitchFamily="49" charset="-122"/>
            <a:ea typeface="幼圆" panose="02010509060101010101" pitchFamily="49" charset="-122"/>
          </a:endParaRPr>
        </a:p>
      </dgm:t>
    </dgm:pt>
    <dgm:pt modelId="{12D34851-99DF-47CE-A0D4-B0E8D9EB1EFE}" cxnId="{9056CDFA-2366-48E2-864B-29E719D7A937}" type="parTrans">
      <dgm:prSet/>
      <dgm:spPr/>
      <dgm:t>
        <a:bodyPr/>
        <a:lstStyle/>
        <a:p>
          <a:endParaRPr lang="zh-CN" altLang="en-US" sz="2400">
            <a:latin typeface="幼圆" panose="02010509060101010101" pitchFamily="49" charset="-122"/>
            <a:ea typeface="幼圆" panose="02010509060101010101" pitchFamily="49" charset="-122"/>
          </a:endParaRPr>
        </a:p>
      </dgm:t>
    </dgm:pt>
    <dgm:pt modelId="{4F573C88-58D2-4830-AC72-253E120AB4D5}" cxnId="{9056CDFA-2366-48E2-864B-29E719D7A937}" type="sibTrans">
      <dgm:prSet/>
      <dgm:spPr/>
      <dgm:t>
        <a:bodyPr/>
        <a:lstStyle/>
        <a:p>
          <a:endParaRPr lang="zh-CN" altLang="en-US" sz="2400">
            <a:latin typeface="幼圆" panose="02010509060101010101" pitchFamily="49" charset="-122"/>
            <a:ea typeface="幼圆" panose="02010509060101010101" pitchFamily="49" charset="-122"/>
          </a:endParaRPr>
        </a:p>
      </dgm:t>
    </dgm:pt>
    <dgm:pt modelId="{F6A53442-63AE-4A9D-BB52-0920771C78C0}">
      <dgm:prSet phldrT="[文本]" custT="1"/>
      <dgm:spPr/>
      <dgm:t>
        <a:bodyPr/>
        <a:lstStyle/>
        <a:p>
          <a:r>
            <a:rPr lang="zh-CN" sz="2400" dirty="0" smtClean="0"/>
            <a:t>了解幼儿园教育活动设计的意义</a:t>
          </a:r>
          <a:endParaRPr lang="zh-CN" altLang="en-US" sz="2400" dirty="0">
            <a:latin typeface="幼圆" panose="02010509060101010101" pitchFamily="49" charset="-122"/>
            <a:ea typeface="幼圆" panose="02010509060101010101" pitchFamily="49" charset="-122"/>
          </a:endParaRPr>
        </a:p>
      </dgm:t>
    </dgm:pt>
    <dgm:pt modelId="{7CEDB34C-F498-4C27-921B-9D146524A0B9}" cxnId="{89200029-74D7-4EFF-A023-762613FBEEBE}" type="parTrans">
      <dgm:prSet/>
      <dgm:spPr/>
      <dgm:t>
        <a:bodyPr/>
        <a:lstStyle/>
        <a:p>
          <a:endParaRPr lang="zh-CN" altLang="en-US" sz="2400">
            <a:latin typeface="幼圆" panose="02010509060101010101" pitchFamily="49" charset="-122"/>
            <a:ea typeface="幼圆" panose="02010509060101010101" pitchFamily="49" charset="-122"/>
          </a:endParaRPr>
        </a:p>
      </dgm:t>
    </dgm:pt>
    <dgm:pt modelId="{07F9EA4B-9247-444D-B5C4-D27D4CFB24BF}" cxnId="{89200029-74D7-4EFF-A023-762613FBEEBE}" type="sibTrans">
      <dgm:prSet/>
      <dgm:spPr/>
      <dgm:t>
        <a:bodyPr/>
        <a:lstStyle/>
        <a:p>
          <a:endParaRPr lang="zh-CN" altLang="en-US" sz="2400">
            <a:latin typeface="幼圆" panose="02010509060101010101" pitchFamily="49" charset="-122"/>
            <a:ea typeface="幼圆" panose="02010509060101010101" pitchFamily="49" charset="-122"/>
          </a:endParaRPr>
        </a:p>
      </dgm:t>
    </dgm:pt>
    <dgm:pt modelId="{EFD925D7-3D14-4A3E-AF16-19643B98CFAE}" type="pres">
      <dgm:prSet presAssocID="{E04121CC-8A18-427A-8221-56D9FD79B989}" presName="diagram" presStyleCnt="0">
        <dgm:presLayoutVars>
          <dgm:chPref val="1"/>
          <dgm:dir/>
          <dgm:animOne val="branch"/>
          <dgm:animLvl val="lvl"/>
          <dgm:resizeHandles/>
        </dgm:presLayoutVars>
      </dgm:prSet>
      <dgm:spPr/>
      <dgm:t>
        <a:bodyPr/>
        <a:lstStyle/>
        <a:p>
          <a:endParaRPr lang="zh-CN" altLang="en-US"/>
        </a:p>
      </dgm:t>
    </dgm:pt>
    <dgm:pt modelId="{FF620E4A-C5CF-4CA3-A157-4EBA0BBD3504}" type="pres">
      <dgm:prSet presAssocID="{7BA045DC-E183-44A1-B960-37D0ADCAE5B0}" presName="root" presStyleCnt="0"/>
      <dgm:spPr/>
      <dgm:t>
        <a:bodyPr/>
        <a:lstStyle/>
        <a:p>
          <a:endParaRPr lang="zh-CN" altLang="en-US"/>
        </a:p>
      </dgm:t>
    </dgm:pt>
    <dgm:pt modelId="{B1FB7E6C-BA52-4366-8DD2-22DE80262393}" type="pres">
      <dgm:prSet presAssocID="{7BA045DC-E183-44A1-B960-37D0ADCAE5B0}" presName="rootComposite" presStyleCnt="0"/>
      <dgm:spPr/>
      <dgm:t>
        <a:bodyPr/>
        <a:lstStyle/>
        <a:p>
          <a:endParaRPr lang="zh-CN" altLang="en-US"/>
        </a:p>
      </dgm:t>
    </dgm:pt>
    <dgm:pt modelId="{A407C630-04DA-4744-84F4-E2129B97E833}" type="pres">
      <dgm:prSet presAssocID="{7BA045DC-E183-44A1-B960-37D0ADCAE5B0}" presName="rootText" presStyleLbl="node1" presStyleIdx="0" presStyleCnt="2"/>
      <dgm:spPr/>
      <dgm:t>
        <a:bodyPr/>
        <a:lstStyle/>
        <a:p>
          <a:endParaRPr lang="zh-CN" altLang="en-US"/>
        </a:p>
      </dgm:t>
    </dgm:pt>
    <dgm:pt modelId="{B968EB00-F383-4B37-900C-733A62D869FF}" type="pres">
      <dgm:prSet presAssocID="{7BA045DC-E183-44A1-B960-37D0ADCAE5B0}" presName="rootConnector" presStyleLbl="node1" presStyleIdx="0" presStyleCnt="2"/>
      <dgm:spPr/>
      <dgm:t>
        <a:bodyPr/>
        <a:lstStyle/>
        <a:p>
          <a:endParaRPr lang="zh-CN" altLang="en-US"/>
        </a:p>
      </dgm:t>
    </dgm:pt>
    <dgm:pt modelId="{B081CD6F-8D8E-444B-9B8D-BEA34F06D63F}" type="pres">
      <dgm:prSet presAssocID="{7BA045DC-E183-44A1-B960-37D0ADCAE5B0}" presName="childShape" presStyleCnt="0"/>
      <dgm:spPr/>
      <dgm:t>
        <a:bodyPr/>
        <a:lstStyle/>
        <a:p>
          <a:endParaRPr lang="zh-CN" altLang="en-US"/>
        </a:p>
      </dgm:t>
    </dgm:pt>
    <dgm:pt modelId="{4245B18B-AF92-4647-8DCF-204CC6F6495B}" type="pres">
      <dgm:prSet presAssocID="{C830BF58-1607-40EC-A197-0C4FD0ED4BE0}" presName="Name13" presStyleLbl="parChTrans1D2" presStyleIdx="0" presStyleCnt="2"/>
      <dgm:spPr/>
      <dgm:t>
        <a:bodyPr/>
        <a:lstStyle/>
        <a:p>
          <a:endParaRPr lang="zh-CN" altLang="en-US"/>
        </a:p>
      </dgm:t>
    </dgm:pt>
    <dgm:pt modelId="{533F1474-5BCB-467C-B7EC-8703A63E9F92}" type="pres">
      <dgm:prSet presAssocID="{C304ECE2-99BF-4010-8C28-CE09BD9307C6}" presName="childText" presStyleLbl="bgAcc1" presStyleIdx="0" presStyleCnt="2">
        <dgm:presLayoutVars>
          <dgm:bulletEnabled val="1"/>
        </dgm:presLayoutVars>
      </dgm:prSet>
      <dgm:spPr/>
      <dgm:t>
        <a:bodyPr/>
        <a:lstStyle/>
        <a:p>
          <a:endParaRPr lang="zh-CN" altLang="en-US"/>
        </a:p>
      </dgm:t>
    </dgm:pt>
    <dgm:pt modelId="{4B781400-3F8D-4B2E-AD42-341B89B39081}" type="pres">
      <dgm:prSet presAssocID="{0397F522-88A0-4E5F-B267-9C6CC90FB935}" presName="root" presStyleCnt="0"/>
      <dgm:spPr/>
      <dgm:t>
        <a:bodyPr/>
        <a:lstStyle/>
        <a:p>
          <a:endParaRPr lang="zh-CN" altLang="en-US"/>
        </a:p>
      </dgm:t>
    </dgm:pt>
    <dgm:pt modelId="{540F855B-F174-4C16-B269-CBCE635D0F35}" type="pres">
      <dgm:prSet presAssocID="{0397F522-88A0-4E5F-B267-9C6CC90FB935}" presName="rootComposite" presStyleCnt="0"/>
      <dgm:spPr/>
      <dgm:t>
        <a:bodyPr/>
        <a:lstStyle/>
        <a:p>
          <a:endParaRPr lang="zh-CN" altLang="en-US"/>
        </a:p>
      </dgm:t>
    </dgm:pt>
    <dgm:pt modelId="{D68F060D-A1C1-45FB-87CE-FDB42639FB60}" type="pres">
      <dgm:prSet presAssocID="{0397F522-88A0-4E5F-B267-9C6CC90FB935}" presName="rootText" presStyleLbl="node1" presStyleIdx="1" presStyleCnt="2"/>
      <dgm:spPr/>
      <dgm:t>
        <a:bodyPr/>
        <a:lstStyle/>
        <a:p>
          <a:endParaRPr lang="zh-CN" altLang="en-US"/>
        </a:p>
      </dgm:t>
    </dgm:pt>
    <dgm:pt modelId="{7EB73E26-BED8-4524-9DD9-94A9C298E7EE}" type="pres">
      <dgm:prSet presAssocID="{0397F522-88A0-4E5F-B267-9C6CC90FB935}" presName="rootConnector" presStyleLbl="node1" presStyleIdx="1" presStyleCnt="2"/>
      <dgm:spPr/>
      <dgm:t>
        <a:bodyPr/>
        <a:lstStyle/>
        <a:p>
          <a:endParaRPr lang="zh-CN" altLang="en-US"/>
        </a:p>
      </dgm:t>
    </dgm:pt>
    <dgm:pt modelId="{988C7763-4A0D-473A-9399-3E4EBC08114C}" type="pres">
      <dgm:prSet presAssocID="{0397F522-88A0-4E5F-B267-9C6CC90FB935}" presName="childShape" presStyleCnt="0"/>
      <dgm:spPr/>
      <dgm:t>
        <a:bodyPr/>
        <a:lstStyle/>
        <a:p>
          <a:endParaRPr lang="zh-CN" altLang="en-US"/>
        </a:p>
      </dgm:t>
    </dgm:pt>
    <dgm:pt modelId="{F561F86F-A474-4D6C-BD14-856F9A7A8768}" type="pres">
      <dgm:prSet presAssocID="{7CEDB34C-F498-4C27-921B-9D146524A0B9}" presName="Name13" presStyleLbl="parChTrans1D2" presStyleIdx="1" presStyleCnt="2"/>
      <dgm:spPr/>
      <dgm:t>
        <a:bodyPr/>
        <a:lstStyle/>
        <a:p>
          <a:endParaRPr lang="zh-CN" altLang="en-US"/>
        </a:p>
      </dgm:t>
    </dgm:pt>
    <dgm:pt modelId="{35A74145-C3B1-43D6-BD4C-F010105D84C1}" type="pres">
      <dgm:prSet presAssocID="{F6A53442-63AE-4A9D-BB52-0920771C78C0}" presName="childText" presStyleLbl="bgAcc1" presStyleIdx="1" presStyleCnt="2">
        <dgm:presLayoutVars>
          <dgm:bulletEnabled val="1"/>
        </dgm:presLayoutVars>
      </dgm:prSet>
      <dgm:spPr/>
      <dgm:t>
        <a:bodyPr/>
        <a:lstStyle/>
        <a:p>
          <a:endParaRPr lang="zh-CN" altLang="en-US"/>
        </a:p>
      </dgm:t>
    </dgm:pt>
  </dgm:ptLst>
  <dgm:cxnLst>
    <dgm:cxn modelId="{15D0CC47-B8FB-4198-94D8-EDB5DEFCCECE}" srcId="{E04121CC-8A18-427A-8221-56D9FD79B989}" destId="{7BA045DC-E183-44A1-B960-37D0ADCAE5B0}" srcOrd="0" destOrd="0" parTransId="{56A7196E-DB05-4751-953E-49F6E1DBFE9B}" sibTransId="{32BB5006-8805-4A84-85D2-0EDC3B791425}"/>
    <dgm:cxn modelId="{9056CDFA-2366-48E2-864B-29E719D7A937}" srcId="{E04121CC-8A18-427A-8221-56D9FD79B989}" destId="{0397F522-88A0-4E5F-B267-9C6CC90FB935}" srcOrd="1" destOrd="0" parTransId="{12D34851-99DF-47CE-A0D4-B0E8D9EB1EFE}" sibTransId="{4F573C88-58D2-4830-AC72-253E120AB4D5}"/>
    <dgm:cxn modelId="{897287C3-B91E-4109-BD6A-0B1662EADBE2}" type="presOf" srcId="{C830BF58-1607-40EC-A197-0C4FD0ED4BE0}" destId="{4245B18B-AF92-4647-8DCF-204CC6F6495B}" srcOrd="0" destOrd="0" presId="urn:microsoft.com/office/officeart/2005/8/layout/hierarchy3#8"/>
    <dgm:cxn modelId="{2E89CBE6-8F52-4CCC-BFF5-E717637234B8}" srcId="{7BA045DC-E183-44A1-B960-37D0ADCAE5B0}" destId="{C304ECE2-99BF-4010-8C28-CE09BD9307C6}" srcOrd="0" destOrd="0" parTransId="{C830BF58-1607-40EC-A197-0C4FD0ED4BE0}" sibTransId="{426F18BD-20BE-4870-9B69-228521E79056}"/>
    <dgm:cxn modelId="{D05339F0-42D2-4AF7-9FC9-63CD9E129F3C}" type="presOf" srcId="{0397F522-88A0-4E5F-B267-9C6CC90FB935}" destId="{D68F060D-A1C1-45FB-87CE-FDB42639FB60}" srcOrd="0" destOrd="0" presId="urn:microsoft.com/office/officeart/2005/8/layout/hierarchy3#8"/>
    <dgm:cxn modelId="{89200029-74D7-4EFF-A023-762613FBEEBE}" srcId="{0397F522-88A0-4E5F-B267-9C6CC90FB935}" destId="{F6A53442-63AE-4A9D-BB52-0920771C78C0}" srcOrd="0" destOrd="0" parTransId="{7CEDB34C-F498-4C27-921B-9D146524A0B9}" sibTransId="{07F9EA4B-9247-444D-B5C4-D27D4CFB24BF}"/>
    <dgm:cxn modelId="{569F1C5F-EE54-4CCE-8031-9653782B7EE3}" type="presOf" srcId="{E04121CC-8A18-427A-8221-56D9FD79B989}" destId="{EFD925D7-3D14-4A3E-AF16-19643B98CFAE}" srcOrd="0" destOrd="0" presId="urn:microsoft.com/office/officeart/2005/8/layout/hierarchy3#8"/>
    <dgm:cxn modelId="{A770A482-0994-47B4-9489-315D43E7140D}" type="presOf" srcId="{7BA045DC-E183-44A1-B960-37D0ADCAE5B0}" destId="{B968EB00-F383-4B37-900C-733A62D869FF}" srcOrd="1" destOrd="0" presId="urn:microsoft.com/office/officeart/2005/8/layout/hierarchy3#8"/>
    <dgm:cxn modelId="{C347ABBD-1215-4305-A62D-534A0FF8A4A3}" type="presOf" srcId="{7BA045DC-E183-44A1-B960-37D0ADCAE5B0}" destId="{A407C630-04DA-4744-84F4-E2129B97E833}" srcOrd="0" destOrd="0" presId="urn:microsoft.com/office/officeart/2005/8/layout/hierarchy3#8"/>
    <dgm:cxn modelId="{0F3C647F-4D2F-47E0-8C4D-1FBA168C5FD0}" type="presOf" srcId="{F6A53442-63AE-4A9D-BB52-0920771C78C0}" destId="{35A74145-C3B1-43D6-BD4C-F010105D84C1}" srcOrd="0" destOrd="0" presId="urn:microsoft.com/office/officeart/2005/8/layout/hierarchy3#8"/>
    <dgm:cxn modelId="{CA49AF0A-D7F1-42D8-9C06-6F64E8023665}" type="presOf" srcId="{C304ECE2-99BF-4010-8C28-CE09BD9307C6}" destId="{533F1474-5BCB-467C-B7EC-8703A63E9F92}" srcOrd="0" destOrd="0" presId="urn:microsoft.com/office/officeart/2005/8/layout/hierarchy3#8"/>
    <dgm:cxn modelId="{0DB1E88F-820F-4D30-9BED-BD9D67D2825F}" type="presOf" srcId="{7CEDB34C-F498-4C27-921B-9D146524A0B9}" destId="{F561F86F-A474-4D6C-BD14-856F9A7A8768}" srcOrd="0" destOrd="0" presId="urn:microsoft.com/office/officeart/2005/8/layout/hierarchy3#8"/>
    <dgm:cxn modelId="{D8E0D6D2-B69C-4C0E-B24E-FA61E73A1927}" type="presOf" srcId="{0397F522-88A0-4E5F-B267-9C6CC90FB935}" destId="{7EB73E26-BED8-4524-9DD9-94A9C298E7EE}" srcOrd="1" destOrd="0" presId="urn:microsoft.com/office/officeart/2005/8/layout/hierarchy3#8"/>
    <dgm:cxn modelId="{C81D9C66-FA43-49AE-8FE5-17A8630A2452}" type="presParOf" srcId="{EFD925D7-3D14-4A3E-AF16-19643B98CFAE}" destId="{FF620E4A-C5CF-4CA3-A157-4EBA0BBD3504}" srcOrd="0" destOrd="0" presId="urn:microsoft.com/office/officeart/2005/8/layout/hierarchy3#8"/>
    <dgm:cxn modelId="{8541FC48-5832-4AF4-B6D8-3360642C46BC}" type="presParOf" srcId="{FF620E4A-C5CF-4CA3-A157-4EBA0BBD3504}" destId="{B1FB7E6C-BA52-4366-8DD2-22DE80262393}" srcOrd="0" destOrd="0" presId="urn:microsoft.com/office/officeart/2005/8/layout/hierarchy3#8"/>
    <dgm:cxn modelId="{26D104EA-55A5-4AC1-B8D7-5C0CDDA33A78}" type="presParOf" srcId="{B1FB7E6C-BA52-4366-8DD2-22DE80262393}" destId="{A407C630-04DA-4744-84F4-E2129B97E833}" srcOrd="0" destOrd="0" presId="urn:microsoft.com/office/officeart/2005/8/layout/hierarchy3#8"/>
    <dgm:cxn modelId="{C98B5B5C-73C4-4667-A410-ECDE1F4EC6C8}" type="presParOf" srcId="{B1FB7E6C-BA52-4366-8DD2-22DE80262393}" destId="{B968EB00-F383-4B37-900C-733A62D869FF}" srcOrd="1" destOrd="0" presId="urn:microsoft.com/office/officeart/2005/8/layout/hierarchy3#8"/>
    <dgm:cxn modelId="{E55BFC40-F077-43B3-9906-D4010188B49A}" type="presParOf" srcId="{FF620E4A-C5CF-4CA3-A157-4EBA0BBD3504}" destId="{B081CD6F-8D8E-444B-9B8D-BEA34F06D63F}" srcOrd="1" destOrd="0" presId="urn:microsoft.com/office/officeart/2005/8/layout/hierarchy3#8"/>
    <dgm:cxn modelId="{27CF52B5-FB40-481E-99F9-92CB6913A598}" type="presParOf" srcId="{B081CD6F-8D8E-444B-9B8D-BEA34F06D63F}" destId="{4245B18B-AF92-4647-8DCF-204CC6F6495B}" srcOrd="0" destOrd="0" presId="urn:microsoft.com/office/officeart/2005/8/layout/hierarchy3#8"/>
    <dgm:cxn modelId="{79637853-F7FD-472C-8669-90FB97C2DFA1}" type="presParOf" srcId="{B081CD6F-8D8E-444B-9B8D-BEA34F06D63F}" destId="{533F1474-5BCB-467C-B7EC-8703A63E9F92}" srcOrd="1" destOrd="0" presId="urn:microsoft.com/office/officeart/2005/8/layout/hierarchy3#8"/>
    <dgm:cxn modelId="{F6F0121D-C386-4F57-B5A1-6EB054FC6101}" type="presParOf" srcId="{EFD925D7-3D14-4A3E-AF16-19643B98CFAE}" destId="{4B781400-3F8D-4B2E-AD42-341B89B39081}" srcOrd="1" destOrd="0" presId="urn:microsoft.com/office/officeart/2005/8/layout/hierarchy3#8"/>
    <dgm:cxn modelId="{C560F80F-1196-4E7B-9333-23D12F5D8EF7}" type="presParOf" srcId="{4B781400-3F8D-4B2E-AD42-341B89B39081}" destId="{540F855B-F174-4C16-B269-CBCE635D0F35}" srcOrd="0" destOrd="0" presId="urn:microsoft.com/office/officeart/2005/8/layout/hierarchy3#8"/>
    <dgm:cxn modelId="{206F0CC1-7A86-4A42-B2F4-31A4151567E4}" type="presParOf" srcId="{540F855B-F174-4C16-B269-CBCE635D0F35}" destId="{D68F060D-A1C1-45FB-87CE-FDB42639FB60}" srcOrd="0" destOrd="0" presId="urn:microsoft.com/office/officeart/2005/8/layout/hierarchy3#8"/>
    <dgm:cxn modelId="{0F556009-4ED3-4E4B-A203-528211E4132A}" type="presParOf" srcId="{540F855B-F174-4C16-B269-CBCE635D0F35}" destId="{7EB73E26-BED8-4524-9DD9-94A9C298E7EE}" srcOrd="1" destOrd="0" presId="urn:microsoft.com/office/officeart/2005/8/layout/hierarchy3#8"/>
    <dgm:cxn modelId="{9C562801-3371-4406-8D49-078C5891A463}" type="presParOf" srcId="{4B781400-3F8D-4B2E-AD42-341B89B39081}" destId="{988C7763-4A0D-473A-9399-3E4EBC08114C}" srcOrd="1" destOrd="0" presId="urn:microsoft.com/office/officeart/2005/8/layout/hierarchy3#8"/>
    <dgm:cxn modelId="{1D6A5C35-CAA5-4AFB-BEDA-AA60D09FF4A5}" type="presParOf" srcId="{988C7763-4A0D-473A-9399-3E4EBC08114C}" destId="{F561F86F-A474-4D6C-BD14-856F9A7A8768}" srcOrd="0" destOrd="0" presId="urn:microsoft.com/office/officeart/2005/8/layout/hierarchy3#8"/>
    <dgm:cxn modelId="{A997F0A0-2820-4819-8F15-DDCBA724D6A7}" type="presParOf" srcId="{988C7763-4A0D-473A-9399-3E4EBC08114C}" destId="{35A74145-C3B1-43D6-BD4C-F010105D84C1}" srcOrd="1" destOrd="0" presId="urn:microsoft.com/office/officeart/2005/8/layout/hierarchy3#8"/>
  </dgm:cxnLst>
  <dgm:bg>
    <a:blipFill>
      <a:blip xmlns:r="http://schemas.openxmlformats.org/officeDocument/2006/relationships" r:embed="rId1"/>
      <a:tile tx="0" ty="0" sx="100000" sy="100000" flip="none" algn="tl"/>
    </a:blip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04121CC-8A18-427A-8221-56D9FD79B989}" type="doc">
      <dgm:prSet loTypeId="urn:microsoft.com/office/officeart/2005/8/layout/hierarchy3#8" loCatId="hierarchy" qsTypeId="urn:microsoft.com/office/officeart/2005/8/quickstyle/simple3#21" qsCatId="simple" csTypeId="urn:microsoft.com/office/officeart/2005/8/colors/accent1_2#29" csCatId="accent1" phldr="1"/>
      <dgm:spPr/>
      <dgm:t>
        <a:bodyPr/>
        <a:lstStyle/>
        <a:p>
          <a:endParaRPr lang="zh-CN" altLang="en-US"/>
        </a:p>
      </dgm:t>
    </dgm:pt>
    <dgm:pt modelId="{7BA045DC-E183-44A1-B960-37D0ADCAE5B0}">
      <dgm:prSet phldrT="[文本]" custT="1"/>
      <dgm:spPr/>
      <dgm:t>
        <a:bodyPr/>
        <a:lstStyle/>
        <a:p>
          <a:r>
            <a:rPr lang="zh-CN" altLang="en-US" sz="2000" dirty="0" smtClean="0">
              <a:latin typeface="幼圆" panose="02010509060101010101" pitchFamily="49" charset="-122"/>
              <a:ea typeface="幼圆" panose="02010509060101010101" pitchFamily="49" charset="-122"/>
            </a:rPr>
            <a:t>内容一</a:t>
          </a:r>
          <a:endParaRPr lang="zh-CN" altLang="en-US" sz="2000" dirty="0">
            <a:latin typeface="幼圆" panose="02010509060101010101" pitchFamily="49" charset="-122"/>
            <a:ea typeface="幼圆" panose="02010509060101010101" pitchFamily="49" charset="-122"/>
          </a:endParaRPr>
        </a:p>
      </dgm:t>
    </dgm:pt>
    <dgm:pt modelId="{56A7196E-DB05-4751-953E-49F6E1DBFE9B}" cxnId="{15D0CC47-B8FB-4198-94D8-EDB5DEFCCECE}" type="parTrans">
      <dgm:prSet/>
      <dgm:spPr/>
      <dgm:t>
        <a:bodyPr/>
        <a:lstStyle/>
        <a:p>
          <a:endParaRPr lang="zh-CN" altLang="en-US" sz="2400">
            <a:latin typeface="幼圆" panose="02010509060101010101" pitchFamily="49" charset="-122"/>
            <a:ea typeface="幼圆" panose="02010509060101010101" pitchFamily="49" charset="-122"/>
          </a:endParaRPr>
        </a:p>
      </dgm:t>
    </dgm:pt>
    <dgm:pt modelId="{32BB5006-8805-4A84-85D2-0EDC3B791425}" cxnId="{15D0CC47-B8FB-4198-94D8-EDB5DEFCCECE}" type="sibTrans">
      <dgm:prSet/>
      <dgm:spPr/>
      <dgm:t>
        <a:bodyPr/>
        <a:lstStyle/>
        <a:p>
          <a:endParaRPr lang="zh-CN" altLang="en-US" sz="2400">
            <a:latin typeface="幼圆" panose="02010509060101010101" pitchFamily="49" charset="-122"/>
            <a:ea typeface="幼圆" panose="02010509060101010101" pitchFamily="49" charset="-122"/>
          </a:endParaRPr>
        </a:p>
      </dgm:t>
    </dgm:pt>
    <dgm:pt modelId="{C304ECE2-99BF-4010-8C28-CE09BD9307C6}">
      <dgm:prSet phldrT="[文本]" custT="1"/>
      <dgm:spPr/>
      <dgm:t>
        <a:bodyPr/>
        <a:lstStyle/>
        <a:p>
          <a:r>
            <a:rPr lang="zh-CN" altLang="en-US" sz="2400" dirty="0" smtClean="0">
              <a:latin typeface="幼圆" panose="02010509060101010101" pitchFamily="49" charset="-122"/>
              <a:ea typeface="幼圆" panose="02010509060101010101" pitchFamily="49" charset="-122"/>
            </a:rPr>
            <a:t> </a:t>
          </a:r>
          <a:r>
            <a:rPr lang="zh-CN" sz="2000" dirty="0" smtClean="0"/>
            <a:t>掌握主体性原则</a:t>
          </a:r>
          <a:endParaRPr lang="zh-CN" altLang="en-US" sz="2000" dirty="0">
            <a:latin typeface="幼圆" panose="02010509060101010101" pitchFamily="49" charset="-122"/>
            <a:ea typeface="幼圆" panose="02010509060101010101" pitchFamily="49" charset="-122"/>
          </a:endParaRPr>
        </a:p>
      </dgm:t>
    </dgm:pt>
    <dgm:pt modelId="{C830BF58-1607-40EC-A197-0C4FD0ED4BE0}" cxnId="{2E89CBE6-8F52-4CCC-BFF5-E717637234B8}" type="parTrans">
      <dgm:prSet/>
      <dgm:spPr/>
      <dgm:t>
        <a:bodyPr/>
        <a:lstStyle/>
        <a:p>
          <a:endParaRPr lang="zh-CN" altLang="en-US" sz="2400">
            <a:latin typeface="幼圆" panose="02010509060101010101" pitchFamily="49" charset="-122"/>
            <a:ea typeface="幼圆" panose="02010509060101010101" pitchFamily="49" charset="-122"/>
          </a:endParaRPr>
        </a:p>
      </dgm:t>
    </dgm:pt>
    <dgm:pt modelId="{426F18BD-20BE-4870-9B69-228521E79056}" cxnId="{2E89CBE6-8F52-4CCC-BFF5-E717637234B8}" type="sibTrans">
      <dgm:prSet/>
      <dgm:spPr/>
      <dgm:t>
        <a:bodyPr/>
        <a:lstStyle/>
        <a:p>
          <a:endParaRPr lang="zh-CN" altLang="en-US" sz="2400">
            <a:latin typeface="幼圆" panose="02010509060101010101" pitchFamily="49" charset="-122"/>
            <a:ea typeface="幼圆" panose="02010509060101010101" pitchFamily="49" charset="-122"/>
          </a:endParaRPr>
        </a:p>
      </dgm:t>
    </dgm:pt>
    <dgm:pt modelId="{0397F522-88A0-4E5F-B267-9C6CC90FB935}">
      <dgm:prSet phldrT="[文本]" custT="1"/>
      <dgm:spPr/>
      <dgm:t>
        <a:bodyPr/>
        <a:lstStyle/>
        <a:p>
          <a:r>
            <a:rPr lang="zh-CN" altLang="en-US" sz="2000" dirty="0" smtClean="0">
              <a:latin typeface="幼圆" panose="02010509060101010101" pitchFamily="49" charset="-122"/>
              <a:ea typeface="幼圆" panose="02010509060101010101" pitchFamily="49" charset="-122"/>
            </a:rPr>
            <a:t>内容二</a:t>
          </a:r>
          <a:endParaRPr lang="zh-CN" altLang="en-US" sz="2000" dirty="0">
            <a:latin typeface="幼圆" panose="02010509060101010101" pitchFamily="49" charset="-122"/>
            <a:ea typeface="幼圆" panose="02010509060101010101" pitchFamily="49" charset="-122"/>
          </a:endParaRPr>
        </a:p>
      </dgm:t>
    </dgm:pt>
    <dgm:pt modelId="{12D34851-99DF-47CE-A0D4-B0E8D9EB1EFE}" cxnId="{9056CDFA-2366-48E2-864B-29E719D7A937}" type="parTrans">
      <dgm:prSet/>
      <dgm:spPr/>
      <dgm:t>
        <a:bodyPr/>
        <a:lstStyle/>
        <a:p>
          <a:endParaRPr lang="zh-CN" altLang="en-US" sz="2400">
            <a:latin typeface="幼圆" panose="02010509060101010101" pitchFamily="49" charset="-122"/>
            <a:ea typeface="幼圆" panose="02010509060101010101" pitchFamily="49" charset="-122"/>
          </a:endParaRPr>
        </a:p>
      </dgm:t>
    </dgm:pt>
    <dgm:pt modelId="{4F573C88-58D2-4830-AC72-253E120AB4D5}" cxnId="{9056CDFA-2366-48E2-864B-29E719D7A937}" type="sibTrans">
      <dgm:prSet/>
      <dgm:spPr/>
      <dgm:t>
        <a:bodyPr/>
        <a:lstStyle/>
        <a:p>
          <a:endParaRPr lang="zh-CN" altLang="en-US" sz="2400">
            <a:latin typeface="幼圆" panose="02010509060101010101" pitchFamily="49" charset="-122"/>
            <a:ea typeface="幼圆" panose="02010509060101010101" pitchFamily="49" charset="-122"/>
          </a:endParaRPr>
        </a:p>
      </dgm:t>
    </dgm:pt>
    <dgm:pt modelId="{F6A53442-63AE-4A9D-BB52-0920771C78C0}">
      <dgm:prSet phldrT="[文本]" custT="1"/>
      <dgm:spPr/>
      <dgm:t>
        <a:bodyPr/>
        <a:lstStyle/>
        <a:p>
          <a:r>
            <a:rPr lang="zh-CN" sz="2000" dirty="0" smtClean="0"/>
            <a:t>掌握发展性原则</a:t>
          </a:r>
          <a:endParaRPr lang="zh-CN" altLang="en-US" sz="2000" dirty="0">
            <a:latin typeface="幼圆" panose="02010509060101010101" pitchFamily="49" charset="-122"/>
            <a:ea typeface="幼圆" panose="02010509060101010101" pitchFamily="49" charset="-122"/>
          </a:endParaRPr>
        </a:p>
      </dgm:t>
    </dgm:pt>
    <dgm:pt modelId="{7CEDB34C-F498-4C27-921B-9D146524A0B9}" cxnId="{89200029-74D7-4EFF-A023-762613FBEEBE}" type="parTrans">
      <dgm:prSet/>
      <dgm:spPr/>
      <dgm:t>
        <a:bodyPr/>
        <a:lstStyle/>
        <a:p>
          <a:endParaRPr lang="zh-CN" altLang="en-US" sz="2400">
            <a:latin typeface="幼圆" panose="02010509060101010101" pitchFamily="49" charset="-122"/>
            <a:ea typeface="幼圆" panose="02010509060101010101" pitchFamily="49" charset="-122"/>
          </a:endParaRPr>
        </a:p>
      </dgm:t>
    </dgm:pt>
    <dgm:pt modelId="{07F9EA4B-9247-444D-B5C4-D27D4CFB24BF}" cxnId="{89200029-74D7-4EFF-A023-762613FBEEBE}" type="sibTrans">
      <dgm:prSet/>
      <dgm:spPr/>
      <dgm:t>
        <a:bodyPr/>
        <a:lstStyle/>
        <a:p>
          <a:endParaRPr lang="zh-CN" altLang="en-US" sz="2400">
            <a:latin typeface="幼圆" panose="02010509060101010101" pitchFamily="49" charset="-122"/>
            <a:ea typeface="幼圆" panose="02010509060101010101" pitchFamily="49" charset="-122"/>
          </a:endParaRPr>
        </a:p>
      </dgm:t>
    </dgm:pt>
    <dgm:pt modelId="{C36233BE-C035-40C3-BE93-A772D12EF72C}">
      <dgm:prSet phldrT="[文本]" custT="1"/>
      <dgm:spPr/>
      <dgm:t>
        <a:bodyPr/>
        <a:lstStyle/>
        <a:p>
          <a:r>
            <a:rPr lang="zh-CN" altLang="en-US" sz="2000" dirty="0" smtClean="0">
              <a:latin typeface="幼圆" panose="02010509060101010101" pitchFamily="49" charset="-122"/>
              <a:ea typeface="幼圆" panose="02010509060101010101" pitchFamily="49" charset="-122"/>
            </a:rPr>
            <a:t>内容三</a:t>
          </a:r>
          <a:endParaRPr lang="zh-CN" altLang="en-US" sz="2000" dirty="0">
            <a:latin typeface="幼圆" panose="02010509060101010101" pitchFamily="49" charset="-122"/>
            <a:ea typeface="幼圆" panose="02010509060101010101" pitchFamily="49" charset="-122"/>
          </a:endParaRPr>
        </a:p>
      </dgm:t>
    </dgm:pt>
    <dgm:pt modelId="{E4E2C8FF-BC08-4DAC-98B9-9469BE0F1F61}" cxnId="{73FC74C5-94EC-45AD-A571-AC948C8BC297}" type="parTrans">
      <dgm:prSet/>
      <dgm:spPr/>
      <dgm:t>
        <a:bodyPr/>
        <a:lstStyle/>
        <a:p>
          <a:endParaRPr lang="zh-CN" altLang="en-US"/>
        </a:p>
      </dgm:t>
    </dgm:pt>
    <dgm:pt modelId="{9FDF7795-7F68-4CFC-9CFE-807C4A35313A}" cxnId="{73FC74C5-94EC-45AD-A571-AC948C8BC297}" type="sibTrans">
      <dgm:prSet/>
      <dgm:spPr/>
      <dgm:t>
        <a:bodyPr/>
        <a:lstStyle/>
        <a:p>
          <a:endParaRPr lang="zh-CN" altLang="en-US"/>
        </a:p>
      </dgm:t>
    </dgm:pt>
    <dgm:pt modelId="{7D023960-9392-45FC-B825-D5FB5BE80A8A}">
      <dgm:prSet custT="1"/>
      <dgm:spPr/>
      <dgm:t>
        <a:bodyPr/>
        <a:lstStyle/>
        <a:p>
          <a:r>
            <a:rPr lang="zh-CN" altLang="en-US" sz="2000" dirty="0" smtClean="0"/>
            <a:t>内容四</a:t>
          </a:r>
          <a:endParaRPr lang="zh-CN" altLang="en-US" sz="2000" dirty="0"/>
        </a:p>
      </dgm:t>
    </dgm:pt>
    <dgm:pt modelId="{FACE12E0-5FCD-40D3-8F6C-1A7A5839E6DB}" cxnId="{4CE2D190-FA08-40E2-8473-F697990F39E2}" type="parTrans">
      <dgm:prSet/>
      <dgm:spPr/>
      <dgm:t>
        <a:bodyPr/>
        <a:lstStyle/>
        <a:p>
          <a:endParaRPr lang="zh-CN" altLang="en-US">
            <a:latin typeface="幼圆" panose="02010509060101010101" pitchFamily="49" charset="-122"/>
            <a:ea typeface="幼圆" panose="02010509060101010101" pitchFamily="49" charset="-122"/>
          </a:endParaRPr>
        </a:p>
      </dgm:t>
    </dgm:pt>
    <dgm:pt modelId="{AD8F3B4A-885E-47A5-9CCC-F2BB2B4BBCA4}" cxnId="{4CE2D190-FA08-40E2-8473-F697990F39E2}" type="sibTrans">
      <dgm:prSet/>
      <dgm:spPr/>
      <dgm:t>
        <a:bodyPr/>
        <a:lstStyle/>
        <a:p>
          <a:endParaRPr lang="zh-CN" altLang="en-US"/>
        </a:p>
      </dgm:t>
    </dgm:pt>
    <dgm:pt modelId="{D8B77688-7FE6-45E2-8E27-2D75A1BF4CC5}">
      <dgm:prSet phldrT="[文本]" custT="1"/>
      <dgm:spPr>
        <a:solidFill>
          <a:schemeClr val="bg1"/>
        </a:solidFill>
      </dgm:spPr>
      <dgm:t>
        <a:bodyPr/>
        <a:lstStyle/>
        <a:p>
          <a:r>
            <a:rPr lang="zh-CN" altLang="en-US" sz="2000" dirty="0" smtClean="0"/>
            <a:t>掌握渗透性原则</a:t>
          </a:r>
          <a:endParaRPr lang="zh-CN" altLang="en-US" sz="2000" dirty="0">
            <a:effectLst>
              <a:outerShdw blurRad="50800" dist="50800" dir="5400000" algn="ctr" rotWithShape="0">
                <a:schemeClr val="bg1"/>
              </a:outerShdw>
            </a:effectLst>
            <a:latin typeface="幼圆" panose="02010509060101010101" pitchFamily="49" charset="-122"/>
            <a:ea typeface="幼圆" panose="02010509060101010101" pitchFamily="49" charset="-122"/>
          </a:endParaRPr>
        </a:p>
      </dgm:t>
    </dgm:pt>
    <dgm:pt modelId="{11D37DA9-BB74-4D17-AB69-0D1931D1B1EF}" cxnId="{0E037AA9-7A82-4A58-BFCA-681D6367B2E9}" type="parTrans">
      <dgm:prSet/>
      <dgm:spPr/>
      <dgm:t>
        <a:bodyPr/>
        <a:lstStyle/>
        <a:p>
          <a:endParaRPr lang="zh-CN" altLang="en-US"/>
        </a:p>
      </dgm:t>
    </dgm:pt>
    <dgm:pt modelId="{77982B75-1C2F-4617-AEB7-365C85B426E9}" cxnId="{0E037AA9-7A82-4A58-BFCA-681D6367B2E9}" type="sibTrans">
      <dgm:prSet/>
      <dgm:spPr/>
      <dgm:t>
        <a:bodyPr/>
        <a:lstStyle/>
        <a:p>
          <a:endParaRPr lang="zh-CN" altLang="en-US"/>
        </a:p>
      </dgm:t>
    </dgm:pt>
    <dgm:pt modelId="{72FB2DAA-A8DA-4672-AB59-D4923996EDE8}">
      <dgm:prSet phldrT="[文本]"/>
      <dgm:spPr>
        <a:solidFill>
          <a:schemeClr val="bg1"/>
        </a:solidFill>
      </dgm:spPr>
      <dgm:t>
        <a:bodyPr/>
        <a:lstStyle/>
        <a:p>
          <a:r>
            <a:rPr lang="zh-CN" dirty="0" smtClean="0"/>
            <a:t>掌握开放性原则</a:t>
          </a:r>
          <a:endParaRPr lang="zh-CN" altLang="en-US" dirty="0">
            <a:latin typeface="幼圆" panose="02010509060101010101" pitchFamily="49" charset="-122"/>
            <a:ea typeface="幼圆" panose="02010509060101010101" pitchFamily="49" charset="-122"/>
          </a:endParaRPr>
        </a:p>
      </dgm:t>
    </dgm:pt>
    <dgm:pt modelId="{4EAE767A-48FE-4296-AFDE-435BA4BCAC0D}" cxnId="{19E8796D-6A55-4BC9-9527-4BC92FAA21D8}" type="parTrans">
      <dgm:prSet/>
      <dgm:spPr/>
      <dgm:t>
        <a:bodyPr/>
        <a:lstStyle/>
        <a:p>
          <a:endParaRPr lang="zh-CN" altLang="en-US"/>
        </a:p>
      </dgm:t>
    </dgm:pt>
    <dgm:pt modelId="{96A0B3BE-55A0-4BA1-B1AC-BF0B018DF734}" cxnId="{19E8796D-6A55-4BC9-9527-4BC92FAA21D8}" type="sibTrans">
      <dgm:prSet/>
      <dgm:spPr/>
      <dgm:t>
        <a:bodyPr/>
        <a:lstStyle/>
        <a:p>
          <a:endParaRPr lang="zh-CN" altLang="en-US"/>
        </a:p>
      </dgm:t>
    </dgm:pt>
    <dgm:pt modelId="{EFD925D7-3D14-4A3E-AF16-19643B98CFAE}" type="pres">
      <dgm:prSet presAssocID="{E04121CC-8A18-427A-8221-56D9FD79B989}" presName="diagram" presStyleCnt="0">
        <dgm:presLayoutVars>
          <dgm:chPref val="1"/>
          <dgm:dir/>
          <dgm:animOne val="branch"/>
          <dgm:animLvl val="lvl"/>
          <dgm:resizeHandles/>
        </dgm:presLayoutVars>
      </dgm:prSet>
      <dgm:spPr/>
      <dgm:t>
        <a:bodyPr/>
        <a:lstStyle/>
        <a:p>
          <a:endParaRPr lang="zh-CN" altLang="en-US"/>
        </a:p>
      </dgm:t>
    </dgm:pt>
    <dgm:pt modelId="{FF620E4A-C5CF-4CA3-A157-4EBA0BBD3504}" type="pres">
      <dgm:prSet presAssocID="{7BA045DC-E183-44A1-B960-37D0ADCAE5B0}" presName="root" presStyleCnt="0"/>
      <dgm:spPr/>
      <dgm:t>
        <a:bodyPr/>
        <a:lstStyle/>
        <a:p>
          <a:endParaRPr lang="zh-CN" altLang="en-US"/>
        </a:p>
      </dgm:t>
    </dgm:pt>
    <dgm:pt modelId="{B1FB7E6C-BA52-4366-8DD2-22DE80262393}" type="pres">
      <dgm:prSet presAssocID="{7BA045DC-E183-44A1-B960-37D0ADCAE5B0}" presName="rootComposite" presStyleCnt="0"/>
      <dgm:spPr/>
      <dgm:t>
        <a:bodyPr/>
        <a:lstStyle/>
        <a:p>
          <a:endParaRPr lang="zh-CN" altLang="en-US"/>
        </a:p>
      </dgm:t>
    </dgm:pt>
    <dgm:pt modelId="{A407C630-04DA-4744-84F4-E2129B97E833}" type="pres">
      <dgm:prSet presAssocID="{7BA045DC-E183-44A1-B960-37D0ADCAE5B0}" presName="rootText" presStyleLbl="node1" presStyleIdx="0" presStyleCnt="6" custScaleX="95203" custScaleY="86725" custLinFactY="-17798" custLinFactNeighborX="5056" custLinFactNeighborY="-100000"/>
      <dgm:spPr/>
      <dgm:t>
        <a:bodyPr/>
        <a:lstStyle/>
        <a:p>
          <a:endParaRPr lang="zh-CN" altLang="en-US"/>
        </a:p>
      </dgm:t>
    </dgm:pt>
    <dgm:pt modelId="{B968EB00-F383-4B37-900C-733A62D869FF}" type="pres">
      <dgm:prSet presAssocID="{7BA045DC-E183-44A1-B960-37D0ADCAE5B0}" presName="rootConnector" presStyleLbl="node1" presStyleIdx="0" presStyleCnt="6"/>
      <dgm:spPr/>
      <dgm:t>
        <a:bodyPr/>
        <a:lstStyle/>
        <a:p>
          <a:endParaRPr lang="zh-CN" altLang="en-US"/>
        </a:p>
      </dgm:t>
    </dgm:pt>
    <dgm:pt modelId="{B081CD6F-8D8E-444B-9B8D-BEA34F06D63F}" type="pres">
      <dgm:prSet presAssocID="{7BA045DC-E183-44A1-B960-37D0ADCAE5B0}" presName="childShape" presStyleCnt="0"/>
      <dgm:spPr/>
      <dgm:t>
        <a:bodyPr/>
        <a:lstStyle/>
        <a:p>
          <a:endParaRPr lang="zh-CN" altLang="en-US"/>
        </a:p>
      </dgm:t>
    </dgm:pt>
    <dgm:pt modelId="{4245B18B-AF92-4647-8DCF-204CC6F6495B}" type="pres">
      <dgm:prSet presAssocID="{C830BF58-1607-40EC-A197-0C4FD0ED4BE0}" presName="Name13" presStyleLbl="parChTrans1D2" presStyleIdx="0" presStyleCnt="2"/>
      <dgm:spPr/>
      <dgm:t>
        <a:bodyPr/>
        <a:lstStyle/>
        <a:p>
          <a:endParaRPr lang="zh-CN" altLang="en-US"/>
        </a:p>
      </dgm:t>
    </dgm:pt>
    <dgm:pt modelId="{533F1474-5BCB-467C-B7EC-8703A63E9F92}" type="pres">
      <dgm:prSet presAssocID="{C304ECE2-99BF-4010-8C28-CE09BD9307C6}" presName="childText" presStyleLbl="bgAcc1" presStyleIdx="0" presStyleCnt="2" custScaleX="132348" custScaleY="126768">
        <dgm:presLayoutVars>
          <dgm:bulletEnabled val="1"/>
        </dgm:presLayoutVars>
      </dgm:prSet>
      <dgm:spPr/>
      <dgm:t>
        <a:bodyPr/>
        <a:lstStyle/>
        <a:p>
          <a:endParaRPr lang="zh-CN" altLang="en-US"/>
        </a:p>
      </dgm:t>
    </dgm:pt>
    <dgm:pt modelId="{4B781400-3F8D-4B2E-AD42-341B89B39081}" type="pres">
      <dgm:prSet presAssocID="{0397F522-88A0-4E5F-B267-9C6CC90FB935}" presName="root" presStyleCnt="0"/>
      <dgm:spPr/>
      <dgm:t>
        <a:bodyPr/>
        <a:lstStyle/>
        <a:p>
          <a:endParaRPr lang="zh-CN" altLang="en-US"/>
        </a:p>
      </dgm:t>
    </dgm:pt>
    <dgm:pt modelId="{540F855B-F174-4C16-B269-CBCE635D0F35}" type="pres">
      <dgm:prSet presAssocID="{0397F522-88A0-4E5F-B267-9C6CC90FB935}" presName="rootComposite" presStyleCnt="0"/>
      <dgm:spPr/>
      <dgm:t>
        <a:bodyPr/>
        <a:lstStyle/>
        <a:p>
          <a:endParaRPr lang="zh-CN" altLang="en-US"/>
        </a:p>
      </dgm:t>
    </dgm:pt>
    <dgm:pt modelId="{D68F060D-A1C1-45FB-87CE-FDB42639FB60}" type="pres">
      <dgm:prSet presAssocID="{0397F522-88A0-4E5F-B267-9C6CC90FB935}" presName="rootText" presStyleLbl="node1" presStyleIdx="1" presStyleCnt="6" custScaleX="100136" custScaleY="78791" custLinFactY="-23732" custLinFactNeighborX="38187" custLinFactNeighborY="-100000"/>
      <dgm:spPr/>
      <dgm:t>
        <a:bodyPr/>
        <a:lstStyle/>
        <a:p>
          <a:endParaRPr lang="zh-CN" altLang="en-US"/>
        </a:p>
      </dgm:t>
    </dgm:pt>
    <dgm:pt modelId="{7EB73E26-BED8-4524-9DD9-94A9C298E7EE}" type="pres">
      <dgm:prSet presAssocID="{0397F522-88A0-4E5F-B267-9C6CC90FB935}" presName="rootConnector" presStyleLbl="node1" presStyleIdx="1" presStyleCnt="6"/>
      <dgm:spPr/>
      <dgm:t>
        <a:bodyPr/>
        <a:lstStyle/>
        <a:p>
          <a:endParaRPr lang="zh-CN" altLang="en-US"/>
        </a:p>
      </dgm:t>
    </dgm:pt>
    <dgm:pt modelId="{988C7763-4A0D-473A-9399-3E4EBC08114C}" type="pres">
      <dgm:prSet presAssocID="{0397F522-88A0-4E5F-B267-9C6CC90FB935}" presName="childShape" presStyleCnt="0"/>
      <dgm:spPr/>
      <dgm:t>
        <a:bodyPr/>
        <a:lstStyle/>
        <a:p>
          <a:endParaRPr lang="zh-CN" altLang="en-US"/>
        </a:p>
      </dgm:t>
    </dgm:pt>
    <dgm:pt modelId="{F561F86F-A474-4D6C-BD14-856F9A7A8768}" type="pres">
      <dgm:prSet presAssocID="{7CEDB34C-F498-4C27-921B-9D146524A0B9}" presName="Name13" presStyleLbl="parChTrans1D2" presStyleIdx="1" presStyleCnt="2"/>
      <dgm:spPr/>
      <dgm:t>
        <a:bodyPr/>
        <a:lstStyle/>
        <a:p>
          <a:endParaRPr lang="zh-CN" altLang="en-US"/>
        </a:p>
      </dgm:t>
    </dgm:pt>
    <dgm:pt modelId="{35A74145-C3B1-43D6-BD4C-F010105D84C1}" type="pres">
      <dgm:prSet presAssocID="{F6A53442-63AE-4A9D-BB52-0920771C78C0}" presName="childText" presStyleLbl="bgAcc1" presStyleIdx="1" presStyleCnt="2" custScaleX="160932" custScaleY="117912" custLinFactNeighborX="72942" custLinFactNeighborY="-7023">
        <dgm:presLayoutVars>
          <dgm:bulletEnabled val="1"/>
        </dgm:presLayoutVars>
      </dgm:prSet>
      <dgm:spPr/>
      <dgm:t>
        <a:bodyPr/>
        <a:lstStyle/>
        <a:p>
          <a:endParaRPr lang="zh-CN" altLang="en-US"/>
        </a:p>
      </dgm:t>
    </dgm:pt>
    <dgm:pt modelId="{6442FAD3-BEB7-433F-BE07-36F091174E76}" type="pres">
      <dgm:prSet presAssocID="{C36233BE-C035-40C3-BE93-A772D12EF72C}" presName="root" presStyleCnt="0"/>
      <dgm:spPr/>
    </dgm:pt>
    <dgm:pt modelId="{7F4BEBD3-C8C1-4B48-8860-C3220B319B38}" type="pres">
      <dgm:prSet presAssocID="{C36233BE-C035-40C3-BE93-A772D12EF72C}" presName="rootComposite" presStyleCnt="0"/>
      <dgm:spPr/>
    </dgm:pt>
    <dgm:pt modelId="{E12F412B-DC44-41FC-BF94-050C7FFA4F92}" type="pres">
      <dgm:prSet presAssocID="{C36233BE-C035-40C3-BE93-A772D12EF72C}" presName="rootText" presStyleLbl="node1" presStyleIdx="2" presStyleCnt="6" custScaleX="102359" custScaleY="100092" custLinFactX="1193" custLinFactY="-23732" custLinFactNeighborX="100000" custLinFactNeighborY="-100000"/>
      <dgm:spPr/>
      <dgm:t>
        <a:bodyPr/>
        <a:lstStyle/>
        <a:p>
          <a:endParaRPr lang="zh-CN" altLang="en-US"/>
        </a:p>
      </dgm:t>
    </dgm:pt>
    <dgm:pt modelId="{C2654179-DD7F-4BD4-8F1F-00131BE26035}" type="pres">
      <dgm:prSet presAssocID="{C36233BE-C035-40C3-BE93-A772D12EF72C}" presName="rootConnector" presStyleLbl="node1" presStyleIdx="2" presStyleCnt="6"/>
      <dgm:spPr/>
      <dgm:t>
        <a:bodyPr/>
        <a:lstStyle/>
        <a:p>
          <a:endParaRPr lang="zh-CN" altLang="en-US"/>
        </a:p>
      </dgm:t>
    </dgm:pt>
    <dgm:pt modelId="{DD940527-C860-45D7-82A7-690D9E0F277C}" type="pres">
      <dgm:prSet presAssocID="{C36233BE-C035-40C3-BE93-A772D12EF72C}" presName="childShape" presStyleCnt="0"/>
      <dgm:spPr/>
    </dgm:pt>
    <dgm:pt modelId="{30444EDC-E614-47FB-AA38-6E018C7BF198}" type="pres">
      <dgm:prSet presAssocID="{7D023960-9392-45FC-B825-D5FB5BE80A8A}" presName="root" presStyleCnt="0"/>
      <dgm:spPr/>
    </dgm:pt>
    <dgm:pt modelId="{2FEB646A-5235-4C8E-8FEB-5E2B927991D3}" type="pres">
      <dgm:prSet presAssocID="{7D023960-9392-45FC-B825-D5FB5BE80A8A}" presName="rootComposite" presStyleCnt="0"/>
      <dgm:spPr/>
    </dgm:pt>
    <dgm:pt modelId="{A698461D-F79C-4C55-AD54-A70C1AFB16F1}" type="pres">
      <dgm:prSet presAssocID="{7D023960-9392-45FC-B825-D5FB5BE80A8A}" presName="rootText" presStyleLbl="node1" presStyleIdx="3" presStyleCnt="6" custScaleX="91840" custScaleY="107378" custLinFactX="55490" custLinFactY="-10756" custLinFactNeighborX="100000" custLinFactNeighborY="-100000"/>
      <dgm:spPr/>
      <dgm:t>
        <a:bodyPr/>
        <a:lstStyle/>
        <a:p>
          <a:endParaRPr lang="zh-CN" altLang="en-US"/>
        </a:p>
      </dgm:t>
    </dgm:pt>
    <dgm:pt modelId="{8FBD6A78-DFC0-4FA1-A965-A45A1FF2912E}" type="pres">
      <dgm:prSet presAssocID="{7D023960-9392-45FC-B825-D5FB5BE80A8A}" presName="rootConnector" presStyleLbl="node1" presStyleIdx="3" presStyleCnt="6"/>
      <dgm:spPr/>
      <dgm:t>
        <a:bodyPr/>
        <a:lstStyle/>
        <a:p>
          <a:endParaRPr lang="zh-CN" altLang="en-US"/>
        </a:p>
      </dgm:t>
    </dgm:pt>
    <dgm:pt modelId="{F7EEF672-37CC-4FF2-8126-DBD8E19D5B50}" type="pres">
      <dgm:prSet presAssocID="{7D023960-9392-45FC-B825-D5FB5BE80A8A}" presName="childShape" presStyleCnt="0"/>
      <dgm:spPr/>
    </dgm:pt>
    <dgm:pt modelId="{4E2F80CD-8107-4141-B199-3F673C50864E}" type="pres">
      <dgm:prSet presAssocID="{D8B77688-7FE6-45E2-8E27-2D75A1BF4CC5}" presName="root" presStyleCnt="0"/>
      <dgm:spPr/>
    </dgm:pt>
    <dgm:pt modelId="{2CA24023-917A-454C-BDAC-C0D50DB71009}" type="pres">
      <dgm:prSet presAssocID="{D8B77688-7FE6-45E2-8E27-2D75A1BF4CC5}" presName="rootComposite" presStyleCnt="0"/>
      <dgm:spPr/>
    </dgm:pt>
    <dgm:pt modelId="{2778D551-6F30-4CBF-A0DF-6A7EB37D9E7E}" type="pres">
      <dgm:prSet presAssocID="{D8B77688-7FE6-45E2-8E27-2D75A1BF4CC5}" presName="rootText" presStyleLbl="node1" presStyleIdx="4" presStyleCnt="6" custScaleX="118724" custScaleY="126147" custLinFactNeighborX="-89101" custLinFactNeighborY="96768"/>
      <dgm:spPr/>
      <dgm:t>
        <a:bodyPr/>
        <a:lstStyle/>
        <a:p>
          <a:endParaRPr lang="zh-CN" altLang="en-US"/>
        </a:p>
      </dgm:t>
    </dgm:pt>
    <dgm:pt modelId="{10E72443-6F85-459D-95B8-B2061DE1F260}" type="pres">
      <dgm:prSet presAssocID="{D8B77688-7FE6-45E2-8E27-2D75A1BF4CC5}" presName="rootConnector" presStyleLbl="node1" presStyleIdx="4" presStyleCnt="6"/>
      <dgm:spPr/>
      <dgm:t>
        <a:bodyPr/>
        <a:lstStyle/>
        <a:p>
          <a:endParaRPr lang="zh-CN" altLang="en-US"/>
        </a:p>
      </dgm:t>
    </dgm:pt>
    <dgm:pt modelId="{8D2B1C5E-4D39-4F17-BEDE-02127F378932}" type="pres">
      <dgm:prSet presAssocID="{D8B77688-7FE6-45E2-8E27-2D75A1BF4CC5}" presName="childShape" presStyleCnt="0"/>
      <dgm:spPr/>
    </dgm:pt>
    <dgm:pt modelId="{CFEB8D82-BDBC-4B14-822A-37C9DC79082A}" type="pres">
      <dgm:prSet presAssocID="{72FB2DAA-A8DA-4672-AB59-D4923996EDE8}" presName="root" presStyleCnt="0"/>
      <dgm:spPr/>
    </dgm:pt>
    <dgm:pt modelId="{E631BAEC-09EC-4311-AC92-EA9D4A098236}" type="pres">
      <dgm:prSet presAssocID="{72FB2DAA-A8DA-4672-AB59-D4923996EDE8}" presName="rootComposite" presStyleCnt="0"/>
      <dgm:spPr/>
    </dgm:pt>
    <dgm:pt modelId="{3B6F324E-C6C7-49A1-A9BF-F92A91952C6A}" type="pres">
      <dgm:prSet presAssocID="{72FB2DAA-A8DA-4672-AB59-D4923996EDE8}" presName="rootText" presStyleLbl="node1" presStyleIdx="5" presStyleCnt="6" custScaleX="105676" custScaleY="141518" custLinFactNeighborX="-46685" custLinFactNeighborY="57924"/>
      <dgm:spPr/>
      <dgm:t>
        <a:bodyPr/>
        <a:lstStyle/>
        <a:p>
          <a:endParaRPr lang="zh-CN" altLang="en-US"/>
        </a:p>
      </dgm:t>
    </dgm:pt>
    <dgm:pt modelId="{CF7AF974-0ABB-43CA-911F-A3FB6B2E7AFE}" type="pres">
      <dgm:prSet presAssocID="{72FB2DAA-A8DA-4672-AB59-D4923996EDE8}" presName="rootConnector" presStyleLbl="node1" presStyleIdx="5" presStyleCnt="6"/>
      <dgm:spPr/>
      <dgm:t>
        <a:bodyPr/>
        <a:lstStyle/>
        <a:p>
          <a:endParaRPr lang="zh-CN" altLang="en-US"/>
        </a:p>
      </dgm:t>
    </dgm:pt>
    <dgm:pt modelId="{1A4F2EDD-E7EF-482E-BACB-F45BD474896F}" type="pres">
      <dgm:prSet presAssocID="{72FB2DAA-A8DA-4672-AB59-D4923996EDE8}" presName="childShape" presStyleCnt="0"/>
      <dgm:spPr/>
    </dgm:pt>
  </dgm:ptLst>
  <dgm:cxnLst>
    <dgm:cxn modelId="{365396CA-1CE4-49E6-8D57-CAF93828BD99}" type="presOf" srcId="{72FB2DAA-A8DA-4672-AB59-D4923996EDE8}" destId="{CF7AF974-0ABB-43CA-911F-A3FB6B2E7AFE}" srcOrd="1" destOrd="0" presId="urn:microsoft.com/office/officeart/2005/8/layout/hierarchy3#8"/>
    <dgm:cxn modelId="{EB7DCC03-BDC8-4FF7-87B6-03144C4B509A}" type="presOf" srcId="{F6A53442-63AE-4A9D-BB52-0920771C78C0}" destId="{35A74145-C3B1-43D6-BD4C-F010105D84C1}" srcOrd="0" destOrd="0" presId="urn:microsoft.com/office/officeart/2005/8/layout/hierarchy3#8"/>
    <dgm:cxn modelId="{9056CDFA-2366-48E2-864B-29E719D7A937}" srcId="{E04121CC-8A18-427A-8221-56D9FD79B989}" destId="{0397F522-88A0-4E5F-B267-9C6CC90FB935}" srcOrd="1" destOrd="0" parTransId="{12D34851-99DF-47CE-A0D4-B0E8D9EB1EFE}" sibTransId="{4F573C88-58D2-4830-AC72-253E120AB4D5}"/>
    <dgm:cxn modelId="{FAF9AD44-7E36-42A5-B0E6-037E3D7BFC62}" type="presOf" srcId="{0397F522-88A0-4E5F-B267-9C6CC90FB935}" destId="{7EB73E26-BED8-4524-9DD9-94A9C298E7EE}" srcOrd="1" destOrd="0" presId="urn:microsoft.com/office/officeart/2005/8/layout/hierarchy3#8"/>
    <dgm:cxn modelId="{F80CBB8F-2D53-41C8-8C61-5B935FA0C79D}" type="presOf" srcId="{C830BF58-1607-40EC-A197-0C4FD0ED4BE0}" destId="{4245B18B-AF92-4647-8DCF-204CC6F6495B}" srcOrd="0" destOrd="0" presId="urn:microsoft.com/office/officeart/2005/8/layout/hierarchy3#8"/>
    <dgm:cxn modelId="{37E0B9C5-3D36-4C6A-A7A7-C5480845C980}" type="presOf" srcId="{72FB2DAA-A8DA-4672-AB59-D4923996EDE8}" destId="{3B6F324E-C6C7-49A1-A9BF-F92A91952C6A}" srcOrd="0" destOrd="0" presId="urn:microsoft.com/office/officeart/2005/8/layout/hierarchy3#8"/>
    <dgm:cxn modelId="{8114BB31-260E-43F0-9875-4ADFE3CC18BA}" type="presOf" srcId="{D8B77688-7FE6-45E2-8E27-2D75A1BF4CC5}" destId="{2778D551-6F30-4CBF-A0DF-6A7EB37D9E7E}" srcOrd="0" destOrd="0" presId="urn:microsoft.com/office/officeart/2005/8/layout/hierarchy3#8"/>
    <dgm:cxn modelId="{73FC74C5-94EC-45AD-A571-AC948C8BC297}" srcId="{E04121CC-8A18-427A-8221-56D9FD79B989}" destId="{C36233BE-C035-40C3-BE93-A772D12EF72C}" srcOrd="2" destOrd="0" parTransId="{E4E2C8FF-BC08-4DAC-98B9-9469BE0F1F61}" sibTransId="{9FDF7795-7F68-4CFC-9CFE-807C4A35313A}"/>
    <dgm:cxn modelId="{8C14AC19-9E0E-40A5-A812-E15517D5A069}" type="presOf" srcId="{7BA045DC-E183-44A1-B960-37D0ADCAE5B0}" destId="{B968EB00-F383-4B37-900C-733A62D869FF}" srcOrd="1" destOrd="0" presId="urn:microsoft.com/office/officeart/2005/8/layout/hierarchy3#8"/>
    <dgm:cxn modelId="{47AD1467-F982-40DA-A109-F67B31B1F64E}" type="presOf" srcId="{7D023960-9392-45FC-B825-D5FB5BE80A8A}" destId="{A698461D-F79C-4C55-AD54-A70C1AFB16F1}" srcOrd="0" destOrd="0" presId="urn:microsoft.com/office/officeart/2005/8/layout/hierarchy3#8"/>
    <dgm:cxn modelId="{BADB94C1-2EF9-49BD-9E86-B2834C94CD62}" type="presOf" srcId="{C36233BE-C035-40C3-BE93-A772D12EF72C}" destId="{E12F412B-DC44-41FC-BF94-050C7FFA4F92}" srcOrd="0" destOrd="0" presId="urn:microsoft.com/office/officeart/2005/8/layout/hierarchy3#8"/>
    <dgm:cxn modelId="{4CE2D190-FA08-40E2-8473-F697990F39E2}" srcId="{E04121CC-8A18-427A-8221-56D9FD79B989}" destId="{7D023960-9392-45FC-B825-D5FB5BE80A8A}" srcOrd="3" destOrd="0" parTransId="{FACE12E0-5FCD-40D3-8F6C-1A7A5839E6DB}" sibTransId="{AD8F3B4A-885E-47A5-9CCC-F2BB2B4BBCA4}"/>
    <dgm:cxn modelId="{19E8796D-6A55-4BC9-9527-4BC92FAA21D8}" srcId="{E04121CC-8A18-427A-8221-56D9FD79B989}" destId="{72FB2DAA-A8DA-4672-AB59-D4923996EDE8}" srcOrd="5" destOrd="0" parTransId="{4EAE767A-48FE-4296-AFDE-435BA4BCAC0D}" sibTransId="{96A0B3BE-55A0-4BA1-B1AC-BF0B018DF734}"/>
    <dgm:cxn modelId="{DC0F6DCB-2792-4298-98D5-1778D63DBC00}" type="presOf" srcId="{E04121CC-8A18-427A-8221-56D9FD79B989}" destId="{EFD925D7-3D14-4A3E-AF16-19643B98CFAE}" srcOrd="0" destOrd="0" presId="urn:microsoft.com/office/officeart/2005/8/layout/hierarchy3#8"/>
    <dgm:cxn modelId="{3EA14276-7ADA-4A40-81CD-B3E7A7A6B976}" type="presOf" srcId="{D8B77688-7FE6-45E2-8E27-2D75A1BF4CC5}" destId="{10E72443-6F85-459D-95B8-B2061DE1F260}" srcOrd="1" destOrd="0" presId="urn:microsoft.com/office/officeart/2005/8/layout/hierarchy3#8"/>
    <dgm:cxn modelId="{F7480CEB-E901-4377-99B9-FFF85522A17D}" type="presOf" srcId="{7D023960-9392-45FC-B825-D5FB5BE80A8A}" destId="{8FBD6A78-DFC0-4FA1-A965-A45A1FF2912E}" srcOrd="1" destOrd="0" presId="urn:microsoft.com/office/officeart/2005/8/layout/hierarchy3#8"/>
    <dgm:cxn modelId="{8FF644EF-9291-41F9-9C4A-463D1FA452B4}" type="presOf" srcId="{C36233BE-C035-40C3-BE93-A772D12EF72C}" destId="{C2654179-DD7F-4BD4-8F1F-00131BE26035}" srcOrd="1" destOrd="0" presId="urn:microsoft.com/office/officeart/2005/8/layout/hierarchy3#8"/>
    <dgm:cxn modelId="{C52BB712-CC10-4D24-B61B-BFCEAC1161B2}" type="presOf" srcId="{0397F522-88A0-4E5F-B267-9C6CC90FB935}" destId="{D68F060D-A1C1-45FB-87CE-FDB42639FB60}" srcOrd="0" destOrd="0" presId="urn:microsoft.com/office/officeart/2005/8/layout/hierarchy3#8"/>
    <dgm:cxn modelId="{2E89CBE6-8F52-4CCC-BFF5-E717637234B8}" srcId="{7BA045DC-E183-44A1-B960-37D0ADCAE5B0}" destId="{C304ECE2-99BF-4010-8C28-CE09BD9307C6}" srcOrd="0" destOrd="0" parTransId="{C830BF58-1607-40EC-A197-0C4FD0ED4BE0}" sibTransId="{426F18BD-20BE-4870-9B69-228521E79056}"/>
    <dgm:cxn modelId="{5BF862FC-63BC-4DC2-9174-CB5416A33457}" type="presOf" srcId="{7BA045DC-E183-44A1-B960-37D0ADCAE5B0}" destId="{A407C630-04DA-4744-84F4-E2129B97E833}" srcOrd="0" destOrd="0" presId="urn:microsoft.com/office/officeart/2005/8/layout/hierarchy3#8"/>
    <dgm:cxn modelId="{0E037AA9-7A82-4A58-BFCA-681D6367B2E9}" srcId="{E04121CC-8A18-427A-8221-56D9FD79B989}" destId="{D8B77688-7FE6-45E2-8E27-2D75A1BF4CC5}" srcOrd="4" destOrd="0" parTransId="{11D37DA9-BB74-4D17-AB69-0D1931D1B1EF}" sibTransId="{77982B75-1C2F-4617-AEB7-365C85B426E9}"/>
    <dgm:cxn modelId="{4B534C36-588E-4B0F-8797-95C74466DCFA}" type="presOf" srcId="{C304ECE2-99BF-4010-8C28-CE09BD9307C6}" destId="{533F1474-5BCB-467C-B7EC-8703A63E9F92}" srcOrd="0" destOrd="0" presId="urn:microsoft.com/office/officeart/2005/8/layout/hierarchy3#8"/>
    <dgm:cxn modelId="{D3B6DF0D-B812-485D-98DC-0AF469138EB9}" type="presOf" srcId="{7CEDB34C-F498-4C27-921B-9D146524A0B9}" destId="{F561F86F-A474-4D6C-BD14-856F9A7A8768}" srcOrd="0" destOrd="0" presId="urn:microsoft.com/office/officeart/2005/8/layout/hierarchy3#8"/>
    <dgm:cxn modelId="{89200029-74D7-4EFF-A023-762613FBEEBE}" srcId="{0397F522-88A0-4E5F-B267-9C6CC90FB935}" destId="{F6A53442-63AE-4A9D-BB52-0920771C78C0}" srcOrd="0" destOrd="0" parTransId="{7CEDB34C-F498-4C27-921B-9D146524A0B9}" sibTransId="{07F9EA4B-9247-444D-B5C4-D27D4CFB24BF}"/>
    <dgm:cxn modelId="{15D0CC47-B8FB-4198-94D8-EDB5DEFCCECE}" srcId="{E04121CC-8A18-427A-8221-56D9FD79B989}" destId="{7BA045DC-E183-44A1-B960-37D0ADCAE5B0}" srcOrd="0" destOrd="0" parTransId="{56A7196E-DB05-4751-953E-49F6E1DBFE9B}" sibTransId="{32BB5006-8805-4A84-85D2-0EDC3B791425}"/>
    <dgm:cxn modelId="{CA36D753-3284-4080-905E-4EC9A9586045}" type="presParOf" srcId="{EFD925D7-3D14-4A3E-AF16-19643B98CFAE}" destId="{FF620E4A-C5CF-4CA3-A157-4EBA0BBD3504}" srcOrd="0" destOrd="0" presId="urn:microsoft.com/office/officeart/2005/8/layout/hierarchy3#8"/>
    <dgm:cxn modelId="{EB967189-A9A6-49A8-BBA4-505EA01EBB88}" type="presParOf" srcId="{FF620E4A-C5CF-4CA3-A157-4EBA0BBD3504}" destId="{B1FB7E6C-BA52-4366-8DD2-22DE80262393}" srcOrd="0" destOrd="0" presId="urn:microsoft.com/office/officeart/2005/8/layout/hierarchy3#8"/>
    <dgm:cxn modelId="{7C1AC10D-DF7E-48FB-BF28-F1BCCD79501C}" type="presParOf" srcId="{B1FB7E6C-BA52-4366-8DD2-22DE80262393}" destId="{A407C630-04DA-4744-84F4-E2129B97E833}" srcOrd="0" destOrd="0" presId="urn:microsoft.com/office/officeart/2005/8/layout/hierarchy3#8"/>
    <dgm:cxn modelId="{7E53E872-5597-44E1-B74D-CD8C735DE077}" type="presParOf" srcId="{B1FB7E6C-BA52-4366-8DD2-22DE80262393}" destId="{B968EB00-F383-4B37-900C-733A62D869FF}" srcOrd="1" destOrd="0" presId="urn:microsoft.com/office/officeart/2005/8/layout/hierarchy3#8"/>
    <dgm:cxn modelId="{31FAC3FB-D7D0-4527-BAC4-6E22BABF7F7F}" type="presParOf" srcId="{FF620E4A-C5CF-4CA3-A157-4EBA0BBD3504}" destId="{B081CD6F-8D8E-444B-9B8D-BEA34F06D63F}" srcOrd="1" destOrd="0" presId="urn:microsoft.com/office/officeart/2005/8/layout/hierarchy3#8"/>
    <dgm:cxn modelId="{3D3E0A73-F7FF-4D07-B27B-453A39F2A021}" type="presParOf" srcId="{B081CD6F-8D8E-444B-9B8D-BEA34F06D63F}" destId="{4245B18B-AF92-4647-8DCF-204CC6F6495B}" srcOrd="0" destOrd="0" presId="urn:microsoft.com/office/officeart/2005/8/layout/hierarchy3#8"/>
    <dgm:cxn modelId="{D076B0AE-9C8E-4353-AB8B-A01DA7A71523}" type="presParOf" srcId="{B081CD6F-8D8E-444B-9B8D-BEA34F06D63F}" destId="{533F1474-5BCB-467C-B7EC-8703A63E9F92}" srcOrd="1" destOrd="0" presId="urn:microsoft.com/office/officeart/2005/8/layout/hierarchy3#8"/>
    <dgm:cxn modelId="{10AD16CE-D583-4A77-8824-36890CF65287}" type="presParOf" srcId="{EFD925D7-3D14-4A3E-AF16-19643B98CFAE}" destId="{4B781400-3F8D-4B2E-AD42-341B89B39081}" srcOrd="1" destOrd="0" presId="urn:microsoft.com/office/officeart/2005/8/layout/hierarchy3#8"/>
    <dgm:cxn modelId="{56D34A6A-3F6E-45D8-94EE-EA0650D8DCF1}" type="presParOf" srcId="{4B781400-3F8D-4B2E-AD42-341B89B39081}" destId="{540F855B-F174-4C16-B269-CBCE635D0F35}" srcOrd="0" destOrd="0" presId="urn:microsoft.com/office/officeart/2005/8/layout/hierarchy3#8"/>
    <dgm:cxn modelId="{2D0E2D43-FEBF-465D-A45C-87686B1708B3}" type="presParOf" srcId="{540F855B-F174-4C16-B269-CBCE635D0F35}" destId="{D68F060D-A1C1-45FB-87CE-FDB42639FB60}" srcOrd="0" destOrd="0" presId="urn:microsoft.com/office/officeart/2005/8/layout/hierarchy3#8"/>
    <dgm:cxn modelId="{BCF8E731-852E-460D-B9B5-7B3FC5182664}" type="presParOf" srcId="{540F855B-F174-4C16-B269-CBCE635D0F35}" destId="{7EB73E26-BED8-4524-9DD9-94A9C298E7EE}" srcOrd="1" destOrd="0" presId="urn:microsoft.com/office/officeart/2005/8/layout/hierarchy3#8"/>
    <dgm:cxn modelId="{A7C932F2-5462-4636-AED6-F6BF86DB10B3}" type="presParOf" srcId="{4B781400-3F8D-4B2E-AD42-341B89B39081}" destId="{988C7763-4A0D-473A-9399-3E4EBC08114C}" srcOrd="1" destOrd="0" presId="urn:microsoft.com/office/officeart/2005/8/layout/hierarchy3#8"/>
    <dgm:cxn modelId="{D9761A7E-7544-49B7-83AF-31DC8A56BF01}" type="presParOf" srcId="{988C7763-4A0D-473A-9399-3E4EBC08114C}" destId="{F561F86F-A474-4D6C-BD14-856F9A7A8768}" srcOrd="0" destOrd="0" presId="urn:microsoft.com/office/officeart/2005/8/layout/hierarchy3#8"/>
    <dgm:cxn modelId="{BFC79A39-AEB1-4149-B852-54A397E626C7}" type="presParOf" srcId="{988C7763-4A0D-473A-9399-3E4EBC08114C}" destId="{35A74145-C3B1-43D6-BD4C-F010105D84C1}" srcOrd="1" destOrd="0" presId="urn:microsoft.com/office/officeart/2005/8/layout/hierarchy3#8"/>
    <dgm:cxn modelId="{2CC16BFC-8E54-43B6-9E8C-C8183707E230}" type="presParOf" srcId="{EFD925D7-3D14-4A3E-AF16-19643B98CFAE}" destId="{6442FAD3-BEB7-433F-BE07-36F091174E76}" srcOrd="2" destOrd="0" presId="urn:microsoft.com/office/officeart/2005/8/layout/hierarchy3#8"/>
    <dgm:cxn modelId="{1D632766-EBC9-4F2A-900A-A3CF9D625CB1}" type="presParOf" srcId="{6442FAD3-BEB7-433F-BE07-36F091174E76}" destId="{7F4BEBD3-C8C1-4B48-8860-C3220B319B38}" srcOrd="0" destOrd="0" presId="urn:microsoft.com/office/officeart/2005/8/layout/hierarchy3#8"/>
    <dgm:cxn modelId="{8AEB6906-D9BC-4BF9-BE0F-FDA71055DE91}" type="presParOf" srcId="{7F4BEBD3-C8C1-4B48-8860-C3220B319B38}" destId="{E12F412B-DC44-41FC-BF94-050C7FFA4F92}" srcOrd="0" destOrd="0" presId="urn:microsoft.com/office/officeart/2005/8/layout/hierarchy3#8"/>
    <dgm:cxn modelId="{534F0DFD-CFC7-4EB4-ADAA-EAECD98FFA87}" type="presParOf" srcId="{7F4BEBD3-C8C1-4B48-8860-C3220B319B38}" destId="{C2654179-DD7F-4BD4-8F1F-00131BE26035}" srcOrd="1" destOrd="0" presId="urn:microsoft.com/office/officeart/2005/8/layout/hierarchy3#8"/>
    <dgm:cxn modelId="{893204C6-A7DE-4458-9988-C629BA3DE3DC}" type="presParOf" srcId="{6442FAD3-BEB7-433F-BE07-36F091174E76}" destId="{DD940527-C860-45D7-82A7-690D9E0F277C}" srcOrd="1" destOrd="0" presId="urn:microsoft.com/office/officeart/2005/8/layout/hierarchy3#8"/>
    <dgm:cxn modelId="{E7A0DAE4-6CC4-41EA-BD08-FB0DFE0085F1}" type="presParOf" srcId="{EFD925D7-3D14-4A3E-AF16-19643B98CFAE}" destId="{30444EDC-E614-47FB-AA38-6E018C7BF198}" srcOrd="3" destOrd="0" presId="urn:microsoft.com/office/officeart/2005/8/layout/hierarchy3#8"/>
    <dgm:cxn modelId="{BD0EBD3F-7677-4B18-9321-009FEBA9EFF0}" type="presParOf" srcId="{30444EDC-E614-47FB-AA38-6E018C7BF198}" destId="{2FEB646A-5235-4C8E-8FEB-5E2B927991D3}" srcOrd="0" destOrd="0" presId="urn:microsoft.com/office/officeart/2005/8/layout/hierarchy3#8"/>
    <dgm:cxn modelId="{042E3BAA-0BE6-41DD-B716-CC34AD2AF136}" type="presParOf" srcId="{2FEB646A-5235-4C8E-8FEB-5E2B927991D3}" destId="{A698461D-F79C-4C55-AD54-A70C1AFB16F1}" srcOrd="0" destOrd="0" presId="urn:microsoft.com/office/officeart/2005/8/layout/hierarchy3#8"/>
    <dgm:cxn modelId="{EAE4259F-4F49-493E-954E-7D408AB4F089}" type="presParOf" srcId="{2FEB646A-5235-4C8E-8FEB-5E2B927991D3}" destId="{8FBD6A78-DFC0-4FA1-A965-A45A1FF2912E}" srcOrd="1" destOrd="0" presId="urn:microsoft.com/office/officeart/2005/8/layout/hierarchy3#8"/>
    <dgm:cxn modelId="{95966930-3550-4D71-8FC1-BC79E79C52CB}" type="presParOf" srcId="{30444EDC-E614-47FB-AA38-6E018C7BF198}" destId="{F7EEF672-37CC-4FF2-8126-DBD8E19D5B50}" srcOrd="1" destOrd="0" presId="urn:microsoft.com/office/officeart/2005/8/layout/hierarchy3#8"/>
    <dgm:cxn modelId="{430ECDD0-BD30-4EC0-A98C-A1B7E3A450A9}" type="presParOf" srcId="{EFD925D7-3D14-4A3E-AF16-19643B98CFAE}" destId="{4E2F80CD-8107-4141-B199-3F673C50864E}" srcOrd="4" destOrd="0" presId="urn:microsoft.com/office/officeart/2005/8/layout/hierarchy3#8"/>
    <dgm:cxn modelId="{9331BA3E-DE9F-44D3-B752-1B4945A7615A}" type="presParOf" srcId="{4E2F80CD-8107-4141-B199-3F673C50864E}" destId="{2CA24023-917A-454C-BDAC-C0D50DB71009}" srcOrd="0" destOrd="0" presId="urn:microsoft.com/office/officeart/2005/8/layout/hierarchy3#8"/>
    <dgm:cxn modelId="{A21A2FBB-265A-4AE8-983A-359505294B0B}" type="presParOf" srcId="{2CA24023-917A-454C-BDAC-C0D50DB71009}" destId="{2778D551-6F30-4CBF-A0DF-6A7EB37D9E7E}" srcOrd="0" destOrd="0" presId="urn:microsoft.com/office/officeart/2005/8/layout/hierarchy3#8"/>
    <dgm:cxn modelId="{0E306BB8-129A-4623-AA10-D41CB73C0F85}" type="presParOf" srcId="{2CA24023-917A-454C-BDAC-C0D50DB71009}" destId="{10E72443-6F85-459D-95B8-B2061DE1F260}" srcOrd="1" destOrd="0" presId="urn:microsoft.com/office/officeart/2005/8/layout/hierarchy3#8"/>
    <dgm:cxn modelId="{6D68A4E7-DFFE-4B22-B94A-C04960D76823}" type="presParOf" srcId="{4E2F80CD-8107-4141-B199-3F673C50864E}" destId="{8D2B1C5E-4D39-4F17-BEDE-02127F378932}" srcOrd="1" destOrd="0" presId="urn:microsoft.com/office/officeart/2005/8/layout/hierarchy3#8"/>
    <dgm:cxn modelId="{7DD17B73-2F22-4035-A646-52886972CDE5}" type="presParOf" srcId="{EFD925D7-3D14-4A3E-AF16-19643B98CFAE}" destId="{CFEB8D82-BDBC-4B14-822A-37C9DC79082A}" srcOrd="5" destOrd="0" presId="urn:microsoft.com/office/officeart/2005/8/layout/hierarchy3#8"/>
    <dgm:cxn modelId="{DEEF9F7E-5ED9-40C3-945C-17E68049ECC1}" type="presParOf" srcId="{CFEB8D82-BDBC-4B14-822A-37C9DC79082A}" destId="{E631BAEC-09EC-4311-AC92-EA9D4A098236}" srcOrd="0" destOrd="0" presId="urn:microsoft.com/office/officeart/2005/8/layout/hierarchy3#8"/>
    <dgm:cxn modelId="{4A8B30D8-331A-4271-A00B-FF48982D8F4D}" type="presParOf" srcId="{E631BAEC-09EC-4311-AC92-EA9D4A098236}" destId="{3B6F324E-C6C7-49A1-A9BF-F92A91952C6A}" srcOrd="0" destOrd="0" presId="urn:microsoft.com/office/officeart/2005/8/layout/hierarchy3#8"/>
    <dgm:cxn modelId="{CCBF326F-50A4-4A54-8661-1C43ED8BEE08}" type="presParOf" srcId="{E631BAEC-09EC-4311-AC92-EA9D4A098236}" destId="{CF7AF974-0ABB-43CA-911F-A3FB6B2E7AFE}" srcOrd="1" destOrd="0" presId="urn:microsoft.com/office/officeart/2005/8/layout/hierarchy3#8"/>
    <dgm:cxn modelId="{2889E155-927C-4662-B537-FEA05573B584}" type="presParOf" srcId="{CFEB8D82-BDBC-4B14-822A-37C9DC79082A}" destId="{1A4F2EDD-E7EF-482E-BACB-F45BD474896F}" srcOrd="1" destOrd="0" presId="urn:microsoft.com/office/officeart/2005/8/layout/hierarchy3#8"/>
  </dgm:cxnLst>
  <dgm:bg>
    <a:blipFill>
      <a:blip xmlns:r="http://schemas.openxmlformats.org/officeDocument/2006/relationships" r:embed="rId1"/>
      <a:tile tx="0" ty="0" sx="100000" sy="100000" flip="none" algn="tl"/>
    </a:blip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04121CC-8A18-427A-8221-56D9FD79B989}" type="doc">
      <dgm:prSet loTypeId="urn:microsoft.com/office/officeart/2005/8/layout/hierarchy3#8" loCatId="hierarchy" qsTypeId="urn:microsoft.com/office/officeart/2005/8/quickstyle/simple3#21" qsCatId="simple" csTypeId="urn:microsoft.com/office/officeart/2005/8/colors/accent1_2#29" csCatId="accent1" phldr="1"/>
      <dgm:spPr/>
      <dgm:t>
        <a:bodyPr/>
        <a:lstStyle/>
        <a:p>
          <a:endParaRPr lang="zh-CN" altLang="en-US"/>
        </a:p>
      </dgm:t>
    </dgm:pt>
    <dgm:pt modelId="{7BA045DC-E183-44A1-B960-37D0ADCAE5B0}">
      <dgm:prSet phldrT="[文本]" custT="1"/>
      <dgm:spPr/>
      <dgm:t>
        <a:bodyPr/>
        <a:lstStyle/>
        <a:p>
          <a:r>
            <a:rPr lang="zh-CN" altLang="en-US" sz="2000" dirty="0" smtClean="0">
              <a:latin typeface="幼圆" panose="02010509060101010101" pitchFamily="49" charset="-122"/>
              <a:ea typeface="幼圆" panose="02010509060101010101" pitchFamily="49" charset="-122"/>
            </a:rPr>
            <a:t>内容一</a:t>
          </a:r>
          <a:endParaRPr lang="zh-CN" altLang="en-US" sz="2000" dirty="0">
            <a:latin typeface="幼圆" panose="02010509060101010101" pitchFamily="49" charset="-122"/>
            <a:ea typeface="幼圆" panose="02010509060101010101" pitchFamily="49" charset="-122"/>
          </a:endParaRPr>
        </a:p>
      </dgm:t>
    </dgm:pt>
    <dgm:pt modelId="{56A7196E-DB05-4751-953E-49F6E1DBFE9B}" cxnId="{15D0CC47-B8FB-4198-94D8-EDB5DEFCCECE}" type="parTrans">
      <dgm:prSet/>
      <dgm:spPr/>
      <dgm:t>
        <a:bodyPr/>
        <a:lstStyle/>
        <a:p>
          <a:endParaRPr lang="zh-CN" altLang="en-US" sz="2400">
            <a:latin typeface="幼圆" panose="02010509060101010101" pitchFamily="49" charset="-122"/>
            <a:ea typeface="幼圆" panose="02010509060101010101" pitchFamily="49" charset="-122"/>
          </a:endParaRPr>
        </a:p>
      </dgm:t>
    </dgm:pt>
    <dgm:pt modelId="{32BB5006-8805-4A84-85D2-0EDC3B791425}" cxnId="{15D0CC47-B8FB-4198-94D8-EDB5DEFCCECE}" type="sibTrans">
      <dgm:prSet/>
      <dgm:spPr/>
      <dgm:t>
        <a:bodyPr/>
        <a:lstStyle/>
        <a:p>
          <a:endParaRPr lang="zh-CN" altLang="en-US" sz="2400">
            <a:latin typeface="幼圆" panose="02010509060101010101" pitchFamily="49" charset="-122"/>
            <a:ea typeface="幼圆" panose="02010509060101010101" pitchFamily="49" charset="-122"/>
          </a:endParaRPr>
        </a:p>
      </dgm:t>
    </dgm:pt>
    <dgm:pt modelId="{C304ECE2-99BF-4010-8C28-CE09BD9307C6}">
      <dgm:prSet phldrT="[文本]" custT="1"/>
      <dgm:spPr/>
      <dgm:t>
        <a:bodyPr/>
        <a:lstStyle/>
        <a:p>
          <a:r>
            <a:rPr lang="zh-CN" sz="1800" dirty="0" smtClean="0"/>
            <a:t>理解设计意图，学会对幼儿进行情况分析</a:t>
          </a:r>
          <a:endParaRPr lang="zh-CN" altLang="en-US" sz="1800" dirty="0">
            <a:latin typeface="幼圆" panose="02010509060101010101" pitchFamily="49" charset="-122"/>
            <a:ea typeface="幼圆" panose="02010509060101010101" pitchFamily="49" charset="-122"/>
          </a:endParaRPr>
        </a:p>
      </dgm:t>
    </dgm:pt>
    <dgm:pt modelId="{C830BF58-1607-40EC-A197-0C4FD0ED4BE0}" cxnId="{2E89CBE6-8F52-4CCC-BFF5-E717637234B8}" type="parTrans">
      <dgm:prSet/>
      <dgm:spPr/>
      <dgm:t>
        <a:bodyPr/>
        <a:lstStyle/>
        <a:p>
          <a:endParaRPr lang="zh-CN" altLang="en-US" sz="2400">
            <a:latin typeface="幼圆" panose="02010509060101010101" pitchFamily="49" charset="-122"/>
            <a:ea typeface="幼圆" panose="02010509060101010101" pitchFamily="49" charset="-122"/>
          </a:endParaRPr>
        </a:p>
      </dgm:t>
    </dgm:pt>
    <dgm:pt modelId="{426F18BD-20BE-4870-9B69-228521E79056}" cxnId="{2E89CBE6-8F52-4CCC-BFF5-E717637234B8}" type="sibTrans">
      <dgm:prSet/>
      <dgm:spPr/>
      <dgm:t>
        <a:bodyPr/>
        <a:lstStyle/>
        <a:p>
          <a:endParaRPr lang="zh-CN" altLang="en-US" sz="2400">
            <a:latin typeface="幼圆" panose="02010509060101010101" pitchFamily="49" charset="-122"/>
            <a:ea typeface="幼圆" panose="02010509060101010101" pitchFamily="49" charset="-122"/>
          </a:endParaRPr>
        </a:p>
      </dgm:t>
    </dgm:pt>
    <dgm:pt modelId="{0397F522-88A0-4E5F-B267-9C6CC90FB935}">
      <dgm:prSet phldrT="[文本]" custT="1"/>
      <dgm:spPr/>
      <dgm:t>
        <a:bodyPr/>
        <a:lstStyle/>
        <a:p>
          <a:r>
            <a:rPr lang="zh-CN" altLang="en-US" sz="2000" dirty="0" smtClean="0">
              <a:latin typeface="幼圆" panose="02010509060101010101" pitchFamily="49" charset="-122"/>
              <a:ea typeface="幼圆" panose="02010509060101010101" pitchFamily="49" charset="-122"/>
            </a:rPr>
            <a:t>内容二</a:t>
          </a:r>
          <a:endParaRPr lang="zh-CN" altLang="en-US" sz="2000" dirty="0">
            <a:latin typeface="幼圆" panose="02010509060101010101" pitchFamily="49" charset="-122"/>
            <a:ea typeface="幼圆" panose="02010509060101010101" pitchFamily="49" charset="-122"/>
          </a:endParaRPr>
        </a:p>
      </dgm:t>
    </dgm:pt>
    <dgm:pt modelId="{12D34851-99DF-47CE-A0D4-B0E8D9EB1EFE}" cxnId="{9056CDFA-2366-48E2-864B-29E719D7A937}" type="parTrans">
      <dgm:prSet/>
      <dgm:spPr/>
      <dgm:t>
        <a:bodyPr/>
        <a:lstStyle/>
        <a:p>
          <a:endParaRPr lang="zh-CN" altLang="en-US" sz="2400">
            <a:latin typeface="幼圆" panose="02010509060101010101" pitchFamily="49" charset="-122"/>
            <a:ea typeface="幼圆" panose="02010509060101010101" pitchFamily="49" charset="-122"/>
          </a:endParaRPr>
        </a:p>
      </dgm:t>
    </dgm:pt>
    <dgm:pt modelId="{4F573C88-58D2-4830-AC72-253E120AB4D5}" cxnId="{9056CDFA-2366-48E2-864B-29E719D7A937}" type="sibTrans">
      <dgm:prSet/>
      <dgm:spPr/>
      <dgm:t>
        <a:bodyPr/>
        <a:lstStyle/>
        <a:p>
          <a:endParaRPr lang="zh-CN" altLang="en-US" sz="2400">
            <a:latin typeface="幼圆" panose="02010509060101010101" pitchFamily="49" charset="-122"/>
            <a:ea typeface="幼圆" panose="02010509060101010101" pitchFamily="49" charset="-122"/>
          </a:endParaRPr>
        </a:p>
      </dgm:t>
    </dgm:pt>
    <dgm:pt modelId="{F6A53442-63AE-4A9D-BB52-0920771C78C0}">
      <dgm:prSet phldrT="[文本]" custT="1"/>
      <dgm:spPr/>
      <dgm:t>
        <a:bodyPr/>
        <a:lstStyle/>
        <a:p>
          <a:r>
            <a:rPr lang="zh-CN" sz="2000" dirty="0" smtClean="0"/>
            <a:t>学会设计活动目标</a:t>
          </a:r>
          <a:endParaRPr lang="zh-CN" altLang="en-US" sz="2000" dirty="0">
            <a:latin typeface="幼圆" panose="02010509060101010101" pitchFamily="49" charset="-122"/>
            <a:ea typeface="幼圆" panose="02010509060101010101" pitchFamily="49" charset="-122"/>
          </a:endParaRPr>
        </a:p>
      </dgm:t>
    </dgm:pt>
    <dgm:pt modelId="{7CEDB34C-F498-4C27-921B-9D146524A0B9}" cxnId="{89200029-74D7-4EFF-A023-762613FBEEBE}" type="parTrans">
      <dgm:prSet/>
      <dgm:spPr/>
      <dgm:t>
        <a:bodyPr/>
        <a:lstStyle/>
        <a:p>
          <a:endParaRPr lang="zh-CN" altLang="en-US" sz="2400">
            <a:latin typeface="幼圆" panose="02010509060101010101" pitchFamily="49" charset="-122"/>
            <a:ea typeface="幼圆" panose="02010509060101010101" pitchFamily="49" charset="-122"/>
          </a:endParaRPr>
        </a:p>
      </dgm:t>
    </dgm:pt>
    <dgm:pt modelId="{07F9EA4B-9247-444D-B5C4-D27D4CFB24BF}" cxnId="{89200029-74D7-4EFF-A023-762613FBEEBE}" type="sibTrans">
      <dgm:prSet/>
      <dgm:spPr/>
      <dgm:t>
        <a:bodyPr/>
        <a:lstStyle/>
        <a:p>
          <a:endParaRPr lang="zh-CN" altLang="en-US" sz="2400">
            <a:latin typeface="幼圆" panose="02010509060101010101" pitchFamily="49" charset="-122"/>
            <a:ea typeface="幼圆" panose="02010509060101010101" pitchFamily="49" charset="-122"/>
          </a:endParaRPr>
        </a:p>
      </dgm:t>
    </dgm:pt>
    <dgm:pt modelId="{C36233BE-C035-40C3-BE93-A772D12EF72C}">
      <dgm:prSet phldrT="[文本]" custT="1"/>
      <dgm:spPr/>
      <dgm:t>
        <a:bodyPr/>
        <a:lstStyle/>
        <a:p>
          <a:r>
            <a:rPr lang="zh-CN" altLang="en-US" sz="2000" dirty="0" smtClean="0">
              <a:latin typeface="幼圆" panose="02010509060101010101" pitchFamily="49" charset="-122"/>
              <a:ea typeface="幼圆" panose="02010509060101010101" pitchFamily="49" charset="-122"/>
            </a:rPr>
            <a:t>内容三</a:t>
          </a:r>
          <a:endParaRPr lang="zh-CN" altLang="en-US" sz="2000" dirty="0">
            <a:latin typeface="幼圆" panose="02010509060101010101" pitchFamily="49" charset="-122"/>
            <a:ea typeface="幼圆" panose="02010509060101010101" pitchFamily="49" charset="-122"/>
          </a:endParaRPr>
        </a:p>
      </dgm:t>
    </dgm:pt>
    <dgm:pt modelId="{E4E2C8FF-BC08-4DAC-98B9-9469BE0F1F61}" cxnId="{73FC74C5-94EC-45AD-A571-AC948C8BC297}" type="parTrans">
      <dgm:prSet/>
      <dgm:spPr/>
      <dgm:t>
        <a:bodyPr/>
        <a:lstStyle/>
        <a:p>
          <a:endParaRPr lang="zh-CN" altLang="en-US"/>
        </a:p>
      </dgm:t>
    </dgm:pt>
    <dgm:pt modelId="{9FDF7795-7F68-4CFC-9CFE-807C4A35313A}" cxnId="{73FC74C5-94EC-45AD-A571-AC948C8BC297}" type="sibTrans">
      <dgm:prSet/>
      <dgm:spPr/>
      <dgm:t>
        <a:bodyPr/>
        <a:lstStyle/>
        <a:p>
          <a:endParaRPr lang="zh-CN" altLang="en-US"/>
        </a:p>
      </dgm:t>
    </dgm:pt>
    <dgm:pt modelId="{7D023960-9392-45FC-B825-D5FB5BE80A8A}">
      <dgm:prSet custT="1"/>
      <dgm:spPr/>
      <dgm:t>
        <a:bodyPr/>
        <a:lstStyle/>
        <a:p>
          <a:r>
            <a:rPr lang="zh-CN" altLang="en-US" sz="2000" dirty="0" smtClean="0"/>
            <a:t>内容四</a:t>
          </a:r>
          <a:endParaRPr lang="zh-CN" altLang="en-US" sz="2000" dirty="0"/>
        </a:p>
      </dgm:t>
    </dgm:pt>
    <dgm:pt modelId="{FACE12E0-5FCD-40D3-8F6C-1A7A5839E6DB}" cxnId="{4CE2D190-FA08-40E2-8473-F697990F39E2}" type="parTrans">
      <dgm:prSet/>
      <dgm:spPr/>
      <dgm:t>
        <a:bodyPr/>
        <a:lstStyle/>
        <a:p>
          <a:endParaRPr lang="zh-CN" altLang="en-US">
            <a:latin typeface="幼圆" panose="02010509060101010101" pitchFamily="49" charset="-122"/>
            <a:ea typeface="幼圆" panose="02010509060101010101" pitchFamily="49" charset="-122"/>
          </a:endParaRPr>
        </a:p>
      </dgm:t>
    </dgm:pt>
    <dgm:pt modelId="{AD8F3B4A-885E-47A5-9CCC-F2BB2B4BBCA4}" cxnId="{4CE2D190-FA08-40E2-8473-F697990F39E2}" type="sibTrans">
      <dgm:prSet/>
      <dgm:spPr/>
      <dgm:t>
        <a:bodyPr/>
        <a:lstStyle/>
        <a:p>
          <a:endParaRPr lang="zh-CN" altLang="en-US"/>
        </a:p>
      </dgm:t>
    </dgm:pt>
    <dgm:pt modelId="{D8B77688-7FE6-45E2-8E27-2D75A1BF4CC5}">
      <dgm:prSet phldrT="[文本]" custT="1"/>
      <dgm:spPr>
        <a:solidFill>
          <a:schemeClr val="bg1"/>
        </a:solidFill>
      </dgm:spPr>
      <dgm:t>
        <a:bodyPr/>
        <a:lstStyle/>
        <a:p>
          <a:r>
            <a:rPr lang="zh-CN" altLang="en-US" sz="2000" dirty="0" smtClean="0"/>
            <a:t>做好活动前的准备</a:t>
          </a:r>
          <a:endParaRPr lang="en-US" altLang="zh-CN" sz="2000" dirty="0" smtClean="0"/>
        </a:p>
      </dgm:t>
    </dgm:pt>
    <dgm:pt modelId="{11D37DA9-BB74-4D17-AB69-0D1931D1B1EF}" cxnId="{0E037AA9-7A82-4A58-BFCA-681D6367B2E9}" type="parTrans">
      <dgm:prSet/>
      <dgm:spPr/>
      <dgm:t>
        <a:bodyPr/>
        <a:lstStyle/>
        <a:p>
          <a:endParaRPr lang="zh-CN" altLang="en-US"/>
        </a:p>
      </dgm:t>
    </dgm:pt>
    <dgm:pt modelId="{77982B75-1C2F-4617-AEB7-365C85B426E9}" cxnId="{0E037AA9-7A82-4A58-BFCA-681D6367B2E9}" type="sibTrans">
      <dgm:prSet/>
      <dgm:spPr/>
      <dgm:t>
        <a:bodyPr/>
        <a:lstStyle/>
        <a:p>
          <a:endParaRPr lang="zh-CN" altLang="en-US"/>
        </a:p>
      </dgm:t>
    </dgm:pt>
    <dgm:pt modelId="{72FB2DAA-A8DA-4672-AB59-D4923996EDE8}">
      <dgm:prSet phldrT="[文本]" custT="1"/>
      <dgm:spPr>
        <a:solidFill>
          <a:schemeClr val="bg1"/>
        </a:solidFill>
      </dgm:spPr>
      <dgm:t>
        <a:bodyPr/>
        <a:lstStyle/>
        <a:p>
          <a:r>
            <a:rPr lang="zh-CN" altLang="en-US" sz="2000" dirty="0" smtClean="0"/>
            <a:t>学会设计活动过程</a:t>
          </a:r>
          <a:endParaRPr lang="zh-CN" altLang="en-US" sz="2000" dirty="0">
            <a:latin typeface="幼圆" panose="02010509060101010101" pitchFamily="49" charset="-122"/>
            <a:ea typeface="幼圆" panose="02010509060101010101" pitchFamily="49" charset="-122"/>
          </a:endParaRPr>
        </a:p>
      </dgm:t>
    </dgm:pt>
    <dgm:pt modelId="{4EAE767A-48FE-4296-AFDE-435BA4BCAC0D}" cxnId="{19E8796D-6A55-4BC9-9527-4BC92FAA21D8}" type="parTrans">
      <dgm:prSet/>
      <dgm:spPr/>
      <dgm:t>
        <a:bodyPr/>
        <a:lstStyle/>
        <a:p>
          <a:endParaRPr lang="zh-CN" altLang="en-US"/>
        </a:p>
      </dgm:t>
    </dgm:pt>
    <dgm:pt modelId="{96A0B3BE-55A0-4BA1-B1AC-BF0B018DF734}" cxnId="{19E8796D-6A55-4BC9-9527-4BC92FAA21D8}" type="sibTrans">
      <dgm:prSet/>
      <dgm:spPr/>
      <dgm:t>
        <a:bodyPr/>
        <a:lstStyle/>
        <a:p>
          <a:endParaRPr lang="zh-CN" altLang="en-US"/>
        </a:p>
      </dgm:t>
    </dgm:pt>
    <dgm:pt modelId="{C624DE5D-0578-4EC6-BBE2-BC198E4D01DC}">
      <dgm:prSet/>
      <dgm:spPr/>
      <dgm:t>
        <a:bodyPr/>
        <a:lstStyle/>
        <a:p>
          <a:r>
            <a:rPr lang="zh-CN" altLang="en-US" dirty="0" smtClean="0"/>
            <a:t>内容五</a:t>
          </a:r>
          <a:endParaRPr lang="zh-CN" altLang="en-US" dirty="0"/>
        </a:p>
      </dgm:t>
    </dgm:pt>
    <dgm:pt modelId="{1573A9AA-C14A-465B-85D9-60EEE3D345EA}" cxnId="{0C3A38AF-0A4A-4314-92FC-95AD1760A77E}" type="parTrans">
      <dgm:prSet/>
      <dgm:spPr/>
      <dgm:t>
        <a:bodyPr/>
        <a:lstStyle/>
        <a:p>
          <a:endParaRPr lang="zh-CN" altLang="en-US"/>
        </a:p>
      </dgm:t>
    </dgm:pt>
    <dgm:pt modelId="{45AA861F-D84D-4207-AB83-755B3EEAF01A}" cxnId="{0C3A38AF-0A4A-4314-92FC-95AD1760A77E}" type="sibTrans">
      <dgm:prSet/>
      <dgm:spPr/>
      <dgm:t>
        <a:bodyPr/>
        <a:lstStyle/>
        <a:p>
          <a:endParaRPr lang="zh-CN" altLang="en-US"/>
        </a:p>
      </dgm:t>
    </dgm:pt>
    <dgm:pt modelId="{7DD9063E-CAAF-4CF9-8AE9-1A546A3FC7F0}">
      <dgm:prSet phldrT="[文本]"/>
      <dgm:spPr>
        <a:solidFill>
          <a:schemeClr val="bg1"/>
        </a:solidFill>
      </dgm:spPr>
      <dgm:t>
        <a:bodyPr/>
        <a:lstStyle/>
        <a:p>
          <a:r>
            <a:rPr lang="zh-CN" dirty="0" smtClean="0"/>
            <a:t>学会设计拓展活动或者延伸活动</a:t>
          </a:r>
          <a:endParaRPr lang="zh-CN" altLang="en-US" dirty="0">
            <a:latin typeface="幼圆" panose="02010509060101010101" pitchFamily="49" charset="-122"/>
            <a:ea typeface="幼圆" panose="02010509060101010101" pitchFamily="49" charset="-122"/>
          </a:endParaRPr>
        </a:p>
      </dgm:t>
    </dgm:pt>
    <dgm:pt modelId="{CEF48C00-8C72-4E90-B206-869CC40D3AD2}" cxnId="{BEEC45B2-F0EB-4308-99B0-C81FF4792A5A}" type="parTrans">
      <dgm:prSet/>
      <dgm:spPr/>
      <dgm:t>
        <a:bodyPr/>
        <a:lstStyle/>
        <a:p>
          <a:endParaRPr lang="zh-CN" altLang="en-US"/>
        </a:p>
      </dgm:t>
    </dgm:pt>
    <dgm:pt modelId="{28F17B12-5027-4DA1-82F2-ADF7DCEA41EE}" cxnId="{BEEC45B2-F0EB-4308-99B0-C81FF4792A5A}" type="sibTrans">
      <dgm:prSet/>
      <dgm:spPr/>
      <dgm:t>
        <a:bodyPr/>
        <a:lstStyle/>
        <a:p>
          <a:endParaRPr lang="zh-CN" altLang="en-US"/>
        </a:p>
      </dgm:t>
    </dgm:pt>
    <dgm:pt modelId="{EFD925D7-3D14-4A3E-AF16-19643B98CFAE}" type="pres">
      <dgm:prSet presAssocID="{E04121CC-8A18-427A-8221-56D9FD79B989}" presName="diagram" presStyleCnt="0">
        <dgm:presLayoutVars>
          <dgm:chPref val="1"/>
          <dgm:dir/>
          <dgm:animOne val="branch"/>
          <dgm:animLvl val="lvl"/>
          <dgm:resizeHandles/>
        </dgm:presLayoutVars>
      </dgm:prSet>
      <dgm:spPr/>
      <dgm:t>
        <a:bodyPr/>
        <a:lstStyle/>
        <a:p>
          <a:endParaRPr lang="zh-CN" altLang="en-US"/>
        </a:p>
      </dgm:t>
    </dgm:pt>
    <dgm:pt modelId="{FF620E4A-C5CF-4CA3-A157-4EBA0BBD3504}" type="pres">
      <dgm:prSet presAssocID="{7BA045DC-E183-44A1-B960-37D0ADCAE5B0}" presName="root" presStyleCnt="0"/>
      <dgm:spPr/>
      <dgm:t>
        <a:bodyPr/>
        <a:lstStyle/>
        <a:p>
          <a:endParaRPr lang="zh-CN" altLang="en-US"/>
        </a:p>
      </dgm:t>
    </dgm:pt>
    <dgm:pt modelId="{B1FB7E6C-BA52-4366-8DD2-22DE80262393}" type="pres">
      <dgm:prSet presAssocID="{7BA045DC-E183-44A1-B960-37D0ADCAE5B0}" presName="rootComposite" presStyleCnt="0"/>
      <dgm:spPr/>
      <dgm:t>
        <a:bodyPr/>
        <a:lstStyle/>
        <a:p>
          <a:endParaRPr lang="zh-CN" altLang="en-US"/>
        </a:p>
      </dgm:t>
    </dgm:pt>
    <dgm:pt modelId="{A407C630-04DA-4744-84F4-E2129B97E833}" type="pres">
      <dgm:prSet presAssocID="{7BA045DC-E183-44A1-B960-37D0ADCAE5B0}" presName="rootText" presStyleLbl="node1" presStyleIdx="0" presStyleCnt="8" custScaleX="164032" custScaleY="127991" custLinFactY="-42662" custLinFactNeighborX="9671" custLinFactNeighborY="-100000"/>
      <dgm:spPr/>
      <dgm:t>
        <a:bodyPr/>
        <a:lstStyle/>
        <a:p>
          <a:endParaRPr lang="zh-CN" altLang="en-US"/>
        </a:p>
      </dgm:t>
    </dgm:pt>
    <dgm:pt modelId="{B968EB00-F383-4B37-900C-733A62D869FF}" type="pres">
      <dgm:prSet presAssocID="{7BA045DC-E183-44A1-B960-37D0ADCAE5B0}" presName="rootConnector" presStyleLbl="node1" presStyleIdx="0" presStyleCnt="8"/>
      <dgm:spPr/>
      <dgm:t>
        <a:bodyPr/>
        <a:lstStyle/>
        <a:p>
          <a:endParaRPr lang="zh-CN" altLang="en-US"/>
        </a:p>
      </dgm:t>
    </dgm:pt>
    <dgm:pt modelId="{B081CD6F-8D8E-444B-9B8D-BEA34F06D63F}" type="pres">
      <dgm:prSet presAssocID="{7BA045DC-E183-44A1-B960-37D0ADCAE5B0}" presName="childShape" presStyleCnt="0"/>
      <dgm:spPr/>
      <dgm:t>
        <a:bodyPr/>
        <a:lstStyle/>
        <a:p>
          <a:endParaRPr lang="zh-CN" altLang="en-US"/>
        </a:p>
      </dgm:t>
    </dgm:pt>
    <dgm:pt modelId="{4245B18B-AF92-4647-8DCF-204CC6F6495B}" type="pres">
      <dgm:prSet presAssocID="{C830BF58-1607-40EC-A197-0C4FD0ED4BE0}" presName="Name13" presStyleLbl="parChTrans1D2" presStyleIdx="0" presStyleCnt="2"/>
      <dgm:spPr/>
      <dgm:t>
        <a:bodyPr/>
        <a:lstStyle/>
        <a:p>
          <a:endParaRPr lang="zh-CN" altLang="en-US"/>
        </a:p>
      </dgm:t>
    </dgm:pt>
    <dgm:pt modelId="{533F1474-5BCB-467C-B7EC-8703A63E9F92}" type="pres">
      <dgm:prSet presAssocID="{C304ECE2-99BF-4010-8C28-CE09BD9307C6}" presName="childText" presStyleLbl="bgAcc1" presStyleIdx="0" presStyleCnt="2" custScaleX="232302" custScaleY="463279" custLinFactNeighborX="16296" custLinFactNeighborY="5485">
        <dgm:presLayoutVars>
          <dgm:bulletEnabled val="1"/>
        </dgm:presLayoutVars>
      </dgm:prSet>
      <dgm:spPr/>
      <dgm:t>
        <a:bodyPr/>
        <a:lstStyle/>
        <a:p>
          <a:endParaRPr lang="zh-CN" altLang="en-US"/>
        </a:p>
      </dgm:t>
    </dgm:pt>
    <dgm:pt modelId="{4B781400-3F8D-4B2E-AD42-341B89B39081}" type="pres">
      <dgm:prSet presAssocID="{0397F522-88A0-4E5F-B267-9C6CC90FB935}" presName="root" presStyleCnt="0"/>
      <dgm:spPr/>
      <dgm:t>
        <a:bodyPr/>
        <a:lstStyle/>
        <a:p>
          <a:endParaRPr lang="zh-CN" altLang="en-US"/>
        </a:p>
      </dgm:t>
    </dgm:pt>
    <dgm:pt modelId="{540F855B-F174-4C16-B269-CBCE635D0F35}" type="pres">
      <dgm:prSet presAssocID="{0397F522-88A0-4E5F-B267-9C6CC90FB935}" presName="rootComposite" presStyleCnt="0"/>
      <dgm:spPr/>
      <dgm:t>
        <a:bodyPr/>
        <a:lstStyle/>
        <a:p>
          <a:endParaRPr lang="zh-CN" altLang="en-US"/>
        </a:p>
      </dgm:t>
    </dgm:pt>
    <dgm:pt modelId="{D68F060D-A1C1-45FB-87CE-FDB42639FB60}" type="pres">
      <dgm:prSet presAssocID="{0397F522-88A0-4E5F-B267-9C6CC90FB935}" presName="rootText" presStyleLbl="node1" presStyleIdx="1" presStyleCnt="8" custScaleX="159300" custScaleY="113984" custLinFactY="-69074" custLinFactNeighborX="70678" custLinFactNeighborY="-100000"/>
      <dgm:spPr/>
      <dgm:t>
        <a:bodyPr/>
        <a:lstStyle/>
        <a:p>
          <a:endParaRPr lang="zh-CN" altLang="en-US"/>
        </a:p>
      </dgm:t>
    </dgm:pt>
    <dgm:pt modelId="{7EB73E26-BED8-4524-9DD9-94A9C298E7EE}" type="pres">
      <dgm:prSet presAssocID="{0397F522-88A0-4E5F-B267-9C6CC90FB935}" presName="rootConnector" presStyleLbl="node1" presStyleIdx="1" presStyleCnt="8"/>
      <dgm:spPr/>
      <dgm:t>
        <a:bodyPr/>
        <a:lstStyle/>
        <a:p>
          <a:endParaRPr lang="zh-CN" altLang="en-US"/>
        </a:p>
      </dgm:t>
    </dgm:pt>
    <dgm:pt modelId="{988C7763-4A0D-473A-9399-3E4EBC08114C}" type="pres">
      <dgm:prSet presAssocID="{0397F522-88A0-4E5F-B267-9C6CC90FB935}" presName="childShape" presStyleCnt="0"/>
      <dgm:spPr/>
      <dgm:t>
        <a:bodyPr/>
        <a:lstStyle/>
        <a:p>
          <a:endParaRPr lang="zh-CN" altLang="en-US"/>
        </a:p>
      </dgm:t>
    </dgm:pt>
    <dgm:pt modelId="{F561F86F-A474-4D6C-BD14-856F9A7A8768}" type="pres">
      <dgm:prSet presAssocID="{7CEDB34C-F498-4C27-921B-9D146524A0B9}" presName="Name13" presStyleLbl="parChTrans1D2" presStyleIdx="1" presStyleCnt="2"/>
      <dgm:spPr/>
      <dgm:t>
        <a:bodyPr/>
        <a:lstStyle/>
        <a:p>
          <a:endParaRPr lang="zh-CN" altLang="en-US"/>
        </a:p>
      </dgm:t>
    </dgm:pt>
    <dgm:pt modelId="{35A74145-C3B1-43D6-BD4C-F010105D84C1}" type="pres">
      <dgm:prSet presAssocID="{F6A53442-63AE-4A9D-BB52-0920771C78C0}" presName="childText" presStyleLbl="bgAcc1" presStyleIdx="1" presStyleCnt="2" custScaleX="169872" custScaleY="393387" custLinFactX="36501" custLinFactNeighborX="100000" custLinFactNeighborY="-23597">
        <dgm:presLayoutVars>
          <dgm:bulletEnabled val="1"/>
        </dgm:presLayoutVars>
      </dgm:prSet>
      <dgm:spPr/>
      <dgm:t>
        <a:bodyPr/>
        <a:lstStyle/>
        <a:p>
          <a:endParaRPr lang="zh-CN" altLang="en-US"/>
        </a:p>
      </dgm:t>
    </dgm:pt>
    <dgm:pt modelId="{6442FAD3-BEB7-433F-BE07-36F091174E76}" type="pres">
      <dgm:prSet presAssocID="{C36233BE-C035-40C3-BE93-A772D12EF72C}" presName="root" presStyleCnt="0"/>
      <dgm:spPr/>
    </dgm:pt>
    <dgm:pt modelId="{7F4BEBD3-C8C1-4B48-8860-C3220B319B38}" type="pres">
      <dgm:prSet presAssocID="{C36233BE-C035-40C3-BE93-A772D12EF72C}" presName="rootComposite" presStyleCnt="0"/>
      <dgm:spPr/>
    </dgm:pt>
    <dgm:pt modelId="{E12F412B-DC44-41FC-BF94-050C7FFA4F92}" type="pres">
      <dgm:prSet presAssocID="{C36233BE-C035-40C3-BE93-A772D12EF72C}" presName="rootText" presStyleLbl="node1" presStyleIdx="2" presStyleCnt="8" custScaleX="172192" custScaleY="126992" custLinFactX="43264" custLinFactY="-61070" custLinFactNeighborX="100000" custLinFactNeighborY="-100000"/>
      <dgm:spPr/>
      <dgm:t>
        <a:bodyPr/>
        <a:lstStyle/>
        <a:p>
          <a:endParaRPr lang="zh-CN" altLang="en-US"/>
        </a:p>
      </dgm:t>
    </dgm:pt>
    <dgm:pt modelId="{C2654179-DD7F-4BD4-8F1F-00131BE26035}" type="pres">
      <dgm:prSet presAssocID="{C36233BE-C035-40C3-BE93-A772D12EF72C}" presName="rootConnector" presStyleLbl="node1" presStyleIdx="2" presStyleCnt="8"/>
      <dgm:spPr/>
      <dgm:t>
        <a:bodyPr/>
        <a:lstStyle/>
        <a:p>
          <a:endParaRPr lang="zh-CN" altLang="en-US"/>
        </a:p>
      </dgm:t>
    </dgm:pt>
    <dgm:pt modelId="{DD940527-C860-45D7-82A7-690D9E0F277C}" type="pres">
      <dgm:prSet presAssocID="{C36233BE-C035-40C3-BE93-A772D12EF72C}" presName="childShape" presStyleCnt="0"/>
      <dgm:spPr/>
    </dgm:pt>
    <dgm:pt modelId="{30444EDC-E614-47FB-AA38-6E018C7BF198}" type="pres">
      <dgm:prSet presAssocID="{7D023960-9392-45FC-B825-D5FB5BE80A8A}" presName="root" presStyleCnt="0"/>
      <dgm:spPr/>
    </dgm:pt>
    <dgm:pt modelId="{2FEB646A-5235-4C8E-8FEB-5E2B927991D3}" type="pres">
      <dgm:prSet presAssocID="{7D023960-9392-45FC-B825-D5FB5BE80A8A}" presName="rootComposite" presStyleCnt="0"/>
      <dgm:spPr/>
    </dgm:pt>
    <dgm:pt modelId="{A698461D-F79C-4C55-AD54-A70C1AFB16F1}" type="pres">
      <dgm:prSet presAssocID="{7D023960-9392-45FC-B825-D5FB5BE80A8A}" presName="rootText" presStyleLbl="node1" presStyleIdx="3" presStyleCnt="8" custScaleX="162995" custScaleY="141147" custLinFactX="100000" custLinFactY="-61070" custLinFactNeighborX="172042" custLinFactNeighborY="-100000"/>
      <dgm:spPr/>
      <dgm:t>
        <a:bodyPr/>
        <a:lstStyle/>
        <a:p>
          <a:endParaRPr lang="zh-CN" altLang="en-US"/>
        </a:p>
      </dgm:t>
    </dgm:pt>
    <dgm:pt modelId="{8FBD6A78-DFC0-4FA1-A965-A45A1FF2912E}" type="pres">
      <dgm:prSet presAssocID="{7D023960-9392-45FC-B825-D5FB5BE80A8A}" presName="rootConnector" presStyleLbl="node1" presStyleIdx="3" presStyleCnt="8"/>
      <dgm:spPr/>
      <dgm:t>
        <a:bodyPr/>
        <a:lstStyle/>
        <a:p>
          <a:endParaRPr lang="zh-CN" altLang="en-US"/>
        </a:p>
      </dgm:t>
    </dgm:pt>
    <dgm:pt modelId="{F7EEF672-37CC-4FF2-8126-DBD8E19D5B50}" type="pres">
      <dgm:prSet presAssocID="{7D023960-9392-45FC-B825-D5FB5BE80A8A}" presName="childShape" presStyleCnt="0"/>
      <dgm:spPr/>
    </dgm:pt>
    <dgm:pt modelId="{4E2F80CD-8107-4141-B199-3F673C50864E}" type="pres">
      <dgm:prSet presAssocID="{D8B77688-7FE6-45E2-8E27-2D75A1BF4CC5}" presName="root" presStyleCnt="0"/>
      <dgm:spPr/>
    </dgm:pt>
    <dgm:pt modelId="{2CA24023-917A-454C-BDAC-C0D50DB71009}" type="pres">
      <dgm:prSet presAssocID="{D8B77688-7FE6-45E2-8E27-2D75A1BF4CC5}" presName="rootComposite" presStyleCnt="0"/>
      <dgm:spPr/>
    </dgm:pt>
    <dgm:pt modelId="{2778D551-6F30-4CBF-A0DF-6A7EB37D9E7E}" type="pres">
      <dgm:prSet presAssocID="{D8B77688-7FE6-45E2-8E27-2D75A1BF4CC5}" presName="rootText" presStyleLbl="node1" presStyleIdx="4" presStyleCnt="8" custScaleX="141875" custScaleY="388149" custLinFactX="-53856" custLinFactY="21570" custLinFactNeighborX="-100000" custLinFactNeighborY="100000"/>
      <dgm:spPr/>
      <dgm:t>
        <a:bodyPr/>
        <a:lstStyle/>
        <a:p>
          <a:endParaRPr lang="zh-CN" altLang="en-US"/>
        </a:p>
      </dgm:t>
    </dgm:pt>
    <dgm:pt modelId="{10E72443-6F85-459D-95B8-B2061DE1F260}" type="pres">
      <dgm:prSet presAssocID="{D8B77688-7FE6-45E2-8E27-2D75A1BF4CC5}" presName="rootConnector" presStyleLbl="node1" presStyleIdx="4" presStyleCnt="8"/>
      <dgm:spPr/>
      <dgm:t>
        <a:bodyPr/>
        <a:lstStyle/>
        <a:p>
          <a:endParaRPr lang="zh-CN" altLang="en-US"/>
        </a:p>
      </dgm:t>
    </dgm:pt>
    <dgm:pt modelId="{8D2B1C5E-4D39-4F17-BEDE-02127F378932}" type="pres">
      <dgm:prSet presAssocID="{D8B77688-7FE6-45E2-8E27-2D75A1BF4CC5}" presName="childShape" presStyleCnt="0"/>
      <dgm:spPr/>
    </dgm:pt>
    <dgm:pt modelId="{CFEB8D82-BDBC-4B14-822A-37C9DC79082A}" type="pres">
      <dgm:prSet presAssocID="{72FB2DAA-A8DA-4672-AB59-D4923996EDE8}" presName="root" presStyleCnt="0"/>
      <dgm:spPr/>
    </dgm:pt>
    <dgm:pt modelId="{E631BAEC-09EC-4311-AC92-EA9D4A098236}" type="pres">
      <dgm:prSet presAssocID="{72FB2DAA-A8DA-4672-AB59-D4923996EDE8}" presName="rootComposite" presStyleCnt="0"/>
      <dgm:spPr/>
    </dgm:pt>
    <dgm:pt modelId="{3B6F324E-C6C7-49A1-A9BF-F92A91952C6A}" type="pres">
      <dgm:prSet presAssocID="{72FB2DAA-A8DA-4672-AB59-D4923996EDE8}" presName="rootText" presStyleLbl="node1" presStyleIdx="5" presStyleCnt="8" custScaleX="155236" custScaleY="424744" custLinFactY="38230" custLinFactNeighborX="10915" custLinFactNeighborY="100000"/>
      <dgm:spPr/>
      <dgm:t>
        <a:bodyPr/>
        <a:lstStyle/>
        <a:p>
          <a:endParaRPr lang="zh-CN" altLang="en-US"/>
        </a:p>
      </dgm:t>
    </dgm:pt>
    <dgm:pt modelId="{CF7AF974-0ABB-43CA-911F-A3FB6B2E7AFE}" type="pres">
      <dgm:prSet presAssocID="{72FB2DAA-A8DA-4672-AB59-D4923996EDE8}" presName="rootConnector" presStyleLbl="node1" presStyleIdx="5" presStyleCnt="8"/>
      <dgm:spPr/>
      <dgm:t>
        <a:bodyPr/>
        <a:lstStyle/>
        <a:p>
          <a:endParaRPr lang="zh-CN" altLang="en-US"/>
        </a:p>
      </dgm:t>
    </dgm:pt>
    <dgm:pt modelId="{1A4F2EDD-E7EF-482E-BACB-F45BD474896F}" type="pres">
      <dgm:prSet presAssocID="{72FB2DAA-A8DA-4672-AB59-D4923996EDE8}" presName="childShape" presStyleCnt="0"/>
      <dgm:spPr/>
    </dgm:pt>
    <dgm:pt modelId="{90DB9237-1FD1-4CEE-A762-3C19480B1EDD}" type="pres">
      <dgm:prSet presAssocID="{C624DE5D-0578-4EC6-BBE2-BC198E4D01DC}" presName="root" presStyleCnt="0"/>
      <dgm:spPr/>
    </dgm:pt>
    <dgm:pt modelId="{DB255E79-7AAA-4707-B05B-7EF89F3212ED}" type="pres">
      <dgm:prSet presAssocID="{C624DE5D-0578-4EC6-BBE2-BC198E4D01DC}" presName="rootComposite" presStyleCnt="0"/>
      <dgm:spPr/>
    </dgm:pt>
    <dgm:pt modelId="{B082ED04-1A41-43B2-9BBB-9CD91187D551}" type="pres">
      <dgm:prSet presAssocID="{C624DE5D-0578-4EC6-BBE2-BC198E4D01DC}" presName="rootText" presStyleLbl="node1" presStyleIdx="6" presStyleCnt="8" custScaleX="156033" custScaleY="200490" custLinFactY="-82675" custLinFactNeighborX="33591" custLinFactNeighborY="-100000"/>
      <dgm:spPr/>
      <dgm:t>
        <a:bodyPr/>
        <a:lstStyle/>
        <a:p>
          <a:endParaRPr lang="zh-CN" altLang="en-US"/>
        </a:p>
      </dgm:t>
    </dgm:pt>
    <dgm:pt modelId="{29BBEE49-E280-44BE-9C4F-66A3FD930651}" type="pres">
      <dgm:prSet presAssocID="{C624DE5D-0578-4EC6-BBE2-BC198E4D01DC}" presName="rootConnector" presStyleLbl="node1" presStyleIdx="6" presStyleCnt="8"/>
      <dgm:spPr/>
      <dgm:t>
        <a:bodyPr/>
        <a:lstStyle/>
        <a:p>
          <a:endParaRPr lang="zh-CN" altLang="en-US"/>
        </a:p>
      </dgm:t>
    </dgm:pt>
    <dgm:pt modelId="{ED622C52-8030-4A47-9096-A1CC5969BE90}" type="pres">
      <dgm:prSet presAssocID="{C624DE5D-0578-4EC6-BBE2-BC198E4D01DC}" presName="childShape" presStyleCnt="0"/>
      <dgm:spPr/>
    </dgm:pt>
    <dgm:pt modelId="{AA7B3474-DBEB-4D6F-B61B-E8079DB91C61}" type="pres">
      <dgm:prSet presAssocID="{7DD9063E-CAAF-4CF9-8AE9-1A546A3FC7F0}" presName="root" presStyleCnt="0"/>
      <dgm:spPr/>
    </dgm:pt>
    <dgm:pt modelId="{9073DB5B-F1E4-454B-AC2F-0D4B5BB21FB7}" type="pres">
      <dgm:prSet presAssocID="{7DD9063E-CAAF-4CF9-8AE9-1A546A3FC7F0}" presName="rootComposite" presStyleCnt="0"/>
      <dgm:spPr/>
    </dgm:pt>
    <dgm:pt modelId="{82F9194F-2BB8-4B2B-BD53-9D2A6692D708}" type="pres">
      <dgm:prSet presAssocID="{7DD9063E-CAAF-4CF9-8AE9-1A546A3FC7F0}" presName="rootText" presStyleLbl="node1" presStyleIdx="7" presStyleCnt="8" custScaleX="141390" custScaleY="586368" custLinFactNeighborX="-56460" custLinFactNeighborY="49128"/>
      <dgm:spPr/>
      <dgm:t>
        <a:bodyPr/>
        <a:lstStyle/>
        <a:p>
          <a:endParaRPr lang="zh-CN" altLang="en-US"/>
        </a:p>
      </dgm:t>
    </dgm:pt>
    <dgm:pt modelId="{574D91B0-6640-42F6-B91F-A55EF66A3949}" type="pres">
      <dgm:prSet presAssocID="{7DD9063E-CAAF-4CF9-8AE9-1A546A3FC7F0}" presName="rootConnector" presStyleLbl="node1" presStyleIdx="7" presStyleCnt="8"/>
      <dgm:spPr/>
      <dgm:t>
        <a:bodyPr/>
        <a:lstStyle/>
        <a:p>
          <a:endParaRPr lang="zh-CN" altLang="en-US"/>
        </a:p>
      </dgm:t>
    </dgm:pt>
    <dgm:pt modelId="{FD9140C8-23AB-4F89-AF52-38F03EA55D73}" type="pres">
      <dgm:prSet presAssocID="{7DD9063E-CAAF-4CF9-8AE9-1A546A3FC7F0}" presName="childShape" presStyleCnt="0"/>
      <dgm:spPr/>
    </dgm:pt>
  </dgm:ptLst>
  <dgm:cxnLst>
    <dgm:cxn modelId="{540E407A-0FB1-4CC4-9458-430065397EA6}" type="presOf" srcId="{72FB2DAA-A8DA-4672-AB59-D4923996EDE8}" destId="{3B6F324E-C6C7-49A1-A9BF-F92A91952C6A}" srcOrd="0" destOrd="0" presId="urn:microsoft.com/office/officeart/2005/8/layout/hierarchy3#8"/>
    <dgm:cxn modelId="{70D75863-421D-4A25-8921-73D856740F69}" type="presOf" srcId="{7CEDB34C-F498-4C27-921B-9D146524A0B9}" destId="{F561F86F-A474-4D6C-BD14-856F9A7A8768}" srcOrd="0" destOrd="0" presId="urn:microsoft.com/office/officeart/2005/8/layout/hierarchy3#8"/>
    <dgm:cxn modelId="{19E8796D-6A55-4BC9-9527-4BC92FAA21D8}" srcId="{E04121CC-8A18-427A-8221-56D9FD79B989}" destId="{72FB2DAA-A8DA-4672-AB59-D4923996EDE8}" srcOrd="5" destOrd="0" parTransId="{4EAE767A-48FE-4296-AFDE-435BA4BCAC0D}" sibTransId="{96A0B3BE-55A0-4BA1-B1AC-BF0B018DF734}"/>
    <dgm:cxn modelId="{35F2D581-20C2-4993-AA94-66D9780AC1CB}" type="presOf" srcId="{C36233BE-C035-40C3-BE93-A772D12EF72C}" destId="{C2654179-DD7F-4BD4-8F1F-00131BE26035}" srcOrd="1" destOrd="0" presId="urn:microsoft.com/office/officeart/2005/8/layout/hierarchy3#8"/>
    <dgm:cxn modelId="{80F32C50-7116-477C-B679-410D9C6BB34D}" type="presOf" srcId="{F6A53442-63AE-4A9D-BB52-0920771C78C0}" destId="{35A74145-C3B1-43D6-BD4C-F010105D84C1}" srcOrd="0" destOrd="0" presId="urn:microsoft.com/office/officeart/2005/8/layout/hierarchy3#8"/>
    <dgm:cxn modelId="{A038EA79-2AE8-47D0-A6A7-8E65FBAA2DA5}" type="presOf" srcId="{7DD9063E-CAAF-4CF9-8AE9-1A546A3FC7F0}" destId="{82F9194F-2BB8-4B2B-BD53-9D2A6692D708}" srcOrd="0" destOrd="0" presId="urn:microsoft.com/office/officeart/2005/8/layout/hierarchy3#8"/>
    <dgm:cxn modelId="{61CBA10F-545D-49FE-BE5D-77404EFE2F14}" type="presOf" srcId="{C624DE5D-0578-4EC6-BBE2-BC198E4D01DC}" destId="{B082ED04-1A41-43B2-9BBB-9CD91187D551}" srcOrd="0" destOrd="0" presId="urn:microsoft.com/office/officeart/2005/8/layout/hierarchy3#8"/>
    <dgm:cxn modelId="{4CE2D190-FA08-40E2-8473-F697990F39E2}" srcId="{E04121CC-8A18-427A-8221-56D9FD79B989}" destId="{7D023960-9392-45FC-B825-D5FB5BE80A8A}" srcOrd="3" destOrd="0" parTransId="{FACE12E0-5FCD-40D3-8F6C-1A7A5839E6DB}" sibTransId="{AD8F3B4A-885E-47A5-9CCC-F2BB2B4BBCA4}"/>
    <dgm:cxn modelId="{F5CD416D-D1BF-4F0E-81EE-26D23BAE32C2}" type="presOf" srcId="{7DD9063E-CAAF-4CF9-8AE9-1A546A3FC7F0}" destId="{574D91B0-6640-42F6-B91F-A55EF66A3949}" srcOrd="1" destOrd="0" presId="urn:microsoft.com/office/officeart/2005/8/layout/hierarchy3#8"/>
    <dgm:cxn modelId="{5AD00042-D0A4-45B7-ACA8-6022975C972B}" type="presOf" srcId="{C624DE5D-0578-4EC6-BBE2-BC198E4D01DC}" destId="{29BBEE49-E280-44BE-9C4F-66A3FD930651}" srcOrd="1" destOrd="0" presId="urn:microsoft.com/office/officeart/2005/8/layout/hierarchy3#8"/>
    <dgm:cxn modelId="{A8BE0539-C655-4638-83FD-50694D0515DF}" type="presOf" srcId="{7BA045DC-E183-44A1-B960-37D0ADCAE5B0}" destId="{B968EB00-F383-4B37-900C-733A62D869FF}" srcOrd="1" destOrd="0" presId="urn:microsoft.com/office/officeart/2005/8/layout/hierarchy3#8"/>
    <dgm:cxn modelId="{64C83EB4-F0BA-4C66-91F3-4459EAEBD2E0}" type="presOf" srcId="{7D023960-9392-45FC-B825-D5FB5BE80A8A}" destId="{A698461D-F79C-4C55-AD54-A70C1AFB16F1}" srcOrd="0" destOrd="0" presId="urn:microsoft.com/office/officeart/2005/8/layout/hierarchy3#8"/>
    <dgm:cxn modelId="{D6F64E72-67B0-4ADF-A190-64BA25752C43}" type="presOf" srcId="{E04121CC-8A18-427A-8221-56D9FD79B989}" destId="{EFD925D7-3D14-4A3E-AF16-19643B98CFAE}" srcOrd="0" destOrd="0" presId="urn:microsoft.com/office/officeart/2005/8/layout/hierarchy3#8"/>
    <dgm:cxn modelId="{14EB85F5-81C7-4E44-B5BC-F0325C422926}" type="presOf" srcId="{C830BF58-1607-40EC-A197-0C4FD0ED4BE0}" destId="{4245B18B-AF92-4647-8DCF-204CC6F6495B}" srcOrd="0" destOrd="0" presId="urn:microsoft.com/office/officeart/2005/8/layout/hierarchy3#8"/>
    <dgm:cxn modelId="{EBEC034A-C039-4BA6-981F-FD9038EA6548}" type="presOf" srcId="{D8B77688-7FE6-45E2-8E27-2D75A1BF4CC5}" destId="{2778D551-6F30-4CBF-A0DF-6A7EB37D9E7E}" srcOrd="0" destOrd="0" presId="urn:microsoft.com/office/officeart/2005/8/layout/hierarchy3#8"/>
    <dgm:cxn modelId="{89200029-74D7-4EFF-A023-762613FBEEBE}" srcId="{0397F522-88A0-4E5F-B267-9C6CC90FB935}" destId="{F6A53442-63AE-4A9D-BB52-0920771C78C0}" srcOrd="0" destOrd="0" parTransId="{7CEDB34C-F498-4C27-921B-9D146524A0B9}" sibTransId="{07F9EA4B-9247-444D-B5C4-D27D4CFB24BF}"/>
    <dgm:cxn modelId="{87A6017F-20BE-4CF0-81A9-83252A1FFD48}" type="presOf" srcId="{0397F522-88A0-4E5F-B267-9C6CC90FB935}" destId="{7EB73E26-BED8-4524-9DD9-94A9C298E7EE}" srcOrd="1" destOrd="0" presId="urn:microsoft.com/office/officeart/2005/8/layout/hierarchy3#8"/>
    <dgm:cxn modelId="{1284D6F0-8736-40D5-A9E9-B6157F91D7C1}" type="presOf" srcId="{D8B77688-7FE6-45E2-8E27-2D75A1BF4CC5}" destId="{10E72443-6F85-459D-95B8-B2061DE1F260}" srcOrd="1" destOrd="0" presId="urn:microsoft.com/office/officeart/2005/8/layout/hierarchy3#8"/>
    <dgm:cxn modelId="{8ECDFCB5-5021-4103-B64C-66C6CA4B5F50}" type="presOf" srcId="{0397F522-88A0-4E5F-B267-9C6CC90FB935}" destId="{D68F060D-A1C1-45FB-87CE-FDB42639FB60}" srcOrd="0" destOrd="0" presId="urn:microsoft.com/office/officeart/2005/8/layout/hierarchy3#8"/>
    <dgm:cxn modelId="{73FC74C5-94EC-45AD-A571-AC948C8BC297}" srcId="{E04121CC-8A18-427A-8221-56D9FD79B989}" destId="{C36233BE-C035-40C3-BE93-A772D12EF72C}" srcOrd="2" destOrd="0" parTransId="{E4E2C8FF-BC08-4DAC-98B9-9469BE0F1F61}" sibTransId="{9FDF7795-7F68-4CFC-9CFE-807C4A35313A}"/>
    <dgm:cxn modelId="{0C3A38AF-0A4A-4314-92FC-95AD1760A77E}" srcId="{E04121CC-8A18-427A-8221-56D9FD79B989}" destId="{C624DE5D-0578-4EC6-BBE2-BC198E4D01DC}" srcOrd="6" destOrd="0" parTransId="{1573A9AA-C14A-465B-85D9-60EEE3D345EA}" sibTransId="{45AA861F-D84D-4207-AB83-755B3EEAF01A}"/>
    <dgm:cxn modelId="{BEEC45B2-F0EB-4308-99B0-C81FF4792A5A}" srcId="{E04121CC-8A18-427A-8221-56D9FD79B989}" destId="{7DD9063E-CAAF-4CF9-8AE9-1A546A3FC7F0}" srcOrd="7" destOrd="0" parTransId="{CEF48C00-8C72-4E90-B206-869CC40D3AD2}" sibTransId="{28F17B12-5027-4DA1-82F2-ADF7DCEA41EE}"/>
    <dgm:cxn modelId="{2E89CBE6-8F52-4CCC-BFF5-E717637234B8}" srcId="{7BA045DC-E183-44A1-B960-37D0ADCAE5B0}" destId="{C304ECE2-99BF-4010-8C28-CE09BD9307C6}" srcOrd="0" destOrd="0" parTransId="{C830BF58-1607-40EC-A197-0C4FD0ED4BE0}" sibTransId="{426F18BD-20BE-4870-9B69-228521E79056}"/>
    <dgm:cxn modelId="{136DC354-FB32-4A82-B221-534DFE9A38E4}" type="presOf" srcId="{C36233BE-C035-40C3-BE93-A772D12EF72C}" destId="{E12F412B-DC44-41FC-BF94-050C7FFA4F92}" srcOrd="0" destOrd="0" presId="urn:microsoft.com/office/officeart/2005/8/layout/hierarchy3#8"/>
    <dgm:cxn modelId="{0E037AA9-7A82-4A58-BFCA-681D6367B2E9}" srcId="{E04121CC-8A18-427A-8221-56D9FD79B989}" destId="{D8B77688-7FE6-45E2-8E27-2D75A1BF4CC5}" srcOrd="4" destOrd="0" parTransId="{11D37DA9-BB74-4D17-AB69-0D1931D1B1EF}" sibTransId="{77982B75-1C2F-4617-AEB7-365C85B426E9}"/>
    <dgm:cxn modelId="{15D0CC47-B8FB-4198-94D8-EDB5DEFCCECE}" srcId="{E04121CC-8A18-427A-8221-56D9FD79B989}" destId="{7BA045DC-E183-44A1-B960-37D0ADCAE5B0}" srcOrd="0" destOrd="0" parTransId="{56A7196E-DB05-4751-953E-49F6E1DBFE9B}" sibTransId="{32BB5006-8805-4A84-85D2-0EDC3B791425}"/>
    <dgm:cxn modelId="{B5C1F641-B41A-438E-9E3F-26226683A860}" type="presOf" srcId="{7D023960-9392-45FC-B825-D5FB5BE80A8A}" destId="{8FBD6A78-DFC0-4FA1-A965-A45A1FF2912E}" srcOrd="1" destOrd="0" presId="urn:microsoft.com/office/officeart/2005/8/layout/hierarchy3#8"/>
    <dgm:cxn modelId="{D8B4BC24-EFFE-4B60-B7B9-4DBC039B1A16}" type="presOf" srcId="{C304ECE2-99BF-4010-8C28-CE09BD9307C6}" destId="{533F1474-5BCB-467C-B7EC-8703A63E9F92}" srcOrd="0" destOrd="0" presId="urn:microsoft.com/office/officeart/2005/8/layout/hierarchy3#8"/>
    <dgm:cxn modelId="{BB5534A9-9824-4052-AFE3-5ADEDF7DD31D}" type="presOf" srcId="{72FB2DAA-A8DA-4672-AB59-D4923996EDE8}" destId="{CF7AF974-0ABB-43CA-911F-A3FB6B2E7AFE}" srcOrd="1" destOrd="0" presId="urn:microsoft.com/office/officeart/2005/8/layout/hierarchy3#8"/>
    <dgm:cxn modelId="{9056CDFA-2366-48E2-864B-29E719D7A937}" srcId="{E04121CC-8A18-427A-8221-56D9FD79B989}" destId="{0397F522-88A0-4E5F-B267-9C6CC90FB935}" srcOrd="1" destOrd="0" parTransId="{12D34851-99DF-47CE-A0D4-B0E8D9EB1EFE}" sibTransId="{4F573C88-58D2-4830-AC72-253E120AB4D5}"/>
    <dgm:cxn modelId="{5A705BFF-0FDD-41C9-AAD1-EF61D00E9BC2}" type="presOf" srcId="{7BA045DC-E183-44A1-B960-37D0ADCAE5B0}" destId="{A407C630-04DA-4744-84F4-E2129B97E833}" srcOrd="0" destOrd="0" presId="urn:microsoft.com/office/officeart/2005/8/layout/hierarchy3#8"/>
    <dgm:cxn modelId="{2C7D81EA-2B3D-4978-BCC4-0EB8A27AFA42}" type="presParOf" srcId="{EFD925D7-3D14-4A3E-AF16-19643B98CFAE}" destId="{FF620E4A-C5CF-4CA3-A157-4EBA0BBD3504}" srcOrd="0" destOrd="0" presId="urn:microsoft.com/office/officeart/2005/8/layout/hierarchy3#8"/>
    <dgm:cxn modelId="{15B04219-EC4D-4807-B1B1-624F0984D4FE}" type="presParOf" srcId="{FF620E4A-C5CF-4CA3-A157-4EBA0BBD3504}" destId="{B1FB7E6C-BA52-4366-8DD2-22DE80262393}" srcOrd="0" destOrd="0" presId="urn:microsoft.com/office/officeart/2005/8/layout/hierarchy3#8"/>
    <dgm:cxn modelId="{A344C405-82B9-4280-80E9-63CF7F4355BF}" type="presParOf" srcId="{B1FB7E6C-BA52-4366-8DD2-22DE80262393}" destId="{A407C630-04DA-4744-84F4-E2129B97E833}" srcOrd="0" destOrd="0" presId="urn:microsoft.com/office/officeart/2005/8/layout/hierarchy3#8"/>
    <dgm:cxn modelId="{36786E46-24DF-4812-8638-3FF6FA1DA6CF}" type="presParOf" srcId="{B1FB7E6C-BA52-4366-8DD2-22DE80262393}" destId="{B968EB00-F383-4B37-900C-733A62D869FF}" srcOrd="1" destOrd="0" presId="urn:microsoft.com/office/officeart/2005/8/layout/hierarchy3#8"/>
    <dgm:cxn modelId="{1AFFCC16-FEFB-4E42-A5E5-075EAEB653F8}" type="presParOf" srcId="{FF620E4A-C5CF-4CA3-A157-4EBA0BBD3504}" destId="{B081CD6F-8D8E-444B-9B8D-BEA34F06D63F}" srcOrd="1" destOrd="0" presId="urn:microsoft.com/office/officeart/2005/8/layout/hierarchy3#8"/>
    <dgm:cxn modelId="{67208192-5511-41B9-852C-CF9E9A514D58}" type="presParOf" srcId="{B081CD6F-8D8E-444B-9B8D-BEA34F06D63F}" destId="{4245B18B-AF92-4647-8DCF-204CC6F6495B}" srcOrd="0" destOrd="0" presId="urn:microsoft.com/office/officeart/2005/8/layout/hierarchy3#8"/>
    <dgm:cxn modelId="{36C3C607-CF92-4CC1-9660-CC906C57CB5D}" type="presParOf" srcId="{B081CD6F-8D8E-444B-9B8D-BEA34F06D63F}" destId="{533F1474-5BCB-467C-B7EC-8703A63E9F92}" srcOrd="1" destOrd="0" presId="urn:microsoft.com/office/officeart/2005/8/layout/hierarchy3#8"/>
    <dgm:cxn modelId="{FA727298-C12C-4A02-A3FB-3306FDEA4DB6}" type="presParOf" srcId="{EFD925D7-3D14-4A3E-AF16-19643B98CFAE}" destId="{4B781400-3F8D-4B2E-AD42-341B89B39081}" srcOrd="1" destOrd="0" presId="urn:microsoft.com/office/officeart/2005/8/layout/hierarchy3#8"/>
    <dgm:cxn modelId="{9A6119E5-8A3E-42AE-9CC6-461C41C8990D}" type="presParOf" srcId="{4B781400-3F8D-4B2E-AD42-341B89B39081}" destId="{540F855B-F174-4C16-B269-CBCE635D0F35}" srcOrd="0" destOrd="0" presId="urn:microsoft.com/office/officeart/2005/8/layout/hierarchy3#8"/>
    <dgm:cxn modelId="{3230BD2C-22E7-4F99-8CF7-896C6FB61FEE}" type="presParOf" srcId="{540F855B-F174-4C16-B269-CBCE635D0F35}" destId="{D68F060D-A1C1-45FB-87CE-FDB42639FB60}" srcOrd="0" destOrd="0" presId="urn:microsoft.com/office/officeart/2005/8/layout/hierarchy3#8"/>
    <dgm:cxn modelId="{85A43C3B-A212-4D14-9899-8555980F90B2}" type="presParOf" srcId="{540F855B-F174-4C16-B269-CBCE635D0F35}" destId="{7EB73E26-BED8-4524-9DD9-94A9C298E7EE}" srcOrd="1" destOrd="0" presId="urn:microsoft.com/office/officeart/2005/8/layout/hierarchy3#8"/>
    <dgm:cxn modelId="{A7FCC68D-CA93-4A6D-82C1-502DB682B6C3}" type="presParOf" srcId="{4B781400-3F8D-4B2E-AD42-341B89B39081}" destId="{988C7763-4A0D-473A-9399-3E4EBC08114C}" srcOrd="1" destOrd="0" presId="urn:microsoft.com/office/officeart/2005/8/layout/hierarchy3#8"/>
    <dgm:cxn modelId="{5D2CB363-D09E-4879-9349-141D7B9BE39C}" type="presParOf" srcId="{988C7763-4A0D-473A-9399-3E4EBC08114C}" destId="{F561F86F-A474-4D6C-BD14-856F9A7A8768}" srcOrd="0" destOrd="0" presId="urn:microsoft.com/office/officeart/2005/8/layout/hierarchy3#8"/>
    <dgm:cxn modelId="{041EC4BE-AC94-40DE-904F-1B9B71CACB1B}" type="presParOf" srcId="{988C7763-4A0D-473A-9399-3E4EBC08114C}" destId="{35A74145-C3B1-43D6-BD4C-F010105D84C1}" srcOrd="1" destOrd="0" presId="urn:microsoft.com/office/officeart/2005/8/layout/hierarchy3#8"/>
    <dgm:cxn modelId="{2216FCFB-6182-49B2-85F7-734794EDB518}" type="presParOf" srcId="{EFD925D7-3D14-4A3E-AF16-19643B98CFAE}" destId="{6442FAD3-BEB7-433F-BE07-36F091174E76}" srcOrd="2" destOrd="0" presId="urn:microsoft.com/office/officeart/2005/8/layout/hierarchy3#8"/>
    <dgm:cxn modelId="{8B7D297F-A283-4CDA-951A-0521818234B7}" type="presParOf" srcId="{6442FAD3-BEB7-433F-BE07-36F091174E76}" destId="{7F4BEBD3-C8C1-4B48-8860-C3220B319B38}" srcOrd="0" destOrd="0" presId="urn:microsoft.com/office/officeart/2005/8/layout/hierarchy3#8"/>
    <dgm:cxn modelId="{700F7C59-0F42-4295-9D2C-C93ECF47B3C5}" type="presParOf" srcId="{7F4BEBD3-C8C1-4B48-8860-C3220B319B38}" destId="{E12F412B-DC44-41FC-BF94-050C7FFA4F92}" srcOrd="0" destOrd="0" presId="urn:microsoft.com/office/officeart/2005/8/layout/hierarchy3#8"/>
    <dgm:cxn modelId="{1E9B2AB5-E307-4EC6-B760-A075295F50EE}" type="presParOf" srcId="{7F4BEBD3-C8C1-4B48-8860-C3220B319B38}" destId="{C2654179-DD7F-4BD4-8F1F-00131BE26035}" srcOrd="1" destOrd="0" presId="urn:microsoft.com/office/officeart/2005/8/layout/hierarchy3#8"/>
    <dgm:cxn modelId="{9F975931-10C9-4552-8A88-38FA798192E0}" type="presParOf" srcId="{6442FAD3-BEB7-433F-BE07-36F091174E76}" destId="{DD940527-C860-45D7-82A7-690D9E0F277C}" srcOrd="1" destOrd="0" presId="urn:microsoft.com/office/officeart/2005/8/layout/hierarchy3#8"/>
    <dgm:cxn modelId="{6277AA9A-6A37-42CF-AB3E-325253D2AB9D}" type="presParOf" srcId="{EFD925D7-3D14-4A3E-AF16-19643B98CFAE}" destId="{30444EDC-E614-47FB-AA38-6E018C7BF198}" srcOrd="3" destOrd="0" presId="urn:microsoft.com/office/officeart/2005/8/layout/hierarchy3#8"/>
    <dgm:cxn modelId="{ABF6520F-9371-401F-AE5E-2C09E168386C}" type="presParOf" srcId="{30444EDC-E614-47FB-AA38-6E018C7BF198}" destId="{2FEB646A-5235-4C8E-8FEB-5E2B927991D3}" srcOrd="0" destOrd="0" presId="urn:microsoft.com/office/officeart/2005/8/layout/hierarchy3#8"/>
    <dgm:cxn modelId="{83E4A701-C7B7-4262-8690-50A07D7E4F89}" type="presParOf" srcId="{2FEB646A-5235-4C8E-8FEB-5E2B927991D3}" destId="{A698461D-F79C-4C55-AD54-A70C1AFB16F1}" srcOrd="0" destOrd="0" presId="urn:microsoft.com/office/officeart/2005/8/layout/hierarchy3#8"/>
    <dgm:cxn modelId="{6E05A1C8-1189-46B1-8704-A64D08CC39E9}" type="presParOf" srcId="{2FEB646A-5235-4C8E-8FEB-5E2B927991D3}" destId="{8FBD6A78-DFC0-4FA1-A965-A45A1FF2912E}" srcOrd="1" destOrd="0" presId="urn:microsoft.com/office/officeart/2005/8/layout/hierarchy3#8"/>
    <dgm:cxn modelId="{E89FE810-26D3-4174-930E-A50BC3B83028}" type="presParOf" srcId="{30444EDC-E614-47FB-AA38-6E018C7BF198}" destId="{F7EEF672-37CC-4FF2-8126-DBD8E19D5B50}" srcOrd="1" destOrd="0" presId="urn:microsoft.com/office/officeart/2005/8/layout/hierarchy3#8"/>
    <dgm:cxn modelId="{763CD541-7A77-4491-9B6A-DB673CF883DC}" type="presParOf" srcId="{EFD925D7-3D14-4A3E-AF16-19643B98CFAE}" destId="{4E2F80CD-8107-4141-B199-3F673C50864E}" srcOrd="4" destOrd="0" presId="urn:microsoft.com/office/officeart/2005/8/layout/hierarchy3#8"/>
    <dgm:cxn modelId="{E3E4A27C-6A76-4D15-9C9A-41D2ED869BEF}" type="presParOf" srcId="{4E2F80CD-8107-4141-B199-3F673C50864E}" destId="{2CA24023-917A-454C-BDAC-C0D50DB71009}" srcOrd="0" destOrd="0" presId="urn:microsoft.com/office/officeart/2005/8/layout/hierarchy3#8"/>
    <dgm:cxn modelId="{B1980324-A19F-40D5-AE9A-E454C3D274F7}" type="presParOf" srcId="{2CA24023-917A-454C-BDAC-C0D50DB71009}" destId="{2778D551-6F30-4CBF-A0DF-6A7EB37D9E7E}" srcOrd="0" destOrd="0" presId="urn:microsoft.com/office/officeart/2005/8/layout/hierarchy3#8"/>
    <dgm:cxn modelId="{C0D42187-1EAB-4FBF-9F8C-A119D96DD20B}" type="presParOf" srcId="{2CA24023-917A-454C-BDAC-C0D50DB71009}" destId="{10E72443-6F85-459D-95B8-B2061DE1F260}" srcOrd="1" destOrd="0" presId="urn:microsoft.com/office/officeart/2005/8/layout/hierarchy3#8"/>
    <dgm:cxn modelId="{3908EBA2-6B0E-47C4-A5B8-BDCA0E3C037E}" type="presParOf" srcId="{4E2F80CD-8107-4141-B199-3F673C50864E}" destId="{8D2B1C5E-4D39-4F17-BEDE-02127F378932}" srcOrd="1" destOrd="0" presId="urn:microsoft.com/office/officeart/2005/8/layout/hierarchy3#8"/>
    <dgm:cxn modelId="{DB602A87-880F-430F-8CF4-50D93C09E5EC}" type="presParOf" srcId="{EFD925D7-3D14-4A3E-AF16-19643B98CFAE}" destId="{CFEB8D82-BDBC-4B14-822A-37C9DC79082A}" srcOrd="5" destOrd="0" presId="urn:microsoft.com/office/officeart/2005/8/layout/hierarchy3#8"/>
    <dgm:cxn modelId="{1BDF1325-515F-4B3E-927F-42C686779D99}" type="presParOf" srcId="{CFEB8D82-BDBC-4B14-822A-37C9DC79082A}" destId="{E631BAEC-09EC-4311-AC92-EA9D4A098236}" srcOrd="0" destOrd="0" presId="urn:microsoft.com/office/officeart/2005/8/layout/hierarchy3#8"/>
    <dgm:cxn modelId="{3DB6E16D-94D7-43F7-B138-8B7750474F94}" type="presParOf" srcId="{E631BAEC-09EC-4311-AC92-EA9D4A098236}" destId="{3B6F324E-C6C7-49A1-A9BF-F92A91952C6A}" srcOrd="0" destOrd="0" presId="urn:microsoft.com/office/officeart/2005/8/layout/hierarchy3#8"/>
    <dgm:cxn modelId="{B515E134-76C4-47BE-9F18-FA13F996BF2F}" type="presParOf" srcId="{E631BAEC-09EC-4311-AC92-EA9D4A098236}" destId="{CF7AF974-0ABB-43CA-911F-A3FB6B2E7AFE}" srcOrd="1" destOrd="0" presId="urn:microsoft.com/office/officeart/2005/8/layout/hierarchy3#8"/>
    <dgm:cxn modelId="{18A19C4D-17EC-45E5-BEBC-77C29A0907BF}" type="presParOf" srcId="{CFEB8D82-BDBC-4B14-822A-37C9DC79082A}" destId="{1A4F2EDD-E7EF-482E-BACB-F45BD474896F}" srcOrd="1" destOrd="0" presId="urn:microsoft.com/office/officeart/2005/8/layout/hierarchy3#8"/>
    <dgm:cxn modelId="{58910021-58EF-49F1-9D00-414C6DD6D784}" type="presParOf" srcId="{EFD925D7-3D14-4A3E-AF16-19643B98CFAE}" destId="{90DB9237-1FD1-4CEE-A762-3C19480B1EDD}" srcOrd="6" destOrd="0" presId="urn:microsoft.com/office/officeart/2005/8/layout/hierarchy3#8"/>
    <dgm:cxn modelId="{970E35AF-691B-4191-8031-7EF8026EC2D9}" type="presParOf" srcId="{90DB9237-1FD1-4CEE-A762-3C19480B1EDD}" destId="{DB255E79-7AAA-4707-B05B-7EF89F3212ED}" srcOrd="0" destOrd="0" presId="urn:microsoft.com/office/officeart/2005/8/layout/hierarchy3#8"/>
    <dgm:cxn modelId="{8A4F7DF8-5784-4F6B-A4DD-B19CBF518007}" type="presParOf" srcId="{DB255E79-7AAA-4707-B05B-7EF89F3212ED}" destId="{B082ED04-1A41-43B2-9BBB-9CD91187D551}" srcOrd="0" destOrd="0" presId="urn:microsoft.com/office/officeart/2005/8/layout/hierarchy3#8"/>
    <dgm:cxn modelId="{A93BC0FA-159D-420B-A250-0FF431440990}" type="presParOf" srcId="{DB255E79-7AAA-4707-B05B-7EF89F3212ED}" destId="{29BBEE49-E280-44BE-9C4F-66A3FD930651}" srcOrd="1" destOrd="0" presId="urn:microsoft.com/office/officeart/2005/8/layout/hierarchy3#8"/>
    <dgm:cxn modelId="{B15BD754-EC23-4E92-A3B7-FFF5FC37D327}" type="presParOf" srcId="{90DB9237-1FD1-4CEE-A762-3C19480B1EDD}" destId="{ED622C52-8030-4A47-9096-A1CC5969BE90}" srcOrd="1" destOrd="0" presId="urn:microsoft.com/office/officeart/2005/8/layout/hierarchy3#8"/>
    <dgm:cxn modelId="{3EDBEBE9-300B-4751-AE1C-9E30EB85DC4A}" type="presParOf" srcId="{EFD925D7-3D14-4A3E-AF16-19643B98CFAE}" destId="{AA7B3474-DBEB-4D6F-B61B-E8079DB91C61}" srcOrd="7" destOrd="0" presId="urn:microsoft.com/office/officeart/2005/8/layout/hierarchy3#8"/>
    <dgm:cxn modelId="{5ACF0701-3B15-46AD-8992-A28E76644992}" type="presParOf" srcId="{AA7B3474-DBEB-4D6F-B61B-E8079DB91C61}" destId="{9073DB5B-F1E4-454B-AC2F-0D4B5BB21FB7}" srcOrd="0" destOrd="0" presId="urn:microsoft.com/office/officeart/2005/8/layout/hierarchy3#8"/>
    <dgm:cxn modelId="{C7AB3441-E149-480A-9463-FEA2B5E89716}" type="presParOf" srcId="{9073DB5B-F1E4-454B-AC2F-0D4B5BB21FB7}" destId="{82F9194F-2BB8-4B2B-BD53-9D2A6692D708}" srcOrd="0" destOrd="0" presId="urn:microsoft.com/office/officeart/2005/8/layout/hierarchy3#8"/>
    <dgm:cxn modelId="{04ACBD5A-2F40-435B-8058-8B525C6D1099}" type="presParOf" srcId="{9073DB5B-F1E4-454B-AC2F-0D4B5BB21FB7}" destId="{574D91B0-6640-42F6-B91F-A55EF66A3949}" srcOrd="1" destOrd="0" presId="urn:microsoft.com/office/officeart/2005/8/layout/hierarchy3#8"/>
    <dgm:cxn modelId="{937152AD-6726-4B38-A191-9B4D49001BC6}" type="presParOf" srcId="{AA7B3474-DBEB-4D6F-B61B-E8079DB91C61}" destId="{FD9140C8-23AB-4F89-AF52-38F03EA55D73}" srcOrd="1" destOrd="0" presId="urn:microsoft.com/office/officeart/2005/8/layout/hierarchy3#8"/>
  </dgm:cxnLst>
  <dgm:bg>
    <a:blipFill>
      <a:blip xmlns:r="http://schemas.openxmlformats.org/officeDocument/2006/relationships" r:embed="rId1"/>
      <a:tile tx="0" ty="0" sx="100000" sy="100000" flip="none" algn="tl"/>
    </a:blip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8286808" cy="3600400"/>
        <a:chOff x="0" y="0"/>
        <a:chExt cx="8286808" cy="3600400"/>
      </a:xfrm>
    </dsp:grpSpPr>
    <dsp:sp>
      <dsp:nvSpPr>
        <dsp:cNvPr id="4" name="同侧圆角矩形 3"/>
        <dsp:cNvSpPr/>
      </dsp:nvSpPr>
      <dsp:spPr bwMode="white">
        <a:xfrm rot="5400000">
          <a:off x="4630403" y="-2611128"/>
          <a:ext cx="929135" cy="6383675"/>
        </a:xfrm>
        <a:prstGeom prst="round2SameRect">
          <a:avLst/>
        </a:prstGeom>
      </dsp:spPr>
      <dsp:style>
        <a:lnRef idx="1">
          <a:schemeClr val="accent1">
            <a:alpha val="90000"/>
            <a:tint val="40000"/>
          </a:schemeClr>
        </a:lnRef>
        <a:fillRef idx="1">
          <a:schemeClr val="accent1">
            <a:alpha val="90000"/>
            <a:tint val="40000"/>
          </a:schemeClr>
        </a:fillRef>
        <a:effectRef idx="0">
          <a:scrgbClr r="0" g="0" b="0"/>
        </a:effectRef>
        <a:fontRef idx="minor"/>
      </dsp:style>
      <dsp:txBody>
        <a:bodyPr rot="-5400000" lIns="91440" tIns="45720" rIns="91440" bIns="45720" anchor="ctr"/>
        <a:lstStyle>
          <a:lvl1pPr algn="l">
            <a:defRPr sz="6500"/>
          </a:lvl1pPr>
          <a:lvl2pPr marL="285750" indent="-285750" algn="l">
            <a:defRPr sz="6500"/>
          </a:lvl2pPr>
          <a:lvl3pPr marL="571500" indent="-285750" algn="l">
            <a:defRPr sz="6500"/>
          </a:lvl3pPr>
          <a:lvl4pPr marL="857250" indent="-285750" algn="l">
            <a:defRPr sz="6500"/>
          </a:lvl4pPr>
          <a:lvl5pPr marL="1143000" indent="-285750" algn="l">
            <a:defRPr sz="6500"/>
          </a:lvl5pPr>
          <a:lvl6pPr marL="1428750" indent="-285750" algn="l">
            <a:defRPr sz="6500"/>
          </a:lvl6pPr>
          <a:lvl7pPr marL="1714500" indent="-285750" algn="l">
            <a:defRPr sz="6500"/>
          </a:lvl7pPr>
          <a:lvl8pPr marL="2000250" indent="-285750" algn="l">
            <a:defRPr sz="6500"/>
          </a:lvl8pPr>
          <a:lvl9pPr marL="2286000" indent="-285750" algn="l">
            <a:defRPr sz="6500"/>
          </a:lvl9pPr>
        </a:lstStyle>
        <a:p>
          <a:pPr marL="228600" lvl="1" indent="-228600">
            <a:lnSpc>
              <a:spcPct val="100000"/>
            </a:lnSpc>
            <a:spcBef>
              <a:spcPct val="0"/>
            </a:spcBef>
            <a:spcAft>
              <a:spcPct val="15000"/>
            </a:spcAft>
            <a:buChar char="•"/>
          </a:pPr>
          <a:r>
            <a:rPr lang="zh-CN" altLang="en-US" sz="2400" b="1" dirty="0" smtClean="0">
              <a:solidFill>
                <a:schemeClr val="dk1"/>
              </a:solidFill>
              <a:latin typeface="+mn-ea"/>
              <a:ea typeface="+mn-ea"/>
            </a:rPr>
            <a:t>理解幼儿园教育活动设计的内涵</a:t>
          </a:r>
          <a:endParaRPr lang="zh-CN" altLang="en-US" sz="2400" b="1" dirty="0">
            <a:solidFill>
              <a:schemeClr val="dk1"/>
            </a:solidFill>
            <a:latin typeface="+mn-ea"/>
            <a:ea typeface="+mn-ea"/>
          </a:endParaRPr>
        </a:p>
      </dsp:txBody>
      <dsp:txXfrm rot="5400000">
        <a:off x="4630403" y="-2611128"/>
        <a:ext cx="929135" cy="6383675"/>
      </dsp:txXfrm>
    </dsp:sp>
    <dsp:sp>
      <dsp:nvSpPr>
        <dsp:cNvPr id="3" name="圆角矩形 2"/>
        <dsp:cNvSpPr/>
      </dsp:nvSpPr>
      <dsp:spPr bwMode="white">
        <a:xfrm>
          <a:off x="0" y="0"/>
          <a:ext cx="1903133" cy="1161419"/>
        </a:xfrm>
        <a:prstGeom prst="roundRect">
          <a:avLst/>
        </a:prstGeom>
        <a:sp3d prstMaterial="dkEdge">
          <a:bevelT w="8200" h="38100"/>
        </a:sp3d>
      </dsp:spPr>
      <dsp:style>
        <a:lnRef idx="0">
          <a:schemeClr val="lt1"/>
        </a:lnRef>
        <a:fillRef idx="2">
          <a:schemeClr val="accent1">
            <a:shade val="80000"/>
            <a:hueOff val="0"/>
            <a:satOff val="0"/>
            <a:lumOff val="0"/>
            <a:alpha val="100000"/>
          </a:schemeClr>
        </a:fillRef>
        <a:effectRef idx="1">
          <a:scrgbClr r="0" g="0" b="0"/>
        </a:effectRef>
        <a:fontRef idx="minor">
          <a:schemeClr val="dk1"/>
        </a:fontRef>
      </dsp:style>
      <dsp:txBody>
        <a:bodyPr lIns="91440" tIns="45720" rIns="91440" bIns="4572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zh-CN" altLang="en-US" sz="2400" b="1" dirty="0" smtClean="0">
              <a:latin typeface="+mn-ea"/>
              <a:ea typeface="+mn-ea"/>
            </a:rPr>
            <a:t>任务一</a:t>
          </a:r>
          <a:endParaRPr lang="zh-CN" altLang="en-US" sz="2400" b="1" dirty="0">
            <a:latin typeface="+mn-ea"/>
            <a:ea typeface="+mn-ea"/>
          </a:endParaRPr>
        </a:p>
      </dsp:txBody>
      <dsp:txXfrm>
        <a:off x="0" y="0"/>
        <a:ext cx="1903133" cy="1161419"/>
      </dsp:txXfrm>
    </dsp:sp>
    <dsp:sp>
      <dsp:nvSpPr>
        <dsp:cNvPr id="6" name="同侧圆角矩形 5"/>
        <dsp:cNvSpPr/>
      </dsp:nvSpPr>
      <dsp:spPr bwMode="white">
        <a:xfrm rot="5400000">
          <a:off x="4652712" y="-1369328"/>
          <a:ext cx="929135" cy="6339056"/>
        </a:xfrm>
        <a:prstGeom prst="round2SameRect">
          <a:avLst/>
        </a:prstGeom>
      </dsp:spPr>
      <dsp:style>
        <a:lnRef idx="1">
          <a:schemeClr val="accent1">
            <a:alpha val="90000"/>
            <a:tint val="40000"/>
          </a:schemeClr>
        </a:lnRef>
        <a:fillRef idx="1">
          <a:schemeClr val="accent1">
            <a:alpha val="90000"/>
            <a:tint val="40000"/>
          </a:schemeClr>
        </a:fillRef>
        <a:effectRef idx="0">
          <a:scrgbClr r="0" g="0" b="0"/>
        </a:effectRef>
        <a:fontRef idx="minor"/>
      </dsp:style>
      <dsp:txBody>
        <a:bodyPr rot="-5400000" lIns="91440" tIns="45720" rIns="91440" bIns="45720" anchor="ctr"/>
        <a:lstStyle>
          <a:lvl1pPr algn="l">
            <a:defRPr sz="6500"/>
          </a:lvl1pPr>
          <a:lvl2pPr marL="285750" indent="-285750" algn="l">
            <a:defRPr sz="6500"/>
          </a:lvl2pPr>
          <a:lvl3pPr marL="571500" indent="-285750" algn="l">
            <a:defRPr sz="6500"/>
          </a:lvl3pPr>
          <a:lvl4pPr marL="857250" indent="-285750" algn="l">
            <a:defRPr sz="6500"/>
          </a:lvl4pPr>
          <a:lvl5pPr marL="1143000" indent="-285750" algn="l">
            <a:defRPr sz="6500"/>
          </a:lvl5pPr>
          <a:lvl6pPr marL="1428750" indent="-285750" algn="l">
            <a:defRPr sz="6500"/>
          </a:lvl6pPr>
          <a:lvl7pPr marL="1714500" indent="-285750" algn="l">
            <a:defRPr sz="6500"/>
          </a:lvl7pPr>
          <a:lvl8pPr marL="2000250" indent="-285750" algn="l">
            <a:defRPr sz="6500"/>
          </a:lvl8pPr>
          <a:lvl9pPr marL="2286000" indent="-285750" algn="l">
            <a:defRPr sz="6500"/>
          </a:lvl9pPr>
        </a:lstStyle>
        <a:p>
          <a:pPr marL="228600" lvl="1" indent="-228600">
            <a:lnSpc>
              <a:spcPct val="100000"/>
            </a:lnSpc>
            <a:spcBef>
              <a:spcPct val="0"/>
            </a:spcBef>
            <a:spcAft>
              <a:spcPct val="15000"/>
            </a:spcAft>
            <a:buChar char="•"/>
          </a:pPr>
          <a:r>
            <a:rPr lang="zh-CN" altLang="en-US" sz="2400" b="1" dirty="0" smtClean="0">
              <a:solidFill>
                <a:schemeClr val="dk1"/>
              </a:solidFill>
              <a:latin typeface="+mn-ea"/>
              <a:ea typeface="+mn-ea"/>
            </a:rPr>
            <a:t>掌握幼儿园教育活动设计的基本原则（重点）</a:t>
          </a:r>
          <a:endParaRPr lang="zh-CN" altLang="en-US" sz="2400" b="1" dirty="0">
            <a:solidFill>
              <a:schemeClr val="dk1"/>
            </a:solidFill>
            <a:latin typeface="+mn-ea"/>
            <a:ea typeface="+mn-ea"/>
          </a:endParaRPr>
        </a:p>
      </dsp:txBody>
      <dsp:txXfrm rot="5400000">
        <a:off x="4652712" y="-1369328"/>
        <a:ext cx="929135" cy="6339056"/>
      </dsp:txXfrm>
    </dsp:sp>
    <dsp:sp>
      <dsp:nvSpPr>
        <dsp:cNvPr id="5" name="圆角矩形 4"/>
        <dsp:cNvSpPr/>
      </dsp:nvSpPr>
      <dsp:spPr bwMode="white">
        <a:xfrm>
          <a:off x="0" y="1219490"/>
          <a:ext cx="1947752" cy="1161419"/>
        </a:xfrm>
        <a:prstGeom prst="roundRect">
          <a:avLst/>
        </a:prstGeom>
        <a:sp3d prstMaterial="dkEdge">
          <a:bevelT w="8200" h="38100"/>
        </a:sp3d>
      </dsp:spPr>
      <dsp:style>
        <a:lnRef idx="0">
          <a:schemeClr val="lt1"/>
        </a:lnRef>
        <a:fillRef idx="2">
          <a:schemeClr val="accent1">
            <a:shade val="80000"/>
            <a:hueOff val="0"/>
            <a:satOff val="784"/>
            <a:lumOff val="9804"/>
            <a:alpha val="100000"/>
          </a:schemeClr>
        </a:fillRef>
        <a:effectRef idx="1">
          <a:scrgbClr r="0" g="0" b="0"/>
        </a:effectRef>
        <a:fontRef idx="minor">
          <a:schemeClr val="dk1"/>
        </a:fontRef>
      </dsp:style>
      <dsp:txBody>
        <a:bodyPr lIns="91440" tIns="45720" rIns="91440" bIns="4572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zh-CN" altLang="en-US" sz="2400" b="1" dirty="0" smtClean="0">
              <a:latin typeface="+mn-ea"/>
              <a:ea typeface="+mn-ea"/>
            </a:rPr>
            <a:t>任务二</a:t>
          </a:r>
          <a:endParaRPr lang="zh-CN" altLang="en-US" sz="2400" b="1" dirty="0">
            <a:latin typeface="+mn-ea"/>
            <a:ea typeface="+mn-ea"/>
          </a:endParaRPr>
        </a:p>
      </dsp:txBody>
      <dsp:txXfrm>
        <a:off x="0" y="1219490"/>
        <a:ext cx="1947752" cy="1161419"/>
      </dsp:txXfrm>
    </dsp:sp>
    <dsp:sp>
      <dsp:nvSpPr>
        <dsp:cNvPr id="8" name="同侧圆角矩形 7"/>
        <dsp:cNvSpPr/>
      </dsp:nvSpPr>
      <dsp:spPr bwMode="white">
        <a:xfrm rot="5400000">
          <a:off x="4671056" y="-104307"/>
          <a:ext cx="929135" cy="6302368"/>
        </a:xfrm>
        <a:prstGeom prst="round2SameRect">
          <a:avLst/>
        </a:prstGeom>
      </dsp:spPr>
      <dsp:style>
        <a:lnRef idx="1">
          <a:schemeClr val="accent1">
            <a:alpha val="90000"/>
            <a:tint val="40000"/>
          </a:schemeClr>
        </a:lnRef>
        <a:fillRef idx="1">
          <a:schemeClr val="accent1">
            <a:alpha val="90000"/>
            <a:tint val="40000"/>
          </a:schemeClr>
        </a:fillRef>
        <a:effectRef idx="0">
          <a:scrgbClr r="0" g="0" b="0"/>
        </a:effectRef>
        <a:fontRef idx="minor"/>
      </dsp:style>
      <dsp:txBody>
        <a:bodyPr rot="-5400000" lIns="91440" tIns="45720" rIns="91440" bIns="45720" anchor="ctr"/>
        <a:lstStyle>
          <a:lvl1pPr algn="l">
            <a:defRPr sz="6500"/>
          </a:lvl1pPr>
          <a:lvl2pPr marL="285750" indent="-285750" algn="l">
            <a:defRPr sz="6500"/>
          </a:lvl2pPr>
          <a:lvl3pPr marL="571500" indent="-285750" algn="l">
            <a:defRPr sz="6500"/>
          </a:lvl3pPr>
          <a:lvl4pPr marL="857250" indent="-285750" algn="l">
            <a:defRPr sz="6500"/>
          </a:lvl4pPr>
          <a:lvl5pPr marL="1143000" indent="-285750" algn="l">
            <a:defRPr sz="6500"/>
          </a:lvl5pPr>
          <a:lvl6pPr marL="1428750" indent="-285750" algn="l">
            <a:defRPr sz="6500"/>
          </a:lvl6pPr>
          <a:lvl7pPr marL="1714500" indent="-285750" algn="l">
            <a:defRPr sz="6500"/>
          </a:lvl7pPr>
          <a:lvl8pPr marL="2000250" indent="-285750" algn="l">
            <a:defRPr sz="6500"/>
          </a:lvl8pPr>
          <a:lvl9pPr marL="2286000" indent="-285750" algn="l">
            <a:defRPr sz="6500"/>
          </a:lvl9pPr>
        </a:lstStyle>
        <a:p>
          <a:pPr marL="228600" lvl="1" indent="-228600">
            <a:lnSpc>
              <a:spcPct val="100000"/>
            </a:lnSpc>
            <a:spcBef>
              <a:spcPct val="0"/>
            </a:spcBef>
            <a:spcAft>
              <a:spcPct val="15000"/>
            </a:spcAft>
            <a:buChar char="•"/>
          </a:pPr>
          <a:r>
            <a:rPr lang="zh-CN" altLang="en-US" sz="2400" b="1" dirty="0" smtClean="0">
              <a:solidFill>
                <a:schemeClr val="dk1"/>
              </a:solidFill>
              <a:latin typeface="+mn-ea"/>
              <a:ea typeface="+mn-ea"/>
            </a:rPr>
            <a:t>掌握幼儿园教育活动设计的基本步骤（重点）</a:t>
          </a:r>
          <a:endParaRPr lang="zh-CN" altLang="en-US" sz="2400" b="1" dirty="0">
            <a:solidFill>
              <a:schemeClr val="dk1"/>
            </a:solidFill>
            <a:latin typeface="+mn-ea"/>
            <a:ea typeface="+mn-ea"/>
          </a:endParaRPr>
        </a:p>
      </dsp:txBody>
      <dsp:txXfrm rot="5400000">
        <a:off x="4671056" y="-104307"/>
        <a:ext cx="929135" cy="6302368"/>
      </dsp:txXfrm>
    </dsp:sp>
    <dsp:sp>
      <dsp:nvSpPr>
        <dsp:cNvPr id="7" name="圆角矩形 6"/>
        <dsp:cNvSpPr/>
      </dsp:nvSpPr>
      <dsp:spPr bwMode="white">
        <a:xfrm>
          <a:off x="0" y="2438981"/>
          <a:ext cx="1984440" cy="1161419"/>
        </a:xfrm>
        <a:prstGeom prst="roundRect">
          <a:avLst/>
        </a:prstGeom>
        <a:sp3d prstMaterial="dkEdge">
          <a:bevelT w="8200" h="38100"/>
        </a:sp3d>
      </dsp:spPr>
      <dsp:style>
        <a:lnRef idx="0">
          <a:schemeClr val="lt1"/>
        </a:lnRef>
        <a:fillRef idx="2">
          <a:schemeClr val="accent1">
            <a:shade val="80000"/>
            <a:hueOff val="0"/>
            <a:satOff val="1569"/>
            <a:lumOff val="19608"/>
            <a:alpha val="100000"/>
          </a:schemeClr>
        </a:fillRef>
        <a:effectRef idx="1">
          <a:scrgbClr r="0" g="0" b="0"/>
        </a:effectRef>
        <a:fontRef idx="minor">
          <a:schemeClr val="dk1"/>
        </a:fontRef>
      </dsp:style>
      <dsp:txBody>
        <a:bodyPr lIns="91440" tIns="45720" rIns="91440" bIns="4572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zh-CN" altLang="en-US" sz="2400" b="1" dirty="0" smtClean="0">
              <a:latin typeface="+mn-ea"/>
              <a:ea typeface="+mn-ea"/>
            </a:rPr>
            <a:t>任务三</a:t>
          </a:r>
          <a:endParaRPr lang="zh-CN" altLang="en-US" sz="2400" b="1" dirty="0">
            <a:latin typeface="+mn-ea"/>
            <a:ea typeface="+mn-ea"/>
          </a:endParaRPr>
        </a:p>
      </dsp:txBody>
      <dsp:txXfrm>
        <a:off x="0" y="2438981"/>
        <a:ext cx="1984440" cy="1161419"/>
      </dsp:txXfrm>
    </dsp:sp>
  </dsp:spTree>
</dsp:drawing>
</file>

<file path=ppt/diagrams/drawing2.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6984776" cy="3760192"/>
        <a:chOff x="0" y="0"/>
        <a:chExt cx="6984776" cy="3760192"/>
      </a:xfrm>
    </dsp:grpSpPr>
    <dsp:sp>
      <dsp:nvSpPr>
        <dsp:cNvPr id="3" name="圆角矩形 2"/>
        <dsp:cNvSpPr/>
      </dsp:nvSpPr>
      <dsp:spPr bwMode="white">
        <a:xfrm>
          <a:off x="0" y="133902"/>
          <a:ext cx="3104345" cy="1552172"/>
        </a:xfrm>
        <a:prstGeom prst="roundRect">
          <a:avLst>
            <a:gd name="adj" fmla="val 10000"/>
          </a:avLst>
        </a:prstGeom>
        <a:sp3d prstMaterial="dkEdge">
          <a:bevelT w="8200" h="38100"/>
        </a:sp3d>
      </dsp:spPr>
      <dsp:style>
        <a:lnRef idx="0">
          <a:schemeClr val="lt1"/>
        </a:lnRef>
        <a:fillRef idx="2">
          <a:schemeClr val="accent1"/>
        </a:fillRef>
        <a:effectRef idx="1">
          <a:scrgbClr r="0" g="0" b="0"/>
        </a:effectRef>
        <a:fontRef idx="minor">
          <a:schemeClr val="dk1"/>
        </a:fontRef>
      </dsp:style>
      <dsp:txBody>
        <a:bodyPr lIns="45720" tIns="30480" rIns="45720" bIns="3048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zh-CN" altLang="en-US" sz="2400" dirty="0" smtClean="0">
              <a:latin typeface="幼圆" panose="02010509060101010101" pitchFamily="49" charset="-122"/>
              <a:ea typeface="幼圆" panose="02010509060101010101" pitchFamily="49" charset="-122"/>
            </a:rPr>
            <a:t>内容一</a:t>
          </a:r>
          <a:endParaRPr lang="zh-CN" altLang="en-US" sz="2400" dirty="0">
            <a:latin typeface="幼圆" panose="02010509060101010101" pitchFamily="49" charset="-122"/>
            <a:ea typeface="幼圆" panose="02010509060101010101" pitchFamily="49" charset="-122"/>
          </a:endParaRPr>
        </a:p>
      </dsp:txBody>
      <dsp:txXfrm>
        <a:off x="0" y="133902"/>
        <a:ext cx="3104345" cy="1552172"/>
      </dsp:txXfrm>
    </dsp:sp>
    <dsp:sp>
      <dsp:nvSpPr>
        <dsp:cNvPr id="5" name="任意多边形 4"/>
        <dsp:cNvSpPr/>
      </dsp:nvSpPr>
      <dsp:spPr bwMode="white">
        <a:xfrm>
          <a:off x="310434" y="1686074"/>
          <a:ext cx="310434" cy="1164129"/>
        </a:xfrm>
        <a:custGeom>
          <a:avLst/>
          <a:gdLst/>
          <a:ahLst/>
          <a:cxnLst/>
          <a:pathLst>
            <a:path w="489" h="1833">
              <a:moveTo>
                <a:pt x="0" y="0"/>
              </a:moveTo>
              <a:lnTo>
                <a:pt x="0" y="1833"/>
              </a:lnTo>
              <a:lnTo>
                <a:pt x="489" y="1833"/>
              </a:lnTo>
            </a:path>
          </a:pathLst>
        </a:custGeom>
      </dsp:spPr>
      <dsp:style>
        <a:lnRef idx="2">
          <a:schemeClr val="accent1">
            <a:shade val="60000"/>
          </a:schemeClr>
        </a:lnRef>
        <a:fillRef idx="0">
          <a:schemeClr val="accent1"/>
        </a:fillRef>
        <a:effectRef idx="0">
          <a:scrgbClr r="0" g="0" b="0"/>
        </a:effectRef>
        <a:fontRef idx="minor"/>
      </dsp:style>
      <dsp:txXfrm>
        <a:off x="310434" y="1686074"/>
        <a:ext cx="310434" cy="1164129"/>
      </dsp:txXfrm>
    </dsp:sp>
    <dsp:sp>
      <dsp:nvSpPr>
        <dsp:cNvPr id="6" name="圆角矩形 5"/>
        <dsp:cNvSpPr/>
      </dsp:nvSpPr>
      <dsp:spPr bwMode="white">
        <a:xfrm>
          <a:off x="620869" y="2074118"/>
          <a:ext cx="2483476" cy="1552172"/>
        </a:xfrm>
        <a:prstGeom prst="roundRect">
          <a:avLst>
            <a:gd name="adj" fmla="val 10000"/>
          </a:avLst>
        </a:prstGeom>
      </dsp:spPr>
      <dsp:style>
        <a:lnRef idx="1">
          <a:schemeClr val="accent1"/>
        </a:lnRef>
        <a:fillRef idx="1">
          <a:schemeClr val="lt1">
            <a:alpha val="90000"/>
          </a:schemeClr>
        </a:fillRef>
        <a:effectRef idx="0">
          <a:scrgbClr r="0" g="0" b="0"/>
        </a:effectRef>
        <a:fontRef idx="minor"/>
      </dsp:style>
      <dsp:txBody>
        <a:bodyPr lIns="45720" tIns="30480" rIns="45720" bIns="3048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zh-CN" altLang="en-US" sz="2400" dirty="0" smtClean="0">
              <a:solidFill>
                <a:schemeClr val="dk1"/>
              </a:solidFill>
              <a:latin typeface="幼圆" panose="02010509060101010101" pitchFamily="49" charset="-122"/>
              <a:ea typeface="幼圆" panose="02010509060101010101" pitchFamily="49" charset="-122"/>
            </a:rPr>
            <a:t> </a:t>
          </a:r>
          <a:r>
            <a:rPr lang="zh-CN" sz="2400" dirty="0" smtClean="0">
              <a:solidFill>
                <a:schemeClr val="dk1"/>
              </a:solidFill>
            </a:rPr>
            <a:t>理解幼儿园教育活动设计的内涵</a:t>
          </a:r>
          <a:endParaRPr lang="zh-CN" altLang="en-US" sz="2400" dirty="0">
            <a:solidFill>
              <a:schemeClr val="dk1"/>
            </a:solidFill>
            <a:latin typeface="幼圆" panose="02010509060101010101" pitchFamily="49" charset="-122"/>
            <a:ea typeface="幼圆" panose="02010509060101010101" pitchFamily="49" charset="-122"/>
          </a:endParaRPr>
        </a:p>
      </dsp:txBody>
      <dsp:txXfrm>
        <a:off x="620869" y="2074118"/>
        <a:ext cx="2483476" cy="1552172"/>
      </dsp:txXfrm>
    </dsp:sp>
    <dsp:sp>
      <dsp:nvSpPr>
        <dsp:cNvPr id="7" name="圆角矩形 6"/>
        <dsp:cNvSpPr/>
      </dsp:nvSpPr>
      <dsp:spPr bwMode="white">
        <a:xfrm>
          <a:off x="3880431" y="133902"/>
          <a:ext cx="3104345" cy="1552172"/>
        </a:xfrm>
        <a:prstGeom prst="roundRect">
          <a:avLst>
            <a:gd name="adj" fmla="val 10000"/>
          </a:avLst>
        </a:prstGeom>
        <a:sp3d prstMaterial="dkEdge">
          <a:bevelT w="8200" h="38100"/>
        </a:sp3d>
      </dsp:spPr>
      <dsp:style>
        <a:lnRef idx="0">
          <a:schemeClr val="lt1"/>
        </a:lnRef>
        <a:fillRef idx="2">
          <a:schemeClr val="accent1"/>
        </a:fillRef>
        <a:effectRef idx="1">
          <a:scrgbClr r="0" g="0" b="0"/>
        </a:effectRef>
        <a:fontRef idx="minor">
          <a:schemeClr val="dk1"/>
        </a:fontRef>
      </dsp:style>
      <dsp:txBody>
        <a:bodyPr lIns="45720" tIns="30480" rIns="45720" bIns="3048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zh-CN" altLang="en-US" sz="2400" dirty="0" smtClean="0">
              <a:latin typeface="幼圆" panose="02010509060101010101" pitchFamily="49" charset="-122"/>
              <a:ea typeface="幼圆" panose="02010509060101010101" pitchFamily="49" charset="-122"/>
            </a:rPr>
            <a:t>内容二</a:t>
          </a:r>
          <a:endParaRPr lang="zh-CN" altLang="en-US" sz="2400" dirty="0">
            <a:latin typeface="幼圆" panose="02010509060101010101" pitchFamily="49" charset="-122"/>
            <a:ea typeface="幼圆" panose="02010509060101010101" pitchFamily="49" charset="-122"/>
          </a:endParaRPr>
        </a:p>
      </dsp:txBody>
      <dsp:txXfrm>
        <a:off x="3880431" y="133902"/>
        <a:ext cx="3104345" cy="1552172"/>
      </dsp:txXfrm>
    </dsp:sp>
    <dsp:sp>
      <dsp:nvSpPr>
        <dsp:cNvPr id="9" name="任意多边形 8"/>
        <dsp:cNvSpPr/>
      </dsp:nvSpPr>
      <dsp:spPr bwMode="white">
        <a:xfrm>
          <a:off x="4190866" y="1686074"/>
          <a:ext cx="310434" cy="1164129"/>
        </a:xfrm>
        <a:custGeom>
          <a:avLst/>
          <a:gdLst/>
          <a:ahLst/>
          <a:cxnLst/>
          <a:pathLst>
            <a:path w="489" h="1833">
              <a:moveTo>
                <a:pt x="0" y="0"/>
              </a:moveTo>
              <a:lnTo>
                <a:pt x="0" y="1833"/>
              </a:lnTo>
              <a:lnTo>
                <a:pt x="489" y="1833"/>
              </a:lnTo>
            </a:path>
          </a:pathLst>
        </a:custGeom>
      </dsp:spPr>
      <dsp:style>
        <a:lnRef idx="2">
          <a:schemeClr val="accent1">
            <a:shade val="60000"/>
          </a:schemeClr>
        </a:lnRef>
        <a:fillRef idx="0">
          <a:schemeClr val="accent1"/>
        </a:fillRef>
        <a:effectRef idx="0">
          <a:scrgbClr r="0" g="0" b="0"/>
        </a:effectRef>
        <a:fontRef idx="minor"/>
      </dsp:style>
      <dsp:txXfrm>
        <a:off x="4190866" y="1686074"/>
        <a:ext cx="310434" cy="1164129"/>
      </dsp:txXfrm>
    </dsp:sp>
    <dsp:sp>
      <dsp:nvSpPr>
        <dsp:cNvPr id="10" name="圆角矩形 9"/>
        <dsp:cNvSpPr/>
      </dsp:nvSpPr>
      <dsp:spPr bwMode="white">
        <a:xfrm>
          <a:off x="4501300" y="2074118"/>
          <a:ext cx="2483476" cy="1552172"/>
        </a:xfrm>
        <a:prstGeom prst="roundRect">
          <a:avLst>
            <a:gd name="adj" fmla="val 10000"/>
          </a:avLst>
        </a:prstGeom>
      </dsp:spPr>
      <dsp:style>
        <a:lnRef idx="1">
          <a:schemeClr val="accent1"/>
        </a:lnRef>
        <a:fillRef idx="1">
          <a:schemeClr val="lt1">
            <a:alpha val="90000"/>
          </a:schemeClr>
        </a:fillRef>
        <a:effectRef idx="0">
          <a:scrgbClr r="0" g="0" b="0"/>
        </a:effectRef>
        <a:fontRef idx="minor"/>
      </dsp:style>
      <dsp:txBody>
        <a:bodyPr lIns="45720" tIns="30480" rIns="45720" bIns="3048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zh-CN" sz="2400" dirty="0" smtClean="0">
              <a:solidFill>
                <a:schemeClr val="dk1"/>
              </a:solidFill>
            </a:rPr>
            <a:t>了解幼儿园教育活动设计的意义</a:t>
          </a:r>
          <a:endParaRPr lang="zh-CN" altLang="en-US" sz="2400" dirty="0">
            <a:solidFill>
              <a:schemeClr val="dk1"/>
            </a:solidFill>
            <a:latin typeface="幼圆" panose="02010509060101010101" pitchFamily="49" charset="-122"/>
            <a:ea typeface="幼圆" panose="02010509060101010101" pitchFamily="49" charset="-122"/>
          </a:endParaRPr>
        </a:p>
      </dsp:txBody>
      <dsp:txXfrm>
        <a:off x="4501300" y="2074118"/>
        <a:ext cx="2483476" cy="1552172"/>
      </dsp:txXfrm>
    </dsp:sp>
    <dsp:sp>
      <dsp:nvSpPr>
        <dsp:cNvPr id="4" name="圆角矩形 3" hidden="1"/>
        <dsp:cNvSpPr/>
      </dsp:nvSpPr>
      <dsp:spPr bwMode="white">
        <a:xfrm>
          <a:off x="0" y="133902"/>
          <a:ext cx="620869" cy="1552172"/>
        </a:xfrm>
        <a:prstGeom prst="roundRect">
          <a:avLst>
            <a:gd name="adj" fmla="val 10000"/>
          </a:avLst>
        </a:prstGeom>
        <a:sp3d prstMaterial="dkEdge">
          <a:bevelT w="8200" h="38100"/>
        </a:sp3d>
      </dsp:spPr>
      <dsp:style>
        <a:lnRef idx="0">
          <a:schemeClr val="lt1"/>
        </a:lnRef>
        <a:fillRef idx="2">
          <a:schemeClr val="accent1"/>
        </a:fillRef>
        <a:effectRef idx="1">
          <a:scrgbClr r="0" g="0" b="0"/>
        </a:effectRef>
        <a:fontRef idx="minor">
          <a:schemeClr val="dk1"/>
        </a:fontRef>
      </dsp:style>
      <dsp:txXfrm>
        <a:off x="0" y="133902"/>
        <a:ext cx="620869" cy="1552172"/>
      </dsp:txXfrm>
    </dsp:sp>
    <dsp:sp>
      <dsp:nvSpPr>
        <dsp:cNvPr id="8" name="圆角矩形 7" hidden="1"/>
        <dsp:cNvSpPr/>
      </dsp:nvSpPr>
      <dsp:spPr bwMode="white">
        <a:xfrm>
          <a:off x="3880431" y="133902"/>
          <a:ext cx="620869" cy="1552172"/>
        </a:xfrm>
        <a:prstGeom prst="roundRect">
          <a:avLst>
            <a:gd name="adj" fmla="val 10000"/>
          </a:avLst>
        </a:prstGeom>
        <a:sp3d prstMaterial="dkEdge">
          <a:bevelT w="8200" h="38100"/>
        </a:sp3d>
      </dsp:spPr>
      <dsp:style>
        <a:lnRef idx="0">
          <a:schemeClr val="lt1"/>
        </a:lnRef>
        <a:fillRef idx="2">
          <a:schemeClr val="accent1"/>
        </a:fillRef>
        <a:effectRef idx="1">
          <a:scrgbClr r="0" g="0" b="0"/>
        </a:effectRef>
        <a:fontRef idx="minor">
          <a:schemeClr val="dk1"/>
        </a:fontRef>
      </dsp:style>
      <dsp:txXfrm>
        <a:off x="3880431" y="133902"/>
        <a:ext cx="620869" cy="1552172"/>
      </dsp:txXfrm>
    </dsp:sp>
  </dsp:spTree>
</dsp:drawing>
</file>

<file path=ppt/diagrams/drawing3.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8215370" cy="4675776"/>
        <a:chOff x="0" y="0"/>
        <a:chExt cx="8215370" cy="4675776"/>
      </a:xfrm>
    </dsp:grpSpPr>
    <dsp:sp>
      <dsp:nvSpPr>
        <dsp:cNvPr id="3" name="圆角矩形 2"/>
        <dsp:cNvSpPr/>
      </dsp:nvSpPr>
      <dsp:spPr bwMode="white">
        <a:xfrm>
          <a:off x="55484" y="1037234"/>
          <a:ext cx="1044750" cy="475857"/>
        </a:xfrm>
        <a:prstGeom prst="roundRect">
          <a:avLst>
            <a:gd name="adj" fmla="val 10000"/>
          </a:avLst>
        </a:prstGeom>
        <a:sp3d prstMaterial="dkEdge">
          <a:bevelT w="8200" h="38100"/>
        </a:sp3d>
      </dsp:spPr>
      <dsp:style>
        <a:lnRef idx="0">
          <a:schemeClr val="lt1"/>
        </a:lnRef>
        <a:fillRef idx="2">
          <a:schemeClr val="accent1"/>
        </a:fillRef>
        <a:effectRef idx="1">
          <a:scrgbClr r="0" g="0" b="0"/>
        </a:effectRef>
        <a:fontRef idx="minor">
          <a:schemeClr val="dk1"/>
        </a:fontRef>
      </dsp:style>
      <dsp:txBody>
        <a:bodyPr lIns="38100" tIns="25400" rIns="38100" bIns="25400" anchor="ctr"/>
        <a:lstStyle>
          <a:lvl1pPr algn="ctr">
            <a:defRPr sz="2000"/>
          </a:lvl1pPr>
          <a:lvl2pPr marL="114300" indent="-114300" algn="ctr">
            <a:defRPr sz="1500"/>
          </a:lvl2pPr>
          <a:lvl3pPr marL="228600" indent="-114300" algn="ctr">
            <a:defRPr sz="1500"/>
          </a:lvl3pPr>
          <a:lvl4pPr marL="342900" indent="-114300" algn="ctr">
            <a:defRPr sz="1500"/>
          </a:lvl4pPr>
          <a:lvl5pPr marL="457200" indent="-114300" algn="ctr">
            <a:defRPr sz="1500"/>
          </a:lvl5pPr>
          <a:lvl6pPr marL="571500" indent="-114300" algn="ctr">
            <a:defRPr sz="1500"/>
          </a:lvl6pPr>
          <a:lvl7pPr marL="685800" indent="-114300" algn="ctr">
            <a:defRPr sz="1500"/>
          </a:lvl7pPr>
          <a:lvl8pPr marL="800100" indent="-114300" algn="ctr">
            <a:defRPr sz="1500"/>
          </a:lvl8pPr>
          <a:lvl9pPr marL="914400" indent="-114300" algn="ctr">
            <a:defRPr sz="1500"/>
          </a:lvl9pPr>
        </a:lstStyle>
        <a:p>
          <a:pPr lvl="0">
            <a:lnSpc>
              <a:spcPct val="100000"/>
            </a:lnSpc>
            <a:spcBef>
              <a:spcPct val="0"/>
            </a:spcBef>
            <a:spcAft>
              <a:spcPct val="35000"/>
            </a:spcAft>
          </a:pPr>
          <a:r>
            <a:rPr lang="zh-CN" altLang="en-US" sz="2000" dirty="0" smtClean="0">
              <a:latin typeface="幼圆" panose="02010509060101010101" pitchFamily="49" charset="-122"/>
              <a:ea typeface="幼圆" panose="02010509060101010101" pitchFamily="49" charset="-122"/>
            </a:rPr>
            <a:t>内容一</a:t>
          </a:r>
          <a:endParaRPr lang="zh-CN" altLang="en-US" sz="2000" dirty="0">
            <a:latin typeface="幼圆" panose="02010509060101010101" pitchFamily="49" charset="-122"/>
            <a:ea typeface="幼圆" panose="02010509060101010101" pitchFamily="49" charset="-122"/>
          </a:endParaRPr>
        </a:p>
      </dsp:txBody>
      <dsp:txXfrm>
        <a:off x="55484" y="1037234"/>
        <a:ext cx="1044750" cy="475857"/>
      </dsp:txXfrm>
    </dsp:sp>
    <dsp:sp>
      <dsp:nvSpPr>
        <dsp:cNvPr id="5" name="任意多边形 4"/>
        <dsp:cNvSpPr/>
      </dsp:nvSpPr>
      <dsp:spPr bwMode="white">
        <a:xfrm>
          <a:off x="159959" y="1513091"/>
          <a:ext cx="48991" cy="1131312"/>
        </a:xfrm>
        <a:custGeom>
          <a:avLst/>
          <a:gdLst/>
          <a:ahLst/>
          <a:cxnLst/>
          <a:pathLst>
            <a:path w="77" h="1782">
              <a:moveTo>
                <a:pt x="0" y="0"/>
              </a:moveTo>
              <a:lnTo>
                <a:pt x="0" y="1782"/>
              </a:lnTo>
              <a:lnTo>
                <a:pt x="77" y="1782"/>
              </a:lnTo>
            </a:path>
          </a:pathLst>
        </a:custGeom>
      </dsp:spPr>
      <dsp:style>
        <a:lnRef idx="2">
          <a:schemeClr val="accent1">
            <a:shade val="60000"/>
          </a:schemeClr>
        </a:lnRef>
        <a:fillRef idx="0">
          <a:schemeClr val="accent1"/>
        </a:fillRef>
        <a:effectRef idx="0">
          <a:scrgbClr r="0" g="0" b="0"/>
        </a:effectRef>
        <a:fontRef idx="minor"/>
      </dsp:style>
      <dsp:txXfrm>
        <a:off x="159959" y="1513091"/>
        <a:ext cx="48991" cy="1131312"/>
      </dsp:txXfrm>
    </dsp:sp>
    <dsp:sp>
      <dsp:nvSpPr>
        <dsp:cNvPr id="6" name="圆角矩形 5"/>
        <dsp:cNvSpPr/>
      </dsp:nvSpPr>
      <dsp:spPr bwMode="white">
        <a:xfrm>
          <a:off x="208950" y="2296618"/>
          <a:ext cx="1161901" cy="695571"/>
        </a:xfrm>
        <a:prstGeom prst="roundRect">
          <a:avLst>
            <a:gd name="adj" fmla="val 10000"/>
          </a:avLst>
        </a:prstGeom>
      </dsp:spPr>
      <dsp:style>
        <a:lnRef idx="1">
          <a:schemeClr val="accent1"/>
        </a:lnRef>
        <a:fillRef idx="1">
          <a:schemeClr val="lt1">
            <a:alpha val="90000"/>
          </a:schemeClr>
        </a:fillRef>
        <a:effectRef idx="0">
          <a:scrgbClr r="0" g="0" b="0"/>
        </a:effectRef>
        <a:fontRef idx="minor"/>
      </dsp:style>
      <dsp:txBody>
        <a:bodyPr lIns="45720" tIns="30480" rIns="45720" bIns="3048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zh-CN" altLang="en-US" sz="2400" dirty="0" smtClean="0">
              <a:solidFill>
                <a:schemeClr val="dk1"/>
              </a:solidFill>
              <a:latin typeface="幼圆" panose="02010509060101010101" pitchFamily="49" charset="-122"/>
              <a:ea typeface="幼圆" panose="02010509060101010101" pitchFamily="49" charset="-122"/>
            </a:rPr>
            <a:t> </a:t>
          </a:r>
          <a:r>
            <a:rPr lang="zh-CN" sz="2000" dirty="0" smtClean="0">
              <a:solidFill>
                <a:schemeClr val="dk1"/>
              </a:solidFill>
            </a:rPr>
            <a:t>掌握主体性原则</a:t>
          </a:r>
          <a:endParaRPr lang="zh-CN" altLang="en-US" sz="2000" dirty="0">
            <a:solidFill>
              <a:schemeClr val="dk1"/>
            </a:solidFill>
            <a:latin typeface="幼圆" panose="02010509060101010101" pitchFamily="49" charset="-122"/>
            <a:ea typeface="幼圆" panose="02010509060101010101" pitchFamily="49" charset="-122"/>
          </a:endParaRPr>
        </a:p>
      </dsp:txBody>
      <dsp:txXfrm>
        <a:off x="208950" y="2296618"/>
        <a:ext cx="1161901" cy="695571"/>
      </dsp:txXfrm>
    </dsp:sp>
    <dsp:sp>
      <dsp:nvSpPr>
        <dsp:cNvPr id="7" name="圆角矩形 6"/>
        <dsp:cNvSpPr/>
      </dsp:nvSpPr>
      <dsp:spPr bwMode="white">
        <a:xfrm>
          <a:off x="1844483" y="1004675"/>
          <a:ext cx="1098884" cy="432323"/>
        </a:xfrm>
        <a:prstGeom prst="roundRect">
          <a:avLst>
            <a:gd name="adj" fmla="val 10000"/>
          </a:avLst>
        </a:prstGeom>
        <a:sp3d prstMaterial="dkEdge">
          <a:bevelT w="8200" h="38100"/>
        </a:sp3d>
      </dsp:spPr>
      <dsp:style>
        <a:lnRef idx="0">
          <a:schemeClr val="lt1"/>
        </a:lnRef>
        <a:fillRef idx="2">
          <a:schemeClr val="accent1"/>
        </a:fillRef>
        <a:effectRef idx="1">
          <a:scrgbClr r="0" g="0" b="0"/>
        </a:effectRef>
        <a:fontRef idx="minor">
          <a:schemeClr val="dk1"/>
        </a:fontRef>
      </dsp:style>
      <dsp:txBody>
        <a:bodyPr lIns="38100" tIns="25400" rIns="38100" bIns="25400" anchor="ctr"/>
        <a:lstStyle>
          <a:lvl1pPr algn="ctr">
            <a:defRPr sz="2000"/>
          </a:lvl1pPr>
          <a:lvl2pPr marL="114300" indent="-114300" algn="ctr">
            <a:defRPr sz="1500"/>
          </a:lvl2pPr>
          <a:lvl3pPr marL="228600" indent="-114300" algn="ctr">
            <a:defRPr sz="1500"/>
          </a:lvl3pPr>
          <a:lvl4pPr marL="342900" indent="-114300" algn="ctr">
            <a:defRPr sz="1500"/>
          </a:lvl4pPr>
          <a:lvl5pPr marL="457200" indent="-114300" algn="ctr">
            <a:defRPr sz="1500"/>
          </a:lvl5pPr>
          <a:lvl6pPr marL="571500" indent="-114300" algn="ctr">
            <a:defRPr sz="1500"/>
          </a:lvl6pPr>
          <a:lvl7pPr marL="685800" indent="-114300" algn="ctr">
            <a:defRPr sz="1500"/>
          </a:lvl7pPr>
          <a:lvl8pPr marL="800100" indent="-114300" algn="ctr">
            <a:defRPr sz="1500"/>
          </a:lvl8pPr>
          <a:lvl9pPr marL="914400" indent="-114300" algn="ctr">
            <a:defRPr sz="1500"/>
          </a:lvl9pPr>
        </a:lstStyle>
        <a:p>
          <a:pPr lvl="0">
            <a:lnSpc>
              <a:spcPct val="100000"/>
            </a:lnSpc>
            <a:spcBef>
              <a:spcPct val="0"/>
            </a:spcBef>
            <a:spcAft>
              <a:spcPct val="35000"/>
            </a:spcAft>
          </a:pPr>
          <a:r>
            <a:rPr lang="zh-CN" altLang="en-US" sz="2000" dirty="0" smtClean="0">
              <a:latin typeface="幼圆" panose="02010509060101010101" pitchFamily="49" charset="-122"/>
              <a:ea typeface="幼圆" panose="02010509060101010101" pitchFamily="49" charset="-122"/>
            </a:rPr>
            <a:t>内容二</a:t>
          </a:r>
          <a:endParaRPr lang="zh-CN" altLang="en-US" sz="2000" dirty="0">
            <a:latin typeface="幼圆" panose="02010509060101010101" pitchFamily="49" charset="-122"/>
            <a:ea typeface="幼圆" panose="02010509060101010101" pitchFamily="49" charset="-122"/>
          </a:endParaRPr>
        </a:p>
      </dsp:txBody>
      <dsp:txXfrm>
        <a:off x="1844483" y="1004675"/>
        <a:ext cx="1098884" cy="432323"/>
      </dsp:txXfrm>
    </dsp:sp>
    <dsp:sp>
      <dsp:nvSpPr>
        <dsp:cNvPr id="9" name="任意多边形 8"/>
        <dsp:cNvSpPr/>
      </dsp:nvSpPr>
      <dsp:spPr bwMode="white">
        <a:xfrm>
          <a:off x="1954372" y="1436998"/>
          <a:ext cx="331195" cy="1101041"/>
        </a:xfrm>
        <a:custGeom>
          <a:avLst/>
          <a:gdLst/>
          <a:ahLst/>
          <a:cxnLst/>
          <a:pathLst>
            <a:path w="522" h="1734">
              <a:moveTo>
                <a:pt x="0" y="0"/>
              </a:moveTo>
              <a:lnTo>
                <a:pt x="0" y="1734"/>
              </a:lnTo>
              <a:lnTo>
                <a:pt x="522" y="1734"/>
              </a:lnTo>
            </a:path>
          </a:pathLst>
        </a:custGeom>
      </dsp:spPr>
      <dsp:style>
        <a:lnRef idx="2">
          <a:schemeClr val="accent1">
            <a:shade val="60000"/>
          </a:schemeClr>
        </a:lnRef>
        <a:fillRef idx="0">
          <a:schemeClr val="accent1"/>
        </a:fillRef>
        <a:effectRef idx="0">
          <a:scrgbClr r="0" g="0" b="0"/>
        </a:effectRef>
        <a:fontRef idx="minor"/>
      </dsp:style>
      <dsp:txXfrm>
        <a:off x="1954372" y="1436998"/>
        <a:ext cx="331195" cy="1101041"/>
      </dsp:txXfrm>
    </dsp:sp>
    <dsp:sp>
      <dsp:nvSpPr>
        <dsp:cNvPr id="10" name="圆角矩形 9"/>
        <dsp:cNvSpPr/>
      </dsp:nvSpPr>
      <dsp:spPr bwMode="white">
        <a:xfrm>
          <a:off x="2285567" y="2214549"/>
          <a:ext cx="1412844" cy="646978"/>
        </a:xfrm>
        <a:prstGeom prst="roundRect">
          <a:avLst>
            <a:gd name="adj" fmla="val 10000"/>
          </a:avLst>
        </a:prstGeom>
      </dsp:spPr>
      <dsp:style>
        <a:lnRef idx="1">
          <a:schemeClr val="accent1"/>
        </a:lnRef>
        <a:fillRef idx="1">
          <a:schemeClr val="lt1">
            <a:alpha val="90000"/>
          </a:schemeClr>
        </a:fillRef>
        <a:effectRef idx="0">
          <a:scrgbClr r="0" g="0" b="0"/>
        </a:effectRef>
        <a:fontRef idx="minor"/>
      </dsp:style>
      <dsp:txBody>
        <a:bodyPr lIns="38100" tIns="25400" rIns="38100" bIns="2540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zh-CN" sz="2000" dirty="0" smtClean="0">
              <a:solidFill>
                <a:schemeClr val="dk1"/>
              </a:solidFill>
            </a:rPr>
            <a:t>掌握发展性原则</a:t>
          </a:r>
          <a:endParaRPr lang="zh-CN" altLang="en-US" sz="2000" dirty="0">
            <a:solidFill>
              <a:schemeClr val="dk1"/>
            </a:solidFill>
            <a:latin typeface="幼圆" panose="02010509060101010101" pitchFamily="49" charset="-122"/>
            <a:ea typeface="幼圆" panose="02010509060101010101" pitchFamily="49" charset="-122"/>
          </a:endParaRPr>
        </a:p>
      </dsp:txBody>
      <dsp:txXfrm>
        <a:off x="2285567" y="2214549"/>
        <a:ext cx="1412844" cy="646978"/>
      </dsp:txXfrm>
    </dsp:sp>
    <dsp:sp>
      <dsp:nvSpPr>
        <dsp:cNvPr id="11" name="圆角矩形 10"/>
        <dsp:cNvSpPr/>
      </dsp:nvSpPr>
      <dsp:spPr bwMode="white">
        <a:xfrm>
          <a:off x="3909138" y="1004675"/>
          <a:ext cx="1123279" cy="549201"/>
        </a:xfrm>
        <a:prstGeom prst="roundRect">
          <a:avLst>
            <a:gd name="adj" fmla="val 10000"/>
          </a:avLst>
        </a:prstGeom>
        <a:sp3d prstMaterial="dkEdge">
          <a:bevelT w="8200" h="38100"/>
        </a:sp3d>
      </dsp:spPr>
      <dsp:style>
        <a:lnRef idx="0">
          <a:schemeClr val="lt1"/>
        </a:lnRef>
        <a:fillRef idx="2">
          <a:schemeClr val="accent1"/>
        </a:fillRef>
        <a:effectRef idx="1">
          <a:scrgbClr r="0" g="0" b="0"/>
        </a:effectRef>
        <a:fontRef idx="minor">
          <a:schemeClr val="dk1"/>
        </a:fontRef>
      </dsp:style>
      <dsp:txBody>
        <a:bodyPr lIns="38100" tIns="25400" rIns="38100" bIns="25400" anchor="ctr"/>
        <a:lstStyle>
          <a:lvl1pPr algn="ctr">
            <a:defRPr sz="2000"/>
          </a:lvl1pPr>
          <a:lvl2pPr marL="114300" indent="-114300" algn="ctr">
            <a:defRPr sz="1500"/>
          </a:lvl2pPr>
          <a:lvl3pPr marL="228600" indent="-114300" algn="ctr">
            <a:defRPr sz="1500"/>
          </a:lvl3pPr>
          <a:lvl4pPr marL="342900" indent="-114300" algn="ctr">
            <a:defRPr sz="1500"/>
          </a:lvl4pPr>
          <a:lvl5pPr marL="457200" indent="-114300" algn="ctr">
            <a:defRPr sz="1500"/>
          </a:lvl5pPr>
          <a:lvl6pPr marL="571500" indent="-114300" algn="ctr">
            <a:defRPr sz="1500"/>
          </a:lvl6pPr>
          <a:lvl7pPr marL="685800" indent="-114300" algn="ctr">
            <a:defRPr sz="1500"/>
          </a:lvl7pPr>
          <a:lvl8pPr marL="800100" indent="-114300" algn="ctr">
            <a:defRPr sz="1500"/>
          </a:lvl8pPr>
          <a:lvl9pPr marL="914400" indent="-114300" algn="ctr">
            <a:defRPr sz="1500"/>
          </a:lvl9pPr>
        </a:lstStyle>
        <a:p>
          <a:pPr lvl="0">
            <a:lnSpc>
              <a:spcPct val="100000"/>
            </a:lnSpc>
            <a:spcBef>
              <a:spcPct val="0"/>
            </a:spcBef>
            <a:spcAft>
              <a:spcPct val="35000"/>
            </a:spcAft>
          </a:pPr>
          <a:r>
            <a:rPr lang="zh-CN" altLang="en-US" sz="2000" dirty="0" smtClean="0">
              <a:latin typeface="幼圆" panose="02010509060101010101" pitchFamily="49" charset="-122"/>
              <a:ea typeface="幼圆" panose="02010509060101010101" pitchFamily="49" charset="-122"/>
            </a:rPr>
            <a:t>内容三</a:t>
          </a:r>
          <a:endParaRPr lang="zh-CN" altLang="en-US" sz="2000" dirty="0">
            <a:latin typeface="幼圆" panose="02010509060101010101" pitchFamily="49" charset="-122"/>
            <a:ea typeface="幼圆" panose="02010509060101010101" pitchFamily="49" charset="-122"/>
          </a:endParaRPr>
        </a:p>
      </dsp:txBody>
      <dsp:txXfrm>
        <a:off x="3909138" y="1004675"/>
        <a:ext cx="1123279" cy="549201"/>
      </dsp:txXfrm>
    </dsp:sp>
    <dsp:sp>
      <dsp:nvSpPr>
        <dsp:cNvPr id="13" name="圆角矩形 12"/>
        <dsp:cNvSpPr/>
      </dsp:nvSpPr>
      <dsp:spPr bwMode="white">
        <a:xfrm>
          <a:off x="5902617" y="1075874"/>
          <a:ext cx="1007845" cy="589179"/>
        </a:xfrm>
        <a:prstGeom prst="roundRect">
          <a:avLst>
            <a:gd name="adj" fmla="val 10000"/>
          </a:avLst>
        </a:prstGeom>
        <a:sp3d prstMaterial="dkEdge">
          <a:bevelT w="8200" h="38100"/>
        </a:sp3d>
      </dsp:spPr>
      <dsp:style>
        <a:lnRef idx="0">
          <a:schemeClr val="lt1"/>
        </a:lnRef>
        <a:fillRef idx="2">
          <a:schemeClr val="accent1"/>
        </a:fillRef>
        <a:effectRef idx="1">
          <a:scrgbClr r="0" g="0" b="0"/>
        </a:effectRef>
        <a:fontRef idx="minor">
          <a:schemeClr val="dk1"/>
        </a:fontRef>
      </dsp:style>
      <dsp:txBody>
        <a:bodyPr lIns="38100" tIns="25400" rIns="38100" bIns="25400" anchor="ctr"/>
        <a:lstStyle>
          <a:lvl1pPr algn="ctr">
            <a:defRPr sz="2000"/>
          </a:lvl1pPr>
          <a:lvl2pPr marL="114300" indent="-114300" algn="ctr">
            <a:defRPr sz="1500"/>
          </a:lvl2pPr>
          <a:lvl3pPr marL="228600" indent="-114300" algn="ctr">
            <a:defRPr sz="1500"/>
          </a:lvl3pPr>
          <a:lvl4pPr marL="342900" indent="-114300" algn="ctr">
            <a:defRPr sz="1500"/>
          </a:lvl4pPr>
          <a:lvl5pPr marL="457200" indent="-114300" algn="ctr">
            <a:defRPr sz="1500"/>
          </a:lvl5pPr>
          <a:lvl6pPr marL="571500" indent="-114300" algn="ctr">
            <a:defRPr sz="1500"/>
          </a:lvl6pPr>
          <a:lvl7pPr marL="685800" indent="-114300" algn="ctr">
            <a:defRPr sz="1500"/>
          </a:lvl7pPr>
          <a:lvl8pPr marL="800100" indent="-114300" algn="ctr">
            <a:defRPr sz="1500"/>
          </a:lvl8pPr>
          <a:lvl9pPr marL="914400" indent="-114300" algn="ctr">
            <a:defRPr sz="1500"/>
          </a:lvl9pPr>
        </a:lstStyle>
        <a:p>
          <a:pPr lvl="0">
            <a:lnSpc>
              <a:spcPct val="100000"/>
            </a:lnSpc>
            <a:spcBef>
              <a:spcPct val="0"/>
            </a:spcBef>
            <a:spcAft>
              <a:spcPct val="35000"/>
            </a:spcAft>
          </a:pPr>
          <a:r>
            <a:rPr lang="zh-CN" altLang="en-US" sz="2000" dirty="0" smtClean="0"/>
            <a:t>内容四</a:t>
          </a:r>
          <a:endParaRPr lang="zh-CN" altLang="en-US" sz="2000" dirty="0"/>
        </a:p>
      </dsp:txBody>
      <dsp:txXfrm>
        <a:off x="5902617" y="1075874"/>
        <a:ext cx="1007845" cy="589179"/>
      </dsp:txXfrm>
    </dsp:sp>
    <dsp:sp>
      <dsp:nvSpPr>
        <dsp:cNvPr id="15" name="圆角矩形 14"/>
        <dsp:cNvSpPr/>
      </dsp:nvSpPr>
      <dsp:spPr bwMode="white">
        <a:xfrm>
          <a:off x="4500687" y="2214549"/>
          <a:ext cx="1302868" cy="692163"/>
        </a:xfrm>
        <a:prstGeom prst="roundRect">
          <a:avLst>
            <a:gd name="adj" fmla="val 10000"/>
          </a:avLst>
        </a:prstGeom>
        <a:solidFill>
          <a:schemeClr val="bg1"/>
        </a:solidFill>
        <a:sp3d prstMaterial="dkEdge">
          <a:bevelT w="8200" h="38100"/>
        </a:sp3d>
      </dsp:spPr>
      <dsp:style>
        <a:lnRef idx="0">
          <a:schemeClr val="lt1"/>
        </a:lnRef>
        <a:fillRef idx="2">
          <a:schemeClr val="accent1"/>
        </a:fillRef>
        <a:effectRef idx="1">
          <a:scrgbClr r="0" g="0" b="0"/>
        </a:effectRef>
        <a:fontRef idx="minor">
          <a:schemeClr val="dk1"/>
        </a:fontRef>
      </dsp:style>
      <dsp:txBody>
        <a:bodyPr lIns="38100" tIns="25400" rIns="38100" bIns="25400" anchor="ctr"/>
        <a:lstStyle>
          <a:lvl1pPr algn="ctr">
            <a:defRPr sz="2000"/>
          </a:lvl1pPr>
          <a:lvl2pPr marL="114300" indent="-114300" algn="ctr">
            <a:defRPr sz="1500"/>
          </a:lvl2pPr>
          <a:lvl3pPr marL="228600" indent="-114300" algn="ctr">
            <a:defRPr sz="1500"/>
          </a:lvl3pPr>
          <a:lvl4pPr marL="342900" indent="-114300" algn="ctr">
            <a:defRPr sz="1500"/>
          </a:lvl4pPr>
          <a:lvl5pPr marL="457200" indent="-114300" algn="ctr">
            <a:defRPr sz="1500"/>
          </a:lvl5pPr>
          <a:lvl6pPr marL="571500" indent="-114300" algn="ctr">
            <a:defRPr sz="1500"/>
          </a:lvl6pPr>
          <a:lvl7pPr marL="685800" indent="-114300" algn="ctr">
            <a:defRPr sz="1500"/>
          </a:lvl7pPr>
          <a:lvl8pPr marL="800100" indent="-114300" algn="ctr">
            <a:defRPr sz="1500"/>
          </a:lvl8pPr>
          <a:lvl9pPr marL="914400" indent="-114300" algn="ctr">
            <a:defRPr sz="1500"/>
          </a:lvl9pPr>
        </a:lstStyle>
        <a:p>
          <a:pPr lvl="0">
            <a:lnSpc>
              <a:spcPct val="100000"/>
            </a:lnSpc>
            <a:spcBef>
              <a:spcPct val="0"/>
            </a:spcBef>
            <a:spcAft>
              <a:spcPct val="35000"/>
            </a:spcAft>
          </a:pPr>
          <a:r>
            <a:rPr lang="zh-CN" altLang="en-US" sz="2000" dirty="0" smtClean="0"/>
            <a:t>掌握渗透性原则</a:t>
          </a:r>
          <a:endParaRPr lang="zh-CN" altLang="en-US" sz="2000" dirty="0">
            <a:effectLst>
              <a:outerShdw blurRad="50800" dist="50800" dir="5400000" algn="ctr" rotWithShape="0">
                <a:schemeClr val="bg1"/>
              </a:outerShdw>
            </a:effectLst>
            <a:latin typeface="幼圆" panose="02010509060101010101" pitchFamily="49" charset="-122"/>
            <a:ea typeface="幼圆" panose="02010509060101010101" pitchFamily="49" charset="-122"/>
          </a:endParaRPr>
        </a:p>
      </dsp:txBody>
      <dsp:txXfrm>
        <a:off x="4500687" y="2214549"/>
        <a:ext cx="1302868" cy="692163"/>
      </dsp:txXfrm>
    </dsp:sp>
    <dsp:sp>
      <dsp:nvSpPr>
        <dsp:cNvPr id="17" name="圆角矩形 16"/>
        <dsp:cNvSpPr/>
      </dsp:nvSpPr>
      <dsp:spPr bwMode="white">
        <a:xfrm>
          <a:off x="6543373" y="2001414"/>
          <a:ext cx="1159680" cy="776504"/>
        </a:xfrm>
        <a:prstGeom prst="roundRect">
          <a:avLst>
            <a:gd name="adj" fmla="val 10000"/>
          </a:avLst>
        </a:prstGeom>
        <a:solidFill>
          <a:schemeClr val="bg1"/>
        </a:solidFill>
        <a:sp3d prstMaterial="dkEdge">
          <a:bevelT w="8200" h="38100"/>
        </a:sp3d>
      </dsp:spPr>
      <dsp:style>
        <a:lnRef idx="0">
          <a:schemeClr val="lt1"/>
        </a:lnRef>
        <a:fillRef idx="2">
          <a:schemeClr val="accent1"/>
        </a:fillRef>
        <a:effectRef idx="1">
          <a:scrgbClr r="0" g="0" b="0"/>
        </a:effectRef>
        <a:fontRef idx="minor">
          <a:schemeClr val="dk1"/>
        </a:fontRef>
      </dsp:style>
      <dsp:txBody>
        <a:bodyPr lIns="38100" tIns="25400" rIns="38100" bIns="25400" anchor="ctr"/>
        <a:lstStyle>
          <a:lvl1pPr algn="ctr">
            <a:defRPr sz="2000"/>
          </a:lvl1pPr>
          <a:lvl2pPr marL="114300" indent="-114300" algn="ctr">
            <a:defRPr sz="1500"/>
          </a:lvl2pPr>
          <a:lvl3pPr marL="228600" indent="-114300" algn="ctr">
            <a:defRPr sz="1500"/>
          </a:lvl3pPr>
          <a:lvl4pPr marL="342900" indent="-114300" algn="ctr">
            <a:defRPr sz="1500"/>
          </a:lvl4pPr>
          <a:lvl5pPr marL="457200" indent="-114300" algn="ctr">
            <a:defRPr sz="1500"/>
          </a:lvl5pPr>
          <a:lvl6pPr marL="571500" indent="-114300" algn="ctr">
            <a:defRPr sz="1500"/>
          </a:lvl6pPr>
          <a:lvl7pPr marL="685800" indent="-114300" algn="ctr">
            <a:defRPr sz="1500"/>
          </a:lvl7pPr>
          <a:lvl8pPr marL="800100" indent="-114300" algn="ctr">
            <a:defRPr sz="1500"/>
          </a:lvl8pPr>
          <a:lvl9pPr marL="914400" indent="-114300" algn="ctr">
            <a:defRPr sz="1500"/>
          </a:lvl9pPr>
        </a:lstStyle>
        <a:p>
          <a:pPr lvl="0">
            <a:lnSpc>
              <a:spcPct val="100000"/>
            </a:lnSpc>
            <a:spcBef>
              <a:spcPct val="0"/>
            </a:spcBef>
            <a:spcAft>
              <a:spcPct val="35000"/>
            </a:spcAft>
          </a:pPr>
          <a:r>
            <a:rPr lang="zh-CN" dirty="0" smtClean="0"/>
            <a:t>掌握开放性原则</a:t>
          </a:r>
          <a:endParaRPr lang="zh-CN" altLang="en-US" dirty="0">
            <a:latin typeface="幼圆" panose="02010509060101010101" pitchFamily="49" charset="-122"/>
            <a:ea typeface="幼圆" panose="02010509060101010101" pitchFamily="49" charset="-122"/>
          </a:endParaRPr>
        </a:p>
      </dsp:txBody>
      <dsp:txXfrm>
        <a:off x="6543373" y="2001414"/>
        <a:ext cx="1159680" cy="776504"/>
      </dsp:txXfrm>
    </dsp:sp>
    <dsp:sp>
      <dsp:nvSpPr>
        <dsp:cNvPr id="4" name="圆角矩形 3" hidden="1"/>
        <dsp:cNvSpPr/>
      </dsp:nvSpPr>
      <dsp:spPr bwMode="white">
        <a:xfrm>
          <a:off x="55484" y="1037234"/>
          <a:ext cx="208950" cy="475857"/>
        </a:xfrm>
        <a:prstGeom prst="roundRect">
          <a:avLst>
            <a:gd name="adj" fmla="val 10000"/>
          </a:avLst>
        </a:prstGeom>
        <a:sp3d prstMaterial="dkEdge">
          <a:bevelT w="8200" h="38100"/>
        </a:sp3d>
      </dsp:spPr>
      <dsp:style>
        <a:lnRef idx="0">
          <a:schemeClr val="lt1"/>
        </a:lnRef>
        <a:fillRef idx="2">
          <a:schemeClr val="accent1"/>
        </a:fillRef>
        <a:effectRef idx="1">
          <a:scrgbClr r="0" g="0" b="0"/>
        </a:effectRef>
        <a:fontRef idx="minor">
          <a:schemeClr val="dk1"/>
        </a:fontRef>
      </dsp:style>
      <dsp:txXfrm>
        <a:off x="55484" y="1037234"/>
        <a:ext cx="208950" cy="475857"/>
      </dsp:txXfrm>
    </dsp:sp>
    <dsp:sp>
      <dsp:nvSpPr>
        <dsp:cNvPr id="8" name="圆角矩形 7" hidden="1"/>
        <dsp:cNvSpPr/>
      </dsp:nvSpPr>
      <dsp:spPr bwMode="white">
        <a:xfrm>
          <a:off x="1844483" y="1004675"/>
          <a:ext cx="219777" cy="432323"/>
        </a:xfrm>
        <a:prstGeom prst="roundRect">
          <a:avLst>
            <a:gd name="adj" fmla="val 10000"/>
          </a:avLst>
        </a:prstGeom>
        <a:sp3d prstMaterial="dkEdge">
          <a:bevelT w="8200" h="38100"/>
        </a:sp3d>
      </dsp:spPr>
      <dsp:style>
        <a:lnRef idx="0">
          <a:schemeClr val="lt1"/>
        </a:lnRef>
        <a:fillRef idx="2">
          <a:schemeClr val="accent1"/>
        </a:fillRef>
        <a:effectRef idx="1">
          <a:scrgbClr r="0" g="0" b="0"/>
        </a:effectRef>
        <a:fontRef idx="minor">
          <a:schemeClr val="dk1"/>
        </a:fontRef>
      </dsp:style>
      <dsp:txXfrm>
        <a:off x="1844483" y="1004675"/>
        <a:ext cx="219777" cy="432323"/>
      </dsp:txXfrm>
    </dsp:sp>
    <dsp:sp>
      <dsp:nvSpPr>
        <dsp:cNvPr id="12" name="圆角矩形 11" hidden="1"/>
        <dsp:cNvSpPr/>
      </dsp:nvSpPr>
      <dsp:spPr bwMode="white">
        <a:xfrm>
          <a:off x="3909138" y="1004675"/>
          <a:ext cx="224656" cy="549201"/>
        </a:xfrm>
        <a:prstGeom prst="roundRect">
          <a:avLst>
            <a:gd name="adj" fmla="val 10000"/>
          </a:avLst>
        </a:prstGeom>
        <a:sp3d prstMaterial="dkEdge">
          <a:bevelT w="8200" h="38100"/>
        </a:sp3d>
      </dsp:spPr>
      <dsp:style>
        <a:lnRef idx="0">
          <a:schemeClr val="lt1"/>
        </a:lnRef>
        <a:fillRef idx="2">
          <a:schemeClr val="accent1"/>
        </a:fillRef>
        <a:effectRef idx="1">
          <a:scrgbClr r="0" g="0" b="0"/>
        </a:effectRef>
        <a:fontRef idx="minor">
          <a:schemeClr val="dk1"/>
        </a:fontRef>
      </dsp:style>
      <dsp:txXfrm>
        <a:off x="3909138" y="1004675"/>
        <a:ext cx="224656" cy="549201"/>
      </dsp:txXfrm>
    </dsp:sp>
    <dsp:sp>
      <dsp:nvSpPr>
        <dsp:cNvPr id="14" name="圆角矩形 13" hidden="1"/>
        <dsp:cNvSpPr/>
      </dsp:nvSpPr>
      <dsp:spPr bwMode="white">
        <a:xfrm>
          <a:off x="5902617" y="1075874"/>
          <a:ext cx="201569" cy="589179"/>
        </a:xfrm>
        <a:prstGeom prst="roundRect">
          <a:avLst>
            <a:gd name="adj" fmla="val 10000"/>
          </a:avLst>
        </a:prstGeom>
        <a:sp3d prstMaterial="dkEdge">
          <a:bevelT w="8200" h="38100"/>
        </a:sp3d>
      </dsp:spPr>
      <dsp:style>
        <a:lnRef idx="0">
          <a:schemeClr val="lt1"/>
        </a:lnRef>
        <a:fillRef idx="2">
          <a:schemeClr val="accent1"/>
        </a:fillRef>
        <a:effectRef idx="1">
          <a:scrgbClr r="0" g="0" b="0"/>
        </a:effectRef>
        <a:fontRef idx="minor">
          <a:schemeClr val="dk1"/>
        </a:fontRef>
      </dsp:style>
      <dsp:txXfrm>
        <a:off x="5902617" y="1075874"/>
        <a:ext cx="201569" cy="589179"/>
      </dsp:txXfrm>
    </dsp:sp>
    <dsp:sp>
      <dsp:nvSpPr>
        <dsp:cNvPr id="16" name="圆角矩形 15" hidden="1"/>
        <dsp:cNvSpPr/>
      </dsp:nvSpPr>
      <dsp:spPr bwMode="white">
        <a:xfrm>
          <a:off x="4500687" y="2214549"/>
          <a:ext cx="260574" cy="692163"/>
        </a:xfrm>
        <a:prstGeom prst="roundRect">
          <a:avLst>
            <a:gd name="adj" fmla="val 10000"/>
          </a:avLst>
        </a:prstGeom>
        <a:solidFill>
          <a:schemeClr val="bg1"/>
        </a:solidFill>
        <a:sp3d prstMaterial="dkEdge">
          <a:bevelT w="8200" h="38100"/>
        </a:sp3d>
      </dsp:spPr>
      <dsp:style>
        <a:lnRef idx="0">
          <a:schemeClr val="lt1"/>
        </a:lnRef>
        <a:fillRef idx="2">
          <a:schemeClr val="accent1"/>
        </a:fillRef>
        <a:effectRef idx="1">
          <a:scrgbClr r="0" g="0" b="0"/>
        </a:effectRef>
        <a:fontRef idx="minor">
          <a:schemeClr val="dk1"/>
        </a:fontRef>
      </dsp:style>
      <dsp:txXfrm>
        <a:off x="4500687" y="2214549"/>
        <a:ext cx="260574" cy="692163"/>
      </dsp:txXfrm>
    </dsp:sp>
    <dsp:sp>
      <dsp:nvSpPr>
        <dsp:cNvPr id="18" name="圆角矩形 17" hidden="1"/>
        <dsp:cNvSpPr/>
      </dsp:nvSpPr>
      <dsp:spPr bwMode="white">
        <a:xfrm>
          <a:off x="6543373" y="2001414"/>
          <a:ext cx="231936" cy="776504"/>
        </a:xfrm>
        <a:prstGeom prst="roundRect">
          <a:avLst>
            <a:gd name="adj" fmla="val 10000"/>
          </a:avLst>
        </a:prstGeom>
        <a:solidFill>
          <a:schemeClr val="bg1"/>
        </a:solidFill>
        <a:sp3d prstMaterial="dkEdge">
          <a:bevelT w="8200" h="38100"/>
        </a:sp3d>
      </dsp:spPr>
      <dsp:style>
        <a:lnRef idx="0">
          <a:schemeClr val="lt1"/>
        </a:lnRef>
        <a:fillRef idx="2">
          <a:schemeClr val="accent1"/>
        </a:fillRef>
        <a:effectRef idx="1">
          <a:scrgbClr r="0" g="0" b="0"/>
        </a:effectRef>
        <a:fontRef idx="minor">
          <a:schemeClr val="dk1"/>
        </a:fontRef>
      </dsp:style>
      <dsp:txXfrm>
        <a:off x="6543373" y="2001414"/>
        <a:ext cx="231936" cy="776504"/>
      </dsp:txXfrm>
    </dsp:sp>
  </dsp:spTree>
</dsp:drawing>
</file>

<file path=ppt/diagrams/drawing4.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8215370" cy="4675776"/>
        <a:chOff x="0" y="0"/>
        <a:chExt cx="8215370" cy="4675776"/>
      </a:xfrm>
    </dsp:grpSpPr>
    <dsp:sp>
      <dsp:nvSpPr>
        <dsp:cNvPr id="3" name="圆角矩形 2"/>
        <dsp:cNvSpPr/>
      </dsp:nvSpPr>
      <dsp:spPr bwMode="white">
        <a:xfrm>
          <a:off x="54763" y="1061544"/>
          <a:ext cx="928850" cy="362382"/>
        </a:xfrm>
        <a:prstGeom prst="roundRect">
          <a:avLst>
            <a:gd name="adj" fmla="val 10000"/>
          </a:avLst>
        </a:prstGeom>
        <a:sp3d prstMaterial="dkEdge">
          <a:bevelT w="8200" h="38100"/>
        </a:sp3d>
      </dsp:spPr>
      <dsp:style>
        <a:lnRef idx="0">
          <a:schemeClr val="lt1"/>
        </a:lnRef>
        <a:fillRef idx="2">
          <a:schemeClr val="accent1"/>
        </a:fillRef>
        <a:effectRef idx="1">
          <a:scrgbClr r="0" g="0" b="0"/>
        </a:effectRef>
        <a:fontRef idx="minor">
          <a:schemeClr val="dk1"/>
        </a:fontRef>
      </dsp:style>
      <dsp:txBody>
        <a:bodyPr lIns="38100" tIns="25400" rIns="38100" bIns="25400" anchor="ctr"/>
        <a:lstStyle>
          <a:lvl1pPr algn="ctr">
            <a:defRPr sz="1700"/>
          </a:lvl1pPr>
          <a:lvl2pPr marL="114300" indent="-114300" algn="ctr">
            <a:defRPr sz="1300"/>
          </a:lvl2pPr>
          <a:lvl3pPr marL="228600" indent="-114300" algn="ctr">
            <a:defRPr sz="1300"/>
          </a:lvl3pPr>
          <a:lvl4pPr marL="342900" indent="-114300" algn="ctr">
            <a:defRPr sz="1300"/>
          </a:lvl4pPr>
          <a:lvl5pPr marL="457200" indent="-114300" algn="ctr">
            <a:defRPr sz="1300"/>
          </a:lvl5pPr>
          <a:lvl6pPr marL="571500" indent="-114300" algn="ctr">
            <a:defRPr sz="1300"/>
          </a:lvl6pPr>
          <a:lvl7pPr marL="685800" indent="-114300" algn="ctr">
            <a:defRPr sz="1300"/>
          </a:lvl7pPr>
          <a:lvl8pPr marL="800100" indent="-114300" algn="ctr">
            <a:defRPr sz="1300"/>
          </a:lvl8pPr>
          <a:lvl9pPr marL="914400" indent="-114300" algn="ctr">
            <a:defRPr sz="1300"/>
          </a:lvl9pPr>
        </a:lstStyle>
        <a:p>
          <a:pPr lvl="0">
            <a:lnSpc>
              <a:spcPct val="100000"/>
            </a:lnSpc>
            <a:spcBef>
              <a:spcPct val="0"/>
            </a:spcBef>
            <a:spcAft>
              <a:spcPct val="35000"/>
            </a:spcAft>
          </a:pPr>
          <a:r>
            <a:rPr lang="zh-CN" altLang="en-US" sz="2000" dirty="0" smtClean="0">
              <a:latin typeface="幼圆" panose="02010509060101010101" pitchFamily="49" charset="-122"/>
              <a:ea typeface="幼圆" panose="02010509060101010101" pitchFamily="49" charset="-122"/>
            </a:rPr>
            <a:t>内容一</a:t>
          </a:r>
          <a:endParaRPr lang="zh-CN" altLang="en-US" sz="2000" dirty="0">
            <a:latin typeface="幼圆" panose="02010509060101010101" pitchFamily="49" charset="-122"/>
            <a:ea typeface="幼圆" panose="02010509060101010101" pitchFamily="49" charset="-122"/>
          </a:endParaRPr>
        </a:p>
      </dsp:txBody>
      <dsp:txXfrm>
        <a:off x="54763" y="1061544"/>
        <a:ext cx="928850" cy="362382"/>
      </dsp:txXfrm>
    </dsp:sp>
    <dsp:sp>
      <dsp:nvSpPr>
        <dsp:cNvPr id="5" name="任意多边形 4"/>
        <dsp:cNvSpPr/>
      </dsp:nvSpPr>
      <dsp:spPr bwMode="white">
        <a:xfrm>
          <a:off x="147648" y="1423925"/>
          <a:ext cx="111944" cy="1146075"/>
        </a:xfrm>
        <a:custGeom>
          <a:avLst/>
          <a:gdLst/>
          <a:ahLst/>
          <a:cxnLst/>
          <a:pathLst>
            <a:path w="176" h="1805">
              <a:moveTo>
                <a:pt x="0" y="0"/>
              </a:moveTo>
              <a:lnTo>
                <a:pt x="0" y="1805"/>
              </a:lnTo>
              <a:lnTo>
                <a:pt x="176" y="1805"/>
              </a:lnTo>
            </a:path>
          </a:pathLst>
        </a:custGeom>
      </dsp:spPr>
      <dsp:style>
        <a:lnRef idx="2">
          <a:schemeClr val="accent1">
            <a:shade val="60000"/>
          </a:schemeClr>
        </a:lnRef>
        <a:fillRef idx="0">
          <a:schemeClr val="accent1"/>
        </a:fillRef>
        <a:effectRef idx="0">
          <a:scrgbClr r="0" g="0" b="0"/>
        </a:effectRef>
        <a:fontRef idx="minor"/>
      </dsp:style>
      <dsp:txXfrm>
        <a:off x="147648" y="1423925"/>
        <a:ext cx="111944" cy="1146075"/>
      </dsp:txXfrm>
    </dsp:sp>
    <dsp:sp>
      <dsp:nvSpPr>
        <dsp:cNvPr id="6" name="圆角矩形 5"/>
        <dsp:cNvSpPr/>
      </dsp:nvSpPr>
      <dsp:spPr bwMode="white">
        <a:xfrm>
          <a:off x="259592" y="1914157"/>
          <a:ext cx="1052349" cy="1311685"/>
        </a:xfrm>
        <a:prstGeom prst="roundRect">
          <a:avLst>
            <a:gd name="adj" fmla="val 10000"/>
          </a:avLst>
        </a:prstGeom>
      </dsp:spPr>
      <dsp:style>
        <a:lnRef idx="1">
          <a:schemeClr val="accent1"/>
        </a:lnRef>
        <a:fillRef idx="1">
          <a:schemeClr val="lt1">
            <a:alpha val="90000"/>
          </a:schemeClr>
        </a:fillRef>
        <a:effectRef idx="0">
          <a:scrgbClr r="0" g="0" b="0"/>
        </a:effectRef>
        <a:fontRef idx="minor"/>
      </dsp:style>
      <dsp:txBody>
        <a:bodyPr lIns="34290" tIns="22860" rIns="34290" bIns="2286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zh-CN" sz="1800" dirty="0" smtClean="0">
              <a:solidFill>
                <a:schemeClr val="dk1"/>
              </a:solidFill>
            </a:rPr>
            <a:t>理解设计意图，学会对幼儿进行情况分析</a:t>
          </a:r>
          <a:endParaRPr lang="zh-CN" altLang="en-US" sz="1800" dirty="0">
            <a:solidFill>
              <a:schemeClr val="dk1"/>
            </a:solidFill>
            <a:latin typeface="幼圆" panose="02010509060101010101" pitchFamily="49" charset="-122"/>
            <a:ea typeface="幼圆" panose="02010509060101010101" pitchFamily="49" charset="-122"/>
          </a:endParaRPr>
        </a:p>
      </dsp:txBody>
      <dsp:txXfrm>
        <a:off x="259592" y="1914157"/>
        <a:ext cx="1052349" cy="1311685"/>
      </dsp:txXfrm>
    </dsp:sp>
    <dsp:sp>
      <dsp:nvSpPr>
        <dsp:cNvPr id="7" name="圆角矩形 6"/>
        <dsp:cNvSpPr/>
      </dsp:nvSpPr>
      <dsp:spPr bwMode="white">
        <a:xfrm>
          <a:off x="1599496" y="986763"/>
          <a:ext cx="902054" cy="322724"/>
        </a:xfrm>
        <a:prstGeom prst="roundRect">
          <a:avLst>
            <a:gd name="adj" fmla="val 10000"/>
          </a:avLst>
        </a:prstGeom>
        <a:sp3d prstMaterial="dkEdge">
          <a:bevelT w="8200" h="38100"/>
        </a:sp3d>
      </dsp:spPr>
      <dsp:style>
        <a:lnRef idx="0">
          <a:schemeClr val="lt1"/>
        </a:lnRef>
        <a:fillRef idx="2">
          <a:schemeClr val="accent1"/>
        </a:fillRef>
        <a:effectRef idx="1">
          <a:scrgbClr r="0" g="0" b="0"/>
        </a:effectRef>
        <a:fontRef idx="minor">
          <a:schemeClr val="dk1"/>
        </a:fontRef>
      </dsp:style>
      <dsp:txBody>
        <a:bodyPr lIns="38100" tIns="25400" rIns="38100" bIns="25400" anchor="ctr"/>
        <a:lstStyle>
          <a:lvl1pPr algn="ctr">
            <a:defRPr sz="1700"/>
          </a:lvl1pPr>
          <a:lvl2pPr marL="114300" indent="-114300" algn="ctr">
            <a:defRPr sz="1300"/>
          </a:lvl2pPr>
          <a:lvl3pPr marL="228600" indent="-114300" algn="ctr">
            <a:defRPr sz="1300"/>
          </a:lvl3pPr>
          <a:lvl4pPr marL="342900" indent="-114300" algn="ctr">
            <a:defRPr sz="1300"/>
          </a:lvl4pPr>
          <a:lvl5pPr marL="457200" indent="-114300" algn="ctr">
            <a:defRPr sz="1300"/>
          </a:lvl5pPr>
          <a:lvl6pPr marL="571500" indent="-114300" algn="ctr">
            <a:defRPr sz="1300"/>
          </a:lvl6pPr>
          <a:lvl7pPr marL="685800" indent="-114300" algn="ctr">
            <a:defRPr sz="1300"/>
          </a:lvl7pPr>
          <a:lvl8pPr marL="800100" indent="-114300" algn="ctr">
            <a:defRPr sz="1300"/>
          </a:lvl8pPr>
          <a:lvl9pPr marL="914400" indent="-114300" algn="ctr">
            <a:defRPr sz="1300"/>
          </a:lvl9pPr>
        </a:lstStyle>
        <a:p>
          <a:pPr lvl="0">
            <a:lnSpc>
              <a:spcPct val="100000"/>
            </a:lnSpc>
            <a:spcBef>
              <a:spcPct val="0"/>
            </a:spcBef>
            <a:spcAft>
              <a:spcPct val="35000"/>
            </a:spcAft>
          </a:pPr>
          <a:r>
            <a:rPr lang="zh-CN" altLang="en-US" sz="2000" dirty="0" smtClean="0">
              <a:latin typeface="幼圆" panose="02010509060101010101" pitchFamily="49" charset="-122"/>
              <a:ea typeface="幼圆" panose="02010509060101010101" pitchFamily="49" charset="-122"/>
            </a:rPr>
            <a:t>内容二</a:t>
          </a:r>
          <a:endParaRPr lang="zh-CN" altLang="en-US" sz="2000" dirty="0">
            <a:latin typeface="幼圆" panose="02010509060101010101" pitchFamily="49" charset="-122"/>
            <a:ea typeface="幼圆" panose="02010509060101010101" pitchFamily="49" charset="-122"/>
          </a:endParaRPr>
        </a:p>
      </dsp:txBody>
      <dsp:txXfrm>
        <a:off x="1599496" y="986763"/>
        <a:ext cx="902054" cy="322724"/>
      </dsp:txXfrm>
    </dsp:sp>
    <dsp:sp>
      <dsp:nvSpPr>
        <dsp:cNvPr id="9" name="任意多边形 8"/>
        <dsp:cNvSpPr/>
      </dsp:nvSpPr>
      <dsp:spPr bwMode="white">
        <a:xfrm>
          <a:off x="1689701" y="1309487"/>
          <a:ext cx="308345" cy="1039572"/>
        </a:xfrm>
        <a:custGeom>
          <a:avLst/>
          <a:gdLst/>
          <a:ahLst/>
          <a:cxnLst/>
          <a:pathLst>
            <a:path w="486" h="1637">
              <a:moveTo>
                <a:pt x="0" y="0"/>
              </a:moveTo>
              <a:lnTo>
                <a:pt x="0" y="1637"/>
              </a:lnTo>
              <a:lnTo>
                <a:pt x="486" y="1637"/>
              </a:lnTo>
            </a:path>
          </a:pathLst>
        </a:custGeom>
      </dsp:spPr>
      <dsp:style>
        <a:lnRef idx="2">
          <a:schemeClr val="accent1">
            <a:shade val="60000"/>
          </a:schemeClr>
        </a:lnRef>
        <a:fillRef idx="0">
          <a:schemeClr val="accent1"/>
        </a:fillRef>
        <a:effectRef idx="0">
          <a:scrgbClr r="0" g="0" b="0"/>
        </a:effectRef>
        <a:fontRef idx="minor"/>
      </dsp:style>
      <dsp:txXfrm>
        <a:off x="1689701" y="1309487"/>
        <a:ext cx="308345" cy="1039572"/>
      </dsp:txXfrm>
    </dsp:sp>
    <dsp:sp>
      <dsp:nvSpPr>
        <dsp:cNvPr id="10" name="圆角矩形 9"/>
        <dsp:cNvSpPr/>
      </dsp:nvSpPr>
      <dsp:spPr bwMode="white">
        <a:xfrm>
          <a:off x="1998046" y="1792159"/>
          <a:ext cx="769536" cy="1113799"/>
        </a:xfrm>
        <a:prstGeom prst="roundRect">
          <a:avLst>
            <a:gd name="adj" fmla="val 10000"/>
          </a:avLst>
        </a:prstGeom>
      </dsp:spPr>
      <dsp:style>
        <a:lnRef idx="1">
          <a:schemeClr val="accent1"/>
        </a:lnRef>
        <a:fillRef idx="1">
          <a:schemeClr val="lt1">
            <a:alpha val="90000"/>
          </a:schemeClr>
        </a:fillRef>
        <a:effectRef idx="0">
          <a:scrgbClr r="0" g="0" b="0"/>
        </a:effectRef>
        <a:fontRef idx="minor"/>
      </dsp:style>
      <dsp:txBody>
        <a:bodyPr lIns="38100" tIns="25400" rIns="38100" bIns="2540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zh-CN" sz="2000" dirty="0" smtClean="0">
              <a:solidFill>
                <a:schemeClr val="dk1"/>
              </a:solidFill>
            </a:rPr>
            <a:t>学会设计活动目标</a:t>
          </a:r>
          <a:endParaRPr lang="zh-CN" altLang="en-US" sz="2000" dirty="0">
            <a:solidFill>
              <a:schemeClr val="dk1"/>
            </a:solidFill>
            <a:latin typeface="幼圆" panose="02010509060101010101" pitchFamily="49" charset="-122"/>
            <a:ea typeface="幼圆" panose="02010509060101010101" pitchFamily="49" charset="-122"/>
          </a:endParaRPr>
        </a:p>
      </dsp:txBody>
      <dsp:txXfrm>
        <a:off x="1998046" y="1792159"/>
        <a:ext cx="769536" cy="1113799"/>
      </dsp:txXfrm>
    </dsp:sp>
    <dsp:sp>
      <dsp:nvSpPr>
        <dsp:cNvPr id="11" name="圆角矩形 10"/>
        <dsp:cNvSpPr/>
      </dsp:nvSpPr>
      <dsp:spPr bwMode="white">
        <a:xfrm>
          <a:off x="3054142" y="1009425"/>
          <a:ext cx="975057" cy="359553"/>
        </a:xfrm>
        <a:prstGeom prst="roundRect">
          <a:avLst>
            <a:gd name="adj" fmla="val 10000"/>
          </a:avLst>
        </a:prstGeom>
        <a:sp3d prstMaterial="dkEdge">
          <a:bevelT w="8200" h="38100"/>
        </a:sp3d>
      </dsp:spPr>
      <dsp:style>
        <a:lnRef idx="0">
          <a:schemeClr val="lt1"/>
        </a:lnRef>
        <a:fillRef idx="2">
          <a:schemeClr val="accent1"/>
        </a:fillRef>
        <a:effectRef idx="1">
          <a:scrgbClr r="0" g="0" b="0"/>
        </a:effectRef>
        <a:fontRef idx="minor">
          <a:schemeClr val="dk1"/>
        </a:fontRef>
      </dsp:style>
      <dsp:txBody>
        <a:bodyPr lIns="38100" tIns="25400" rIns="38100" bIns="25400" anchor="ctr"/>
        <a:lstStyle>
          <a:lvl1pPr algn="ctr">
            <a:defRPr sz="1700"/>
          </a:lvl1pPr>
          <a:lvl2pPr marL="114300" indent="-114300" algn="ctr">
            <a:defRPr sz="1300"/>
          </a:lvl2pPr>
          <a:lvl3pPr marL="228600" indent="-114300" algn="ctr">
            <a:defRPr sz="1300"/>
          </a:lvl3pPr>
          <a:lvl4pPr marL="342900" indent="-114300" algn="ctr">
            <a:defRPr sz="1300"/>
          </a:lvl4pPr>
          <a:lvl5pPr marL="457200" indent="-114300" algn="ctr">
            <a:defRPr sz="1300"/>
          </a:lvl5pPr>
          <a:lvl6pPr marL="571500" indent="-114300" algn="ctr">
            <a:defRPr sz="1300"/>
          </a:lvl6pPr>
          <a:lvl7pPr marL="685800" indent="-114300" algn="ctr">
            <a:defRPr sz="1300"/>
          </a:lvl7pPr>
          <a:lvl8pPr marL="800100" indent="-114300" algn="ctr">
            <a:defRPr sz="1300"/>
          </a:lvl8pPr>
          <a:lvl9pPr marL="914400" indent="-114300" algn="ctr">
            <a:defRPr sz="1300"/>
          </a:lvl9pPr>
        </a:lstStyle>
        <a:p>
          <a:pPr lvl="0">
            <a:lnSpc>
              <a:spcPct val="100000"/>
            </a:lnSpc>
            <a:spcBef>
              <a:spcPct val="0"/>
            </a:spcBef>
            <a:spcAft>
              <a:spcPct val="35000"/>
            </a:spcAft>
          </a:pPr>
          <a:r>
            <a:rPr lang="zh-CN" altLang="en-US" sz="2000" dirty="0" smtClean="0">
              <a:latin typeface="幼圆" panose="02010509060101010101" pitchFamily="49" charset="-122"/>
              <a:ea typeface="幼圆" panose="02010509060101010101" pitchFamily="49" charset="-122"/>
            </a:rPr>
            <a:t>内容三</a:t>
          </a:r>
          <a:endParaRPr lang="zh-CN" altLang="en-US" sz="2000" dirty="0">
            <a:latin typeface="幼圆" panose="02010509060101010101" pitchFamily="49" charset="-122"/>
            <a:ea typeface="幼圆" panose="02010509060101010101" pitchFamily="49" charset="-122"/>
          </a:endParaRPr>
        </a:p>
      </dsp:txBody>
      <dsp:txXfrm>
        <a:off x="3054142" y="1009425"/>
        <a:ext cx="975057" cy="359553"/>
      </dsp:txXfrm>
    </dsp:sp>
    <dsp:sp>
      <dsp:nvSpPr>
        <dsp:cNvPr id="13" name="圆角矩形 12"/>
        <dsp:cNvSpPr/>
      </dsp:nvSpPr>
      <dsp:spPr bwMode="white">
        <a:xfrm>
          <a:off x="4899984" y="1009425"/>
          <a:ext cx="922978" cy="399630"/>
        </a:xfrm>
        <a:prstGeom prst="roundRect">
          <a:avLst>
            <a:gd name="adj" fmla="val 10000"/>
          </a:avLst>
        </a:prstGeom>
        <a:sp3d prstMaterial="dkEdge">
          <a:bevelT w="8200" h="38100"/>
        </a:sp3d>
      </dsp:spPr>
      <dsp:style>
        <a:lnRef idx="0">
          <a:schemeClr val="lt1"/>
        </a:lnRef>
        <a:fillRef idx="2">
          <a:schemeClr val="accent1"/>
        </a:fillRef>
        <a:effectRef idx="1">
          <a:scrgbClr r="0" g="0" b="0"/>
        </a:effectRef>
        <a:fontRef idx="minor">
          <a:schemeClr val="dk1"/>
        </a:fontRef>
      </dsp:style>
      <dsp:txBody>
        <a:bodyPr lIns="38100" tIns="25400" rIns="38100" bIns="25400" anchor="ctr"/>
        <a:lstStyle>
          <a:lvl1pPr algn="ctr">
            <a:defRPr sz="1700"/>
          </a:lvl1pPr>
          <a:lvl2pPr marL="114300" indent="-114300" algn="ctr">
            <a:defRPr sz="1300"/>
          </a:lvl2pPr>
          <a:lvl3pPr marL="228600" indent="-114300" algn="ctr">
            <a:defRPr sz="1300"/>
          </a:lvl3pPr>
          <a:lvl4pPr marL="342900" indent="-114300" algn="ctr">
            <a:defRPr sz="1300"/>
          </a:lvl4pPr>
          <a:lvl5pPr marL="457200" indent="-114300" algn="ctr">
            <a:defRPr sz="1300"/>
          </a:lvl5pPr>
          <a:lvl6pPr marL="571500" indent="-114300" algn="ctr">
            <a:defRPr sz="1300"/>
          </a:lvl6pPr>
          <a:lvl7pPr marL="685800" indent="-114300" algn="ctr">
            <a:defRPr sz="1300"/>
          </a:lvl7pPr>
          <a:lvl8pPr marL="800100" indent="-114300" algn="ctr">
            <a:defRPr sz="1300"/>
          </a:lvl8pPr>
          <a:lvl9pPr marL="914400" indent="-114300" algn="ctr">
            <a:defRPr sz="1300"/>
          </a:lvl9pPr>
        </a:lstStyle>
        <a:p>
          <a:pPr lvl="0">
            <a:lnSpc>
              <a:spcPct val="100000"/>
            </a:lnSpc>
            <a:spcBef>
              <a:spcPct val="0"/>
            </a:spcBef>
            <a:spcAft>
              <a:spcPct val="35000"/>
            </a:spcAft>
          </a:pPr>
          <a:r>
            <a:rPr lang="zh-CN" altLang="en-US" sz="2000" dirty="0" smtClean="0"/>
            <a:t>内容四</a:t>
          </a:r>
          <a:endParaRPr lang="zh-CN" altLang="en-US" sz="2000" dirty="0"/>
        </a:p>
      </dsp:txBody>
      <dsp:txXfrm>
        <a:off x="4899984" y="1009425"/>
        <a:ext cx="922978" cy="399630"/>
      </dsp:txXfrm>
    </dsp:sp>
    <dsp:sp>
      <dsp:nvSpPr>
        <dsp:cNvPr id="15" name="圆角矩形 14"/>
        <dsp:cNvSpPr/>
      </dsp:nvSpPr>
      <dsp:spPr bwMode="white">
        <a:xfrm>
          <a:off x="3552831" y="1809665"/>
          <a:ext cx="803383" cy="1098969"/>
        </a:xfrm>
        <a:prstGeom prst="roundRect">
          <a:avLst>
            <a:gd name="adj" fmla="val 10000"/>
          </a:avLst>
        </a:prstGeom>
        <a:solidFill>
          <a:schemeClr val="bg1"/>
        </a:solidFill>
        <a:sp3d prstMaterial="dkEdge">
          <a:bevelT w="8200" h="38100"/>
        </a:sp3d>
      </dsp:spPr>
      <dsp:style>
        <a:lnRef idx="0">
          <a:schemeClr val="lt1"/>
        </a:lnRef>
        <a:fillRef idx="2">
          <a:schemeClr val="accent1"/>
        </a:fillRef>
        <a:effectRef idx="1">
          <a:scrgbClr r="0" g="0" b="0"/>
        </a:effectRef>
        <a:fontRef idx="minor">
          <a:schemeClr val="dk1"/>
        </a:fontRef>
      </dsp:style>
      <dsp:txBody>
        <a:bodyPr lIns="38100" tIns="25400" rIns="38100" bIns="25400" anchor="ctr"/>
        <a:lstStyle>
          <a:lvl1pPr algn="ctr">
            <a:defRPr sz="1700"/>
          </a:lvl1pPr>
          <a:lvl2pPr marL="114300" indent="-114300" algn="ctr">
            <a:defRPr sz="1300"/>
          </a:lvl2pPr>
          <a:lvl3pPr marL="228600" indent="-114300" algn="ctr">
            <a:defRPr sz="1300"/>
          </a:lvl3pPr>
          <a:lvl4pPr marL="342900" indent="-114300" algn="ctr">
            <a:defRPr sz="1300"/>
          </a:lvl4pPr>
          <a:lvl5pPr marL="457200" indent="-114300" algn="ctr">
            <a:defRPr sz="1300"/>
          </a:lvl5pPr>
          <a:lvl6pPr marL="571500" indent="-114300" algn="ctr">
            <a:defRPr sz="1300"/>
          </a:lvl6pPr>
          <a:lvl7pPr marL="685800" indent="-114300" algn="ctr">
            <a:defRPr sz="1300"/>
          </a:lvl7pPr>
          <a:lvl8pPr marL="800100" indent="-114300" algn="ctr">
            <a:defRPr sz="1300"/>
          </a:lvl8pPr>
          <a:lvl9pPr marL="914400" indent="-114300" algn="ctr">
            <a:defRPr sz="1300"/>
          </a:lvl9pPr>
        </a:lstStyle>
        <a:p>
          <a:pPr lvl="0">
            <a:lnSpc>
              <a:spcPct val="100000"/>
            </a:lnSpc>
            <a:spcBef>
              <a:spcPct val="0"/>
            </a:spcBef>
            <a:spcAft>
              <a:spcPct val="35000"/>
            </a:spcAft>
          </a:pPr>
          <a:r>
            <a:rPr lang="zh-CN" altLang="en-US" sz="2000" dirty="0" smtClean="0"/>
            <a:t>做好活动前的准备</a:t>
          </a:r>
          <a:endParaRPr lang="en-US" altLang="zh-CN" sz="2000" dirty="0" smtClean="0"/>
        </a:p>
      </dsp:txBody>
      <dsp:txXfrm>
        <a:off x="3552831" y="1809665"/>
        <a:ext cx="803383" cy="1098969"/>
      </dsp:txXfrm>
    </dsp:sp>
    <dsp:sp>
      <dsp:nvSpPr>
        <dsp:cNvPr id="17" name="圆角矩形 16"/>
        <dsp:cNvSpPr/>
      </dsp:nvSpPr>
      <dsp:spPr bwMode="white">
        <a:xfrm>
          <a:off x="5430814" y="1856835"/>
          <a:ext cx="879041" cy="1202580"/>
        </a:xfrm>
        <a:prstGeom prst="roundRect">
          <a:avLst>
            <a:gd name="adj" fmla="val 10000"/>
          </a:avLst>
        </a:prstGeom>
        <a:solidFill>
          <a:schemeClr val="bg1"/>
        </a:solidFill>
        <a:sp3d prstMaterial="dkEdge">
          <a:bevelT w="8200" h="38100"/>
        </a:sp3d>
      </dsp:spPr>
      <dsp:style>
        <a:lnRef idx="0">
          <a:schemeClr val="lt1"/>
        </a:lnRef>
        <a:fillRef idx="2">
          <a:schemeClr val="accent1"/>
        </a:fillRef>
        <a:effectRef idx="1">
          <a:scrgbClr r="0" g="0" b="0"/>
        </a:effectRef>
        <a:fontRef idx="minor">
          <a:schemeClr val="dk1"/>
        </a:fontRef>
      </dsp:style>
      <dsp:txBody>
        <a:bodyPr lIns="38100" tIns="25400" rIns="38100" bIns="25400" anchor="ctr"/>
        <a:lstStyle>
          <a:lvl1pPr algn="ctr">
            <a:defRPr sz="1700"/>
          </a:lvl1pPr>
          <a:lvl2pPr marL="114300" indent="-114300" algn="ctr">
            <a:defRPr sz="1300"/>
          </a:lvl2pPr>
          <a:lvl3pPr marL="228600" indent="-114300" algn="ctr">
            <a:defRPr sz="1300"/>
          </a:lvl3pPr>
          <a:lvl4pPr marL="342900" indent="-114300" algn="ctr">
            <a:defRPr sz="1300"/>
          </a:lvl4pPr>
          <a:lvl5pPr marL="457200" indent="-114300" algn="ctr">
            <a:defRPr sz="1300"/>
          </a:lvl5pPr>
          <a:lvl6pPr marL="571500" indent="-114300" algn="ctr">
            <a:defRPr sz="1300"/>
          </a:lvl6pPr>
          <a:lvl7pPr marL="685800" indent="-114300" algn="ctr">
            <a:defRPr sz="1300"/>
          </a:lvl7pPr>
          <a:lvl8pPr marL="800100" indent="-114300" algn="ctr">
            <a:defRPr sz="1300"/>
          </a:lvl8pPr>
          <a:lvl9pPr marL="914400" indent="-114300" algn="ctr">
            <a:defRPr sz="1300"/>
          </a:lvl9pPr>
        </a:lstStyle>
        <a:p>
          <a:pPr lvl="0">
            <a:lnSpc>
              <a:spcPct val="100000"/>
            </a:lnSpc>
            <a:spcBef>
              <a:spcPct val="0"/>
            </a:spcBef>
            <a:spcAft>
              <a:spcPct val="35000"/>
            </a:spcAft>
          </a:pPr>
          <a:r>
            <a:rPr lang="zh-CN" altLang="en-US" sz="2000" dirty="0" smtClean="0"/>
            <a:t>学会设计活动过程</a:t>
          </a:r>
          <a:endParaRPr lang="zh-CN" altLang="en-US" sz="2000" dirty="0">
            <a:latin typeface="幼圆" panose="02010509060101010101" pitchFamily="49" charset="-122"/>
            <a:ea typeface="幼圆" panose="02010509060101010101" pitchFamily="49" charset="-122"/>
          </a:endParaRPr>
        </a:p>
      </dsp:txBody>
      <dsp:txXfrm>
        <a:off x="5430814" y="1856835"/>
        <a:ext cx="879041" cy="1202580"/>
      </dsp:txXfrm>
    </dsp:sp>
    <dsp:sp>
      <dsp:nvSpPr>
        <dsp:cNvPr id="19" name="圆角矩形 18"/>
        <dsp:cNvSpPr/>
      </dsp:nvSpPr>
      <dsp:spPr bwMode="white">
        <a:xfrm>
          <a:off x="6579826" y="948254"/>
          <a:ext cx="883555" cy="567649"/>
        </a:xfrm>
        <a:prstGeom prst="roundRect">
          <a:avLst>
            <a:gd name="adj" fmla="val 10000"/>
          </a:avLst>
        </a:prstGeom>
        <a:sp3d prstMaterial="dkEdge">
          <a:bevelT w="8200" h="38100"/>
        </a:sp3d>
      </dsp:spPr>
      <dsp:style>
        <a:lnRef idx="0">
          <a:schemeClr val="lt1"/>
        </a:lnRef>
        <a:fillRef idx="2">
          <a:schemeClr val="accent1"/>
        </a:fillRef>
        <a:effectRef idx="1">
          <a:scrgbClr r="0" g="0" b="0"/>
        </a:effectRef>
        <a:fontRef idx="minor">
          <a:schemeClr val="dk1"/>
        </a:fontRef>
      </dsp:style>
      <dsp:txBody>
        <a:bodyPr lIns="32384" tIns="21590" rIns="32384" bIns="21590" anchor="ctr"/>
        <a:lstStyle>
          <a:lvl1pPr algn="ctr">
            <a:defRPr sz="1700"/>
          </a:lvl1pPr>
          <a:lvl2pPr marL="114300" indent="-114300" algn="ctr">
            <a:defRPr sz="1300"/>
          </a:lvl2pPr>
          <a:lvl3pPr marL="228600" indent="-114300" algn="ctr">
            <a:defRPr sz="1300"/>
          </a:lvl3pPr>
          <a:lvl4pPr marL="342900" indent="-114300" algn="ctr">
            <a:defRPr sz="1300"/>
          </a:lvl4pPr>
          <a:lvl5pPr marL="457200" indent="-114300" algn="ctr">
            <a:defRPr sz="1300"/>
          </a:lvl5pPr>
          <a:lvl6pPr marL="571500" indent="-114300" algn="ctr">
            <a:defRPr sz="1300"/>
          </a:lvl6pPr>
          <a:lvl7pPr marL="685800" indent="-114300" algn="ctr">
            <a:defRPr sz="1300"/>
          </a:lvl7pPr>
          <a:lvl8pPr marL="800100" indent="-114300" algn="ctr">
            <a:defRPr sz="1300"/>
          </a:lvl8pPr>
          <a:lvl9pPr marL="914400" indent="-114300" algn="ctr">
            <a:defRPr sz="1300"/>
          </a:lvl9pPr>
        </a:lstStyle>
        <a:p>
          <a:pPr lvl="0">
            <a:lnSpc>
              <a:spcPct val="100000"/>
            </a:lnSpc>
            <a:spcBef>
              <a:spcPct val="0"/>
            </a:spcBef>
            <a:spcAft>
              <a:spcPct val="35000"/>
            </a:spcAft>
          </a:pPr>
          <a:r>
            <a:rPr lang="zh-CN" altLang="en-US" dirty="0" smtClean="0"/>
            <a:t>内容五</a:t>
          </a:r>
          <a:endParaRPr lang="zh-CN" altLang="en-US" dirty="0"/>
        </a:p>
      </dsp:txBody>
      <dsp:txXfrm>
        <a:off x="6579826" y="948254"/>
        <a:ext cx="883555" cy="567649"/>
      </dsp:txXfrm>
    </dsp:sp>
    <dsp:sp>
      <dsp:nvSpPr>
        <dsp:cNvPr id="21" name="圆角矩形 20"/>
        <dsp:cNvSpPr/>
      </dsp:nvSpPr>
      <dsp:spPr bwMode="white">
        <a:xfrm>
          <a:off x="7095022" y="1604560"/>
          <a:ext cx="800637" cy="1660188"/>
        </a:xfrm>
        <a:prstGeom prst="roundRect">
          <a:avLst>
            <a:gd name="adj" fmla="val 10000"/>
          </a:avLst>
        </a:prstGeom>
        <a:solidFill>
          <a:schemeClr val="bg1"/>
        </a:solidFill>
        <a:sp3d prstMaterial="dkEdge">
          <a:bevelT w="8200" h="38100"/>
        </a:sp3d>
      </dsp:spPr>
      <dsp:style>
        <a:lnRef idx="0">
          <a:schemeClr val="lt1"/>
        </a:lnRef>
        <a:fillRef idx="2">
          <a:schemeClr val="accent1"/>
        </a:fillRef>
        <a:effectRef idx="1">
          <a:scrgbClr r="0" g="0" b="0"/>
        </a:effectRef>
        <a:fontRef idx="minor">
          <a:schemeClr val="dk1"/>
        </a:fontRef>
      </dsp:style>
      <dsp:txBody>
        <a:bodyPr lIns="32384" tIns="21590" rIns="32384" bIns="21590" anchor="ctr"/>
        <a:lstStyle>
          <a:lvl1pPr algn="ctr">
            <a:defRPr sz="1700"/>
          </a:lvl1pPr>
          <a:lvl2pPr marL="114300" indent="-114300" algn="ctr">
            <a:defRPr sz="1300"/>
          </a:lvl2pPr>
          <a:lvl3pPr marL="228600" indent="-114300" algn="ctr">
            <a:defRPr sz="1300"/>
          </a:lvl3pPr>
          <a:lvl4pPr marL="342900" indent="-114300" algn="ctr">
            <a:defRPr sz="1300"/>
          </a:lvl4pPr>
          <a:lvl5pPr marL="457200" indent="-114300" algn="ctr">
            <a:defRPr sz="1300"/>
          </a:lvl5pPr>
          <a:lvl6pPr marL="571500" indent="-114300" algn="ctr">
            <a:defRPr sz="1300"/>
          </a:lvl6pPr>
          <a:lvl7pPr marL="685800" indent="-114300" algn="ctr">
            <a:defRPr sz="1300"/>
          </a:lvl7pPr>
          <a:lvl8pPr marL="800100" indent="-114300" algn="ctr">
            <a:defRPr sz="1300"/>
          </a:lvl8pPr>
          <a:lvl9pPr marL="914400" indent="-114300" algn="ctr">
            <a:defRPr sz="1300"/>
          </a:lvl9pPr>
        </a:lstStyle>
        <a:p>
          <a:pPr lvl="0">
            <a:lnSpc>
              <a:spcPct val="100000"/>
            </a:lnSpc>
            <a:spcBef>
              <a:spcPct val="0"/>
            </a:spcBef>
            <a:spcAft>
              <a:spcPct val="35000"/>
            </a:spcAft>
          </a:pPr>
          <a:r>
            <a:rPr lang="zh-CN" dirty="0" smtClean="0"/>
            <a:t>学会设计拓展活动或者延伸活动</a:t>
          </a:r>
          <a:endParaRPr lang="zh-CN" altLang="en-US" dirty="0">
            <a:latin typeface="幼圆" panose="02010509060101010101" pitchFamily="49" charset="-122"/>
            <a:ea typeface="幼圆" panose="02010509060101010101" pitchFamily="49" charset="-122"/>
          </a:endParaRPr>
        </a:p>
      </dsp:txBody>
      <dsp:txXfrm>
        <a:off x="7095022" y="1604560"/>
        <a:ext cx="800637" cy="1660188"/>
      </dsp:txXfrm>
    </dsp:sp>
    <dsp:sp>
      <dsp:nvSpPr>
        <dsp:cNvPr id="4" name="圆角矩形 3" hidden="1"/>
        <dsp:cNvSpPr/>
      </dsp:nvSpPr>
      <dsp:spPr bwMode="white">
        <a:xfrm>
          <a:off x="54763" y="1061544"/>
          <a:ext cx="185770" cy="362382"/>
        </a:xfrm>
        <a:prstGeom prst="roundRect">
          <a:avLst>
            <a:gd name="adj" fmla="val 10000"/>
          </a:avLst>
        </a:prstGeom>
        <a:sp3d prstMaterial="dkEdge">
          <a:bevelT w="8200" h="38100"/>
        </a:sp3d>
      </dsp:spPr>
      <dsp:style>
        <a:lnRef idx="0">
          <a:schemeClr val="lt1"/>
        </a:lnRef>
        <a:fillRef idx="2">
          <a:schemeClr val="accent1"/>
        </a:fillRef>
        <a:effectRef idx="1">
          <a:scrgbClr r="0" g="0" b="0"/>
        </a:effectRef>
        <a:fontRef idx="minor">
          <a:schemeClr val="dk1"/>
        </a:fontRef>
      </dsp:style>
      <dsp:txXfrm>
        <a:off x="54763" y="1061544"/>
        <a:ext cx="185770" cy="362382"/>
      </dsp:txXfrm>
    </dsp:sp>
    <dsp:sp>
      <dsp:nvSpPr>
        <dsp:cNvPr id="8" name="圆角矩形 7" hidden="1"/>
        <dsp:cNvSpPr/>
      </dsp:nvSpPr>
      <dsp:spPr bwMode="white">
        <a:xfrm>
          <a:off x="1599496" y="986763"/>
          <a:ext cx="180411" cy="322724"/>
        </a:xfrm>
        <a:prstGeom prst="roundRect">
          <a:avLst>
            <a:gd name="adj" fmla="val 10000"/>
          </a:avLst>
        </a:prstGeom>
        <a:sp3d prstMaterial="dkEdge">
          <a:bevelT w="8200" h="38100"/>
        </a:sp3d>
      </dsp:spPr>
      <dsp:style>
        <a:lnRef idx="0">
          <a:schemeClr val="lt1"/>
        </a:lnRef>
        <a:fillRef idx="2">
          <a:schemeClr val="accent1"/>
        </a:fillRef>
        <a:effectRef idx="1">
          <a:scrgbClr r="0" g="0" b="0"/>
        </a:effectRef>
        <a:fontRef idx="minor">
          <a:schemeClr val="dk1"/>
        </a:fontRef>
      </dsp:style>
      <dsp:txXfrm>
        <a:off x="1599496" y="986763"/>
        <a:ext cx="180411" cy="322724"/>
      </dsp:txXfrm>
    </dsp:sp>
    <dsp:sp>
      <dsp:nvSpPr>
        <dsp:cNvPr id="12" name="圆角矩形 11" hidden="1"/>
        <dsp:cNvSpPr/>
      </dsp:nvSpPr>
      <dsp:spPr bwMode="white">
        <a:xfrm>
          <a:off x="3054142" y="1009425"/>
          <a:ext cx="195011" cy="359553"/>
        </a:xfrm>
        <a:prstGeom prst="roundRect">
          <a:avLst>
            <a:gd name="adj" fmla="val 10000"/>
          </a:avLst>
        </a:prstGeom>
        <a:sp3d prstMaterial="dkEdge">
          <a:bevelT w="8200" h="38100"/>
        </a:sp3d>
      </dsp:spPr>
      <dsp:style>
        <a:lnRef idx="0">
          <a:schemeClr val="lt1"/>
        </a:lnRef>
        <a:fillRef idx="2">
          <a:schemeClr val="accent1"/>
        </a:fillRef>
        <a:effectRef idx="1">
          <a:scrgbClr r="0" g="0" b="0"/>
        </a:effectRef>
        <a:fontRef idx="minor">
          <a:schemeClr val="dk1"/>
        </a:fontRef>
      </dsp:style>
      <dsp:txXfrm>
        <a:off x="3054142" y="1009425"/>
        <a:ext cx="195011" cy="359553"/>
      </dsp:txXfrm>
    </dsp:sp>
    <dsp:sp>
      <dsp:nvSpPr>
        <dsp:cNvPr id="14" name="圆角矩形 13" hidden="1"/>
        <dsp:cNvSpPr/>
      </dsp:nvSpPr>
      <dsp:spPr bwMode="white">
        <a:xfrm>
          <a:off x="4899984" y="1009425"/>
          <a:ext cx="184596" cy="399630"/>
        </a:xfrm>
        <a:prstGeom prst="roundRect">
          <a:avLst>
            <a:gd name="adj" fmla="val 10000"/>
          </a:avLst>
        </a:prstGeom>
        <a:sp3d prstMaterial="dkEdge">
          <a:bevelT w="8200" h="38100"/>
        </a:sp3d>
      </dsp:spPr>
      <dsp:style>
        <a:lnRef idx="0">
          <a:schemeClr val="lt1"/>
        </a:lnRef>
        <a:fillRef idx="2">
          <a:schemeClr val="accent1"/>
        </a:fillRef>
        <a:effectRef idx="1">
          <a:scrgbClr r="0" g="0" b="0"/>
        </a:effectRef>
        <a:fontRef idx="minor">
          <a:schemeClr val="dk1"/>
        </a:fontRef>
      </dsp:style>
      <dsp:txXfrm>
        <a:off x="4899984" y="1009425"/>
        <a:ext cx="184596" cy="399630"/>
      </dsp:txXfrm>
    </dsp:sp>
    <dsp:sp>
      <dsp:nvSpPr>
        <dsp:cNvPr id="16" name="圆角矩形 15" hidden="1"/>
        <dsp:cNvSpPr/>
      </dsp:nvSpPr>
      <dsp:spPr bwMode="white">
        <a:xfrm>
          <a:off x="3552831" y="1809665"/>
          <a:ext cx="160677" cy="1098969"/>
        </a:xfrm>
        <a:prstGeom prst="roundRect">
          <a:avLst>
            <a:gd name="adj" fmla="val 10000"/>
          </a:avLst>
        </a:prstGeom>
        <a:solidFill>
          <a:schemeClr val="bg1"/>
        </a:solidFill>
        <a:sp3d prstMaterial="dkEdge">
          <a:bevelT w="8200" h="38100"/>
        </a:sp3d>
      </dsp:spPr>
      <dsp:style>
        <a:lnRef idx="0">
          <a:schemeClr val="lt1"/>
        </a:lnRef>
        <a:fillRef idx="2">
          <a:schemeClr val="accent1"/>
        </a:fillRef>
        <a:effectRef idx="1">
          <a:scrgbClr r="0" g="0" b="0"/>
        </a:effectRef>
        <a:fontRef idx="minor">
          <a:schemeClr val="dk1"/>
        </a:fontRef>
      </dsp:style>
      <dsp:txXfrm>
        <a:off x="3552831" y="1809665"/>
        <a:ext cx="160677" cy="1098969"/>
      </dsp:txXfrm>
    </dsp:sp>
    <dsp:sp>
      <dsp:nvSpPr>
        <dsp:cNvPr id="18" name="圆角矩形 17" hidden="1"/>
        <dsp:cNvSpPr/>
      </dsp:nvSpPr>
      <dsp:spPr bwMode="white">
        <a:xfrm>
          <a:off x="5430814" y="1856835"/>
          <a:ext cx="175808" cy="1202580"/>
        </a:xfrm>
        <a:prstGeom prst="roundRect">
          <a:avLst>
            <a:gd name="adj" fmla="val 10000"/>
          </a:avLst>
        </a:prstGeom>
        <a:solidFill>
          <a:schemeClr val="bg1"/>
        </a:solidFill>
        <a:sp3d prstMaterial="dkEdge">
          <a:bevelT w="8200" h="38100"/>
        </a:sp3d>
      </dsp:spPr>
      <dsp:style>
        <a:lnRef idx="0">
          <a:schemeClr val="lt1"/>
        </a:lnRef>
        <a:fillRef idx="2">
          <a:schemeClr val="accent1"/>
        </a:fillRef>
        <a:effectRef idx="1">
          <a:scrgbClr r="0" g="0" b="0"/>
        </a:effectRef>
        <a:fontRef idx="minor">
          <a:schemeClr val="dk1"/>
        </a:fontRef>
      </dsp:style>
      <dsp:txXfrm>
        <a:off x="5430814" y="1856835"/>
        <a:ext cx="175808" cy="1202580"/>
      </dsp:txXfrm>
    </dsp:sp>
    <dsp:sp>
      <dsp:nvSpPr>
        <dsp:cNvPr id="20" name="圆角矩形 19" hidden="1"/>
        <dsp:cNvSpPr/>
      </dsp:nvSpPr>
      <dsp:spPr bwMode="white">
        <a:xfrm>
          <a:off x="6579826" y="948254"/>
          <a:ext cx="176711" cy="567649"/>
        </a:xfrm>
        <a:prstGeom prst="roundRect">
          <a:avLst>
            <a:gd name="adj" fmla="val 10000"/>
          </a:avLst>
        </a:prstGeom>
        <a:sp3d prstMaterial="dkEdge">
          <a:bevelT w="8200" h="38100"/>
        </a:sp3d>
      </dsp:spPr>
      <dsp:style>
        <a:lnRef idx="0">
          <a:schemeClr val="lt1"/>
        </a:lnRef>
        <a:fillRef idx="2">
          <a:schemeClr val="accent1"/>
        </a:fillRef>
        <a:effectRef idx="1">
          <a:scrgbClr r="0" g="0" b="0"/>
        </a:effectRef>
        <a:fontRef idx="minor">
          <a:schemeClr val="dk1"/>
        </a:fontRef>
      </dsp:style>
      <dsp:txXfrm>
        <a:off x="6579826" y="948254"/>
        <a:ext cx="176711" cy="567649"/>
      </dsp:txXfrm>
    </dsp:sp>
    <dsp:sp>
      <dsp:nvSpPr>
        <dsp:cNvPr id="22" name="圆角矩形 21" hidden="1"/>
        <dsp:cNvSpPr/>
      </dsp:nvSpPr>
      <dsp:spPr bwMode="white">
        <a:xfrm>
          <a:off x="7095022" y="1604560"/>
          <a:ext cx="160127" cy="1660188"/>
        </a:xfrm>
        <a:prstGeom prst="roundRect">
          <a:avLst>
            <a:gd name="adj" fmla="val 10000"/>
          </a:avLst>
        </a:prstGeom>
        <a:solidFill>
          <a:schemeClr val="bg1"/>
        </a:solidFill>
        <a:sp3d prstMaterial="dkEdge">
          <a:bevelT w="8200" h="38100"/>
        </a:sp3d>
      </dsp:spPr>
      <dsp:style>
        <a:lnRef idx="0">
          <a:schemeClr val="lt1"/>
        </a:lnRef>
        <a:fillRef idx="2">
          <a:schemeClr val="accent1"/>
        </a:fillRef>
        <a:effectRef idx="1">
          <a:scrgbClr r="0" g="0" b="0"/>
        </a:effectRef>
        <a:fontRef idx="minor">
          <a:schemeClr val="dk1"/>
        </a:fontRef>
      </dsp:style>
      <dsp:txXfrm>
        <a:off x="7095022" y="1604560"/>
        <a:ext cx="160127" cy="1660188"/>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type="round2SameRect" r:blip="" rot="90">
                    <dgm:adjLst/>
                  </dgm:shape>
                </dgm:if>
                <dgm:else name="Name12">
                  <dgm:shape xmlns:r="http://schemas.openxmlformats.org/officeDocument/2006/relationships" type="round2SameRect" r:blip="" rot="-90">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3#8">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linDir" val="fromT"/>
              <dgm:param type="chAlign" val="l"/>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srcNode" val="rootConnector"/>
                        <dgm:param type="dim" val="1D"/>
                        <dgm:param type="endSty" val="noArr"/>
                        <dgm:param type="connRout" val="bend"/>
                        <dgm:param type="begPts" val="bCtr"/>
                        <dgm:param type="endPts" val="midL"/>
                      </dgm:alg>
                    </dgm:if>
                    <dgm:else name="Name16">
                      <dgm:alg type="conn">
                        <dgm:param type="srcNode" val="rootConnector"/>
                        <dgm:param type="dim" val="1D"/>
                        <dgm:param type="endSty" val="noArr"/>
                        <dgm:param type="connRout" val="bend"/>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3#8">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linDir" val="fromT"/>
              <dgm:param type="chAlign" val="l"/>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srcNode" val="rootConnector"/>
                        <dgm:param type="dim" val="1D"/>
                        <dgm:param type="endSty" val="noArr"/>
                        <dgm:param type="connRout" val="bend"/>
                        <dgm:param type="begPts" val="bCtr"/>
                        <dgm:param type="endPts" val="midL"/>
                      </dgm:alg>
                    </dgm:if>
                    <dgm:else name="Name16">
                      <dgm:alg type="conn">
                        <dgm:param type="srcNode" val="rootConnector"/>
                        <dgm:param type="dim" val="1D"/>
                        <dgm:param type="endSty" val="noArr"/>
                        <dgm:param type="connRout" val="bend"/>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3#8">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linDir" val="fromT"/>
              <dgm:param type="chAlign" val="l"/>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srcNode" val="rootConnector"/>
                        <dgm:param type="dim" val="1D"/>
                        <dgm:param type="endSty" val="noArr"/>
                        <dgm:param type="connRout" val="bend"/>
                        <dgm:param type="begPts" val="bCtr"/>
                        <dgm:param type="endPts" val="midL"/>
                      </dgm:alg>
                    </dgm:if>
                    <dgm:else name="Name16">
                      <dgm:alg type="conn">
                        <dgm:param type="srcNode" val="rootConnector"/>
                        <dgm:param type="dim" val="1D"/>
                        <dgm:param type="endSty" val="noArr"/>
                        <dgm:param type="connRout" val="bend"/>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19">
  <dgm:title val=""/>
  <dgm:desc val=""/>
  <dgm:catLst>
    <dgm:cat type="simple" pri="10300"/>
  </dgm:catLst>
  <dgm:scene3d>
    <a:camera prst="orthographicFront"/>
    <a:lightRig rig="threePt" dir="t"/>
  </dgm:scene3d>
  <dgm:styleLbl name="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1">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1">
        <a:scrgbClr r="0" g="0" b="0"/>
      </a:lnRef>
      <a:fillRef idx="1">
        <a:scrgbClr r="0" g="0" b="0"/>
      </a:fillRef>
      <a:effectRef idx="1">
        <a:scrgbClr r="0" g="0" b="0"/>
      </a:effectRef>
      <a:fontRef idx="minor"/>
    </dgm:style>
  </dgm:styleLbl>
  <dgm:styleLbl name="alignNode1">
    <dgm:scene3d>
      <a:camera prst="orthographicFront"/>
      <a:lightRig rig="threePt" dir="t"/>
    </dgm:scene3d>
    <dgm:txPr/>
    <dgm:style>
      <a:lnRef idx="1">
        <a:scrgbClr r="0" g="0" b="0"/>
      </a:lnRef>
      <a:fillRef idx="2">
        <a:scrgbClr r="0" g="0" b="0"/>
      </a:fillRef>
      <a:effectRef idx="1">
        <a:scrgbClr r="0" g="0" b="0"/>
      </a:effectRef>
      <a:fontRef idx="minor">
        <a:schemeClr val="dk1"/>
      </a:fontRef>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b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1">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1">
        <a:scrgbClr r="0" g="0" b="0"/>
      </a:lnRef>
      <a:fillRef idx="1">
        <a:scrgbClr r="0" g="0" b="0"/>
      </a:fillRef>
      <a:effectRef idx="1">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1">
        <a:scrgbClr r="0" g="0" b="0"/>
      </a:effectRef>
      <a:fontRef idx="minor"/>
    </dgm:style>
  </dgm:styleLbl>
  <dgm:styleLbl name="bgSibTrans2D1">
    <dgm:scene3d>
      <a:camera prst="orthographicFront"/>
      <a:lightRig rig="threePt" dir="t"/>
    </dgm:scene3d>
    <dgm:txPr/>
    <dgm:style>
      <a:lnRef idx="0">
        <a:scrgbClr r="0" g="0" b="0"/>
      </a:lnRef>
      <a:fillRef idx="2">
        <a:scrgbClr r="0" g="0" b="0"/>
      </a:fillRef>
      <a:effectRef idx="1">
        <a:scrgbClr r="0" g="0" b="0"/>
      </a:effectRef>
      <a:fontRef idx="minor">
        <a:schemeClr val="dk1"/>
      </a:fontRef>
    </dgm:style>
  </dgm:styleLbl>
  <dgm:styleLbl name="callout">
    <dgm:scene3d>
      <a:camera prst="orthographicFront"/>
      <a:lightRig rig="threePt" dir="t"/>
    </dgm:scene3d>
    <dgm:txPr/>
    <dgm:style>
      <a:lnRef idx="1">
        <a:scrgbClr r="0" g="0" b="0"/>
      </a:lnRef>
      <a:fillRef idx="2">
        <a:scrgbClr r="0" g="0" b="0"/>
      </a:fillRef>
      <a:effectRef idx="1">
        <a:scrgbClr r="0" g="0" b="0"/>
      </a:effectRef>
      <a:fontRef idx="minor"/>
    </dgm:style>
  </dgm:styleLbl>
  <dgm:styleLbl name="conF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1">
        <a:scrgbClr r="0" g="0" b="0"/>
      </a:effectRef>
      <a:fontRef idx="minor"/>
    </dgm:style>
  </dgm:styleLbl>
  <dgm:styleLbl name="fgAcc0">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1">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1">
        <a:scrgbClr r="0" g="0" b="0"/>
      </a:lnRef>
      <a:fillRef idx="1">
        <a:scrgbClr r="0" g="0" b="0"/>
      </a:fillRef>
      <a:effectRef idx="1">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fgSibTrans2D1">
    <dgm:scene3d>
      <a:camera prst="orthographicFront"/>
      <a:lightRig rig="threePt" dir="t"/>
    </dgm:scene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txPr/>
    <dgm:style>
      <a:lnRef idx="1">
        <a:scrgbClr r="0" g="0" b="0"/>
      </a:lnRef>
      <a:fillRef idx="2">
        <a:scrgbClr r="0" g="0" b="0"/>
      </a:fillRef>
      <a:effectRef idx="1">
        <a:scrgbClr r="0" g="0" b="0"/>
      </a:effectRef>
      <a:fontRef idx="minor">
        <a:schemeClr val="dk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2">
        <a:scrgbClr r="0" g="0" b="0"/>
      </a:fillRef>
      <a:effectRef idx="1">
        <a:scrgbClr r="0" g="0" b="0"/>
      </a:effectRef>
      <a:fontRef idx="minor">
        <a:schemeClr val="dk1"/>
      </a:fontRef>
    </dgm:style>
  </dgm:styleLbl>
  <dgm:styleLbl name="solid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1">
        <a:scrgbClr r="0" g="0" b="0"/>
      </a:lnRef>
      <a:fillRef idx="2">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21">
  <dgm:title val=""/>
  <dgm:desc val=""/>
  <dgm:catLst>
    <dgm:cat type="simple" pri="10300"/>
  </dgm:catLst>
  <dgm:scene3d>
    <a:camera prst="orthographicFront"/>
    <a:lightRig rig="threePt" dir="t"/>
  </dgm:scene3d>
  <dgm:styleLbl name="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1">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1">
        <a:scrgbClr r="0" g="0" b="0"/>
      </a:lnRef>
      <a:fillRef idx="1">
        <a:scrgbClr r="0" g="0" b="0"/>
      </a:fillRef>
      <a:effectRef idx="1">
        <a:scrgbClr r="0" g="0" b="0"/>
      </a:effectRef>
      <a:fontRef idx="minor"/>
    </dgm:style>
  </dgm:styleLbl>
  <dgm:styleLbl name="alignNode1">
    <dgm:scene3d>
      <a:camera prst="orthographicFront"/>
      <a:lightRig rig="threePt" dir="t"/>
    </dgm:scene3d>
    <dgm:txPr/>
    <dgm:style>
      <a:lnRef idx="1">
        <a:scrgbClr r="0" g="0" b="0"/>
      </a:lnRef>
      <a:fillRef idx="2">
        <a:scrgbClr r="0" g="0" b="0"/>
      </a:fillRef>
      <a:effectRef idx="1">
        <a:scrgbClr r="0" g="0" b="0"/>
      </a:effectRef>
      <a:fontRef idx="minor">
        <a:schemeClr val="dk1"/>
      </a:fontRef>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b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1">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1">
        <a:scrgbClr r="0" g="0" b="0"/>
      </a:lnRef>
      <a:fillRef idx="1">
        <a:scrgbClr r="0" g="0" b="0"/>
      </a:fillRef>
      <a:effectRef idx="1">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1">
        <a:scrgbClr r="0" g="0" b="0"/>
      </a:effectRef>
      <a:fontRef idx="minor"/>
    </dgm:style>
  </dgm:styleLbl>
  <dgm:styleLbl name="bgSibTrans2D1">
    <dgm:scene3d>
      <a:camera prst="orthographicFront"/>
      <a:lightRig rig="threePt" dir="t"/>
    </dgm:scene3d>
    <dgm:txPr/>
    <dgm:style>
      <a:lnRef idx="0">
        <a:scrgbClr r="0" g="0" b="0"/>
      </a:lnRef>
      <a:fillRef idx="2">
        <a:scrgbClr r="0" g="0" b="0"/>
      </a:fillRef>
      <a:effectRef idx="1">
        <a:scrgbClr r="0" g="0" b="0"/>
      </a:effectRef>
      <a:fontRef idx="minor">
        <a:schemeClr val="dk1"/>
      </a:fontRef>
    </dgm:style>
  </dgm:styleLbl>
  <dgm:styleLbl name="callout">
    <dgm:scene3d>
      <a:camera prst="orthographicFront"/>
      <a:lightRig rig="threePt" dir="t"/>
    </dgm:scene3d>
    <dgm:txPr/>
    <dgm:style>
      <a:lnRef idx="1">
        <a:scrgbClr r="0" g="0" b="0"/>
      </a:lnRef>
      <a:fillRef idx="2">
        <a:scrgbClr r="0" g="0" b="0"/>
      </a:fillRef>
      <a:effectRef idx="1">
        <a:scrgbClr r="0" g="0" b="0"/>
      </a:effectRef>
      <a:fontRef idx="minor"/>
    </dgm:style>
  </dgm:styleLbl>
  <dgm:styleLbl name="conF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1">
        <a:scrgbClr r="0" g="0" b="0"/>
      </a:effectRef>
      <a:fontRef idx="minor"/>
    </dgm:style>
  </dgm:styleLbl>
  <dgm:styleLbl name="fgAcc0">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1">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1">
        <a:scrgbClr r="0" g="0" b="0"/>
      </a:lnRef>
      <a:fillRef idx="1">
        <a:scrgbClr r="0" g="0" b="0"/>
      </a:fillRef>
      <a:effectRef idx="1">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fgSibTrans2D1">
    <dgm:scene3d>
      <a:camera prst="orthographicFront"/>
      <a:lightRig rig="threePt" dir="t"/>
    </dgm:scene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txPr/>
    <dgm:style>
      <a:lnRef idx="1">
        <a:scrgbClr r="0" g="0" b="0"/>
      </a:lnRef>
      <a:fillRef idx="2">
        <a:scrgbClr r="0" g="0" b="0"/>
      </a:fillRef>
      <a:effectRef idx="1">
        <a:scrgbClr r="0" g="0" b="0"/>
      </a:effectRef>
      <a:fontRef idx="minor">
        <a:schemeClr val="dk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2">
        <a:scrgbClr r="0" g="0" b="0"/>
      </a:fillRef>
      <a:effectRef idx="1">
        <a:scrgbClr r="0" g="0" b="0"/>
      </a:effectRef>
      <a:fontRef idx="minor">
        <a:schemeClr val="dk1"/>
      </a:fontRef>
    </dgm:style>
  </dgm:styleLbl>
  <dgm:styleLbl name="solid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1">
        <a:scrgbClr r="0" g="0" b="0"/>
      </a:lnRef>
      <a:fillRef idx="2">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21">
  <dgm:title val=""/>
  <dgm:desc val=""/>
  <dgm:catLst>
    <dgm:cat type="simple" pri="10300"/>
  </dgm:catLst>
  <dgm:scene3d>
    <a:camera prst="orthographicFront"/>
    <a:lightRig rig="threePt" dir="t"/>
  </dgm:scene3d>
  <dgm:styleLbl name="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1">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1">
        <a:scrgbClr r="0" g="0" b="0"/>
      </a:lnRef>
      <a:fillRef idx="1">
        <a:scrgbClr r="0" g="0" b="0"/>
      </a:fillRef>
      <a:effectRef idx="1">
        <a:scrgbClr r="0" g="0" b="0"/>
      </a:effectRef>
      <a:fontRef idx="minor"/>
    </dgm:style>
  </dgm:styleLbl>
  <dgm:styleLbl name="alignNode1">
    <dgm:scene3d>
      <a:camera prst="orthographicFront"/>
      <a:lightRig rig="threePt" dir="t"/>
    </dgm:scene3d>
    <dgm:txPr/>
    <dgm:style>
      <a:lnRef idx="1">
        <a:scrgbClr r="0" g="0" b="0"/>
      </a:lnRef>
      <a:fillRef idx="2">
        <a:scrgbClr r="0" g="0" b="0"/>
      </a:fillRef>
      <a:effectRef idx="1">
        <a:scrgbClr r="0" g="0" b="0"/>
      </a:effectRef>
      <a:fontRef idx="minor">
        <a:schemeClr val="dk1"/>
      </a:fontRef>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b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1">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1">
        <a:scrgbClr r="0" g="0" b="0"/>
      </a:lnRef>
      <a:fillRef idx="1">
        <a:scrgbClr r="0" g="0" b="0"/>
      </a:fillRef>
      <a:effectRef idx="1">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1">
        <a:scrgbClr r="0" g="0" b="0"/>
      </a:effectRef>
      <a:fontRef idx="minor"/>
    </dgm:style>
  </dgm:styleLbl>
  <dgm:styleLbl name="bgSibTrans2D1">
    <dgm:scene3d>
      <a:camera prst="orthographicFront"/>
      <a:lightRig rig="threePt" dir="t"/>
    </dgm:scene3d>
    <dgm:txPr/>
    <dgm:style>
      <a:lnRef idx="0">
        <a:scrgbClr r="0" g="0" b="0"/>
      </a:lnRef>
      <a:fillRef idx="2">
        <a:scrgbClr r="0" g="0" b="0"/>
      </a:fillRef>
      <a:effectRef idx="1">
        <a:scrgbClr r="0" g="0" b="0"/>
      </a:effectRef>
      <a:fontRef idx="minor">
        <a:schemeClr val="dk1"/>
      </a:fontRef>
    </dgm:style>
  </dgm:styleLbl>
  <dgm:styleLbl name="callout">
    <dgm:scene3d>
      <a:camera prst="orthographicFront"/>
      <a:lightRig rig="threePt" dir="t"/>
    </dgm:scene3d>
    <dgm:txPr/>
    <dgm:style>
      <a:lnRef idx="1">
        <a:scrgbClr r="0" g="0" b="0"/>
      </a:lnRef>
      <a:fillRef idx="2">
        <a:scrgbClr r="0" g="0" b="0"/>
      </a:fillRef>
      <a:effectRef idx="1">
        <a:scrgbClr r="0" g="0" b="0"/>
      </a:effectRef>
      <a:fontRef idx="minor"/>
    </dgm:style>
  </dgm:styleLbl>
  <dgm:styleLbl name="conF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1">
        <a:scrgbClr r="0" g="0" b="0"/>
      </a:effectRef>
      <a:fontRef idx="minor"/>
    </dgm:style>
  </dgm:styleLbl>
  <dgm:styleLbl name="fgAcc0">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1">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1">
        <a:scrgbClr r="0" g="0" b="0"/>
      </a:lnRef>
      <a:fillRef idx="1">
        <a:scrgbClr r="0" g="0" b="0"/>
      </a:fillRef>
      <a:effectRef idx="1">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fgSibTrans2D1">
    <dgm:scene3d>
      <a:camera prst="orthographicFront"/>
      <a:lightRig rig="threePt" dir="t"/>
    </dgm:scene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txPr/>
    <dgm:style>
      <a:lnRef idx="1">
        <a:scrgbClr r="0" g="0" b="0"/>
      </a:lnRef>
      <a:fillRef idx="2">
        <a:scrgbClr r="0" g="0" b="0"/>
      </a:fillRef>
      <a:effectRef idx="1">
        <a:scrgbClr r="0" g="0" b="0"/>
      </a:effectRef>
      <a:fontRef idx="minor">
        <a:schemeClr val="dk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2">
        <a:scrgbClr r="0" g="0" b="0"/>
      </a:fillRef>
      <a:effectRef idx="1">
        <a:scrgbClr r="0" g="0" b="0"/>
      </a:effectRef>
      <a:fontRef idx="minor">
        <a:schemeClr val="dk1"/>
      </a:fontRef>
    </dgm:style>
  </dgm:styleLbl>
  <dgm:styleLbl name="solid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1">
        <a:scrgbClr r="0" g="0" b="0"/>
      </a:lnRef>
      <a:fillRef idx="2">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21">
  <dgm:title val=""/>
  <dgm:desc val=""/>
  <dgm:catLst>
    <dgm:cat type="simple" pri="10300"/>
  </dgm:catLst>
  <dgm:scene3d>
    <a:camera prst="orthographicFront"/>
    <a:lightRig rig="threePt" dir="t"/>
  </dgm:scene3d>
  <dgm:styleLbl name="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1">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1">
        <a:scrgbClr r="0" g="0" b="0"/>
      </a:lnRef>
      <a:fillRef idx="1">
        <a:scrgbClr r="0" g="0" b="0"/>
      </a:fillRef>
      <a:effectRef idx="1">
        <a:scrgbClr r="0" g="0" b="0"/>
      </a:effectRef>
      <a:fontRef idx="minor"/>
    </dgm:style>
  </dgm:styleLbl>
  <dgm:styleLbl name="alignNode1">
    <dgm:scene3d>
      <a:camera prst="orthographicFront"/>
      <a:lightRig rig="threePt" dir="t"/>
    </dgm:scene3d>
    <dgm:txPr/>
    <dgm:style>
      <a:lnRef idx="1">
        <a:scrgbClr r="0" g="0" b="0"/>
      </a:lnRef>
      <a:fillRef idx="2">
        <a:scrgbClr r="0" g="0" b="0"/>
      </a:fillRef>
      <a:effectRef idx="1">
        <a:scrgbClr r="0" g="0" b="0"/>
      </a:effectRef>
      <a:fontRef idx="minor">
        <a:schemeClr val="dk1"/>
      </a:fontRef>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b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1">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1">
        <a:scrgbClr r="0" g="0" b="0"/>
      </a:lnRef>
      <a:fillRef idx="1">
        <a:scrgbClr r="0" g="0" b="0"/>
      </a:fillRef>
      <a:effectRef idx="1">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1">
        <a:scrgbClr r="0" g="0" b="0"/>
      </a:effectRef>
      <a:fontRef idx="minor"/>
    </dgm:style>
  </dgm:styleLbl>
  <dgm:styleLbl name="bgSibTrans2D1">
    <dgm:scene3d>
      <a:camera prst="orthographicFront"/>
      <a:lightRig rig="threePt" dir="t"/>
    </dgm:scene3d>
    <dgm:txPr/>
    <dgm:style>
      <a:lnRef idx="0">
        <a:scrgbClr r="0" g="0" b="0"/>
      </a:lnRef>
      <a:fillRef idx="2">
        <a:scrgbClr r="0" g="0" b="0"/>
      </a:fillRef>
      <a:effectRef idx="1">
        <a:scrgbClr r="0" g="0" b="0"/>
      </a:effectRef>
      <a:fontRef idx="minor">
        <a:schemeClr val="dk1"/>
      </a:fontRef>
    </dgm:style>
  </dgm:styleLbl>
  <dgm:styleLbl name="callout">
    <dgm:scene3d>
      <a:camera prst="orthographicFront"/>
      <a:lightRig rig="threePt" dir="t"/>
    </dgm:scene3d>
    <dgm:txPr/>
    <dgm:style>
      <a:lnRef idx="1">
        <a:scrgbClr r="0" g="0" b="0"/>
      </a:lnRef>
      <a:fillRef idx="2">
        <a:scrgbClr r="0" g="0" b="0"/>
      </a:fillRef>
      <a:effectRef idx="1">
        <a:scrgbClr r="0" g="0" b="0"/>
      </a:effectRef>
      <a:fontRef idx="minor"/>
    </dgm:style>
  </dgm:styleLbl>
  <dgm:styleLbl name="conF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1">
        <a:scrgbClr r="0" g="0" b="0"/>
      </a:effectRef>
      <a:fontRef idx="minor"/>
    </dgm:style>
  </dgm:styleLbl>
  <dgm:styleLbl name="fgAcc0">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1">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1">
        <a:scrgbClr r="0" g="0" b="0"/>
      </a:lnRef>
      <a:fillRef idx="1">
        <a:scrgbClr r="0" g="0" b="0"/>
      </a:fillRef>
      <a:effectRef idx="1">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fgSibTrans2D1">
    <dgm:scene3d>
      <a:camera prst="orthographicFront"/>
      <a:lightRig rig="threePt" dir="t"/>
    </dgm:scene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txPr/>
    <dgm:style>
      <a:lnRef idx="1">
        <a:scrgbClr r="0" g="0" b="0"/>
      </a:lnRef>
      <a:fillRef idx="2">
        <a:scrgbClr r="0" g="0" b="0"/>
      </a:fillRef>
      <a:effectRef idx="1">
        <a:scrgbClr r="0" g="0" b="0"/>
      </a:effectRef>
      <a:fontRef idx="minor">
        <a:schemeClr val="dk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2">
        <a:scrgbClr r="0" g="0" b="0"/>
      </a:fillRef>
      <a:effectRef idx="1">
        <a:scrgbClr r="0" g="0" b="0"/>
      </a:effectRef>
      <a:fontRef idx="minor">
        <a:schemeClr val="dk1"/>
      </a:fontRef>
    </dgm:style>
  </dgm:styleLbl>
  <dgm:styleLbl name="solid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1">
        <a:scrgbClr r="0" g="0" b="0"/>
      </a:lnRef>
      <a:fillRef idx="2">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A74D96F-8127-48C4-8321-347EF0A78D99}"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831E731-78F1-4C1D-AC13-012CED1A5BEE}"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zh-CN" altLang="en-US" dirty="0" smtClean="0"/>
              <a:t>行为最好直选一种或一类，这样容易改变。如不能按时起床。具体计划可以包括起床时间，完成的奖励和没有完成的惩罚措施等。</a:t>
            </a:r>
            <a:endParaRPr lang="zh-CN" altLang="en-US" dirty="0"/>
          </a:p>
        </p:txBody>
      </p:sp>
      <p:sp>
        <p:nvSpPr>
          <p:cNvPr id="4" name="灯片编号占位符 3"/>
          <p:cNvSpPr>
            <a:spLocks noGrp="1"/>
          </p:cNvSpPr>
          <p:nvPr>
            <p:ph type="sldNum" sz="quarter" idx="10"/>
          </p:nvPr>
        </p:nvSpPr>
        <p:spPr/>
        <p:txBody>
          <a:bodyPr/>
          <a:lstStyle/>
          <a:p>
            <a:fld id="{3831E731-78F1-4C1D-AC13-012CED1A5BEE}"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a:defRPr/>
            </a:pPr>
            <a:fld id="{17A76EBE-3EA9-4668-88A3-1AED2BECBA8E}" type="datetimeFigureOut">
              <a:rPr lang="zh-CN" altLang="en-US" smtClean="0"/>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F14DB249-8728-43C7-9031-F1A618B5046D}" type="slidenum">
              <a:rPr lang="zh-CN" altLang="en-US" smtClean="0"/>
            </a:fld>
            <a:endParaRPr lang="zh-CN" altLang="en-US"/>
          </a:p>
        </p:txBody>
      </p:sp>
      <p:pic>
        <p:nvPicPr>
          <p:cNvPr id="7" name="Picture 2"/>
          <p:cNvPicPr>
            <a:picLocks noChangeAspect="1" noChangeArrowheads="1"/>
          </p:cNvPicPr>
          <p:nvPr userDrawn="1"/>
        </p:nvPicPr>
        <p:blipFill>
          <a:blip r:embed="rId2" cstate="print"/>
          <a:srcRect/>
          <a:stretch>
            <a:fillRect/>
          </a:stretch>
        </p:blipFill>
        <p:spPr bwMode="auto">
          <a:xfrm>
            <a:off x="8458200" y="79375"/>
            <a:ext cx="595313" cy="708025"/>
          </a:xfrm>
          <a:prstGeom prst="rect">
            <a:avLst/>
          </a:prstGeom>
          <a:no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3C4600D7-69F5-426C-BFB4-AD6E29138C59}" type="datetimeFigureOut">
              <a:rPr lang="zh-CN" altLang="en-US" smtClean="0"/>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A1B363F2-3902-4529-ACA4-747325D06389}"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D3B5F0BD-B30E-4DBE-B5AD-934D7AF83D1A}" type="datetimeFigureOut">
              <a:rPr lang="zh-CN" altLang="en-US" smtClean="0"/>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C115B8F0-CB9A-41FD-BF6E-04B3F8C4DD38}"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C5EC0A1C-FBE4-440E-B772-600A4E4B119C}" type="datetimeFigureOut">
              <a:rPr lang="zh-CN" altLang="en-US" smtClean="0"/>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52CAF93C-45FB-4F3D-A71F-C136500B4B5B}"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a:defRPr/>
            </a:pPr>
            <a:fld id="{B76C7C93-1F31-4A8F-9E72-06CD52BA616F}" type="datetimeFigureOut">
              <a:rPr lang="zh-CN" altLang="en-US" smtClean="0"/>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F091A7D7-BC60-4090-8E22-C58B949E446D}"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a:defRPr/>
            </a:pPr>
            <a:fld id="{2B49666F-B6DA-4C25-A439-BDA77802C125}" type="datetimeFigureOut">
              <a:rPr lang="zh-CN" altLang="en-US" smtClean="0"/>
            </a:fld>
            <a:endParaRPr lang="zh-CN" altLang="en-US"/>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6B25AB99-5749-417D-BE1D-8BCEC69253CA}"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a:defRPr/>
            </a:pPr>
            <a:fld id="{385F0143-C00E-4A4A-A8EC-F8AD38C8CC98}" type="datetimeFigureOut">
              <a:rPr lang="zh-CN" altLang="en-US" smtClean="0"/>
            </a:fld>
            <a:endParaRPr lang="zh-CN" altLang="en-US"/>
          </a:p>
        </p:txBody>
      </p:sp>
      <p:sp>
        <p:nvSpPr>
          <p:cNvPr id="8" name="页脚占位符 7"/>
          <p:cNvSpPr>
            <a:spLocks noGrp="1"/>
          </p:cNvSpPr>
          <p:nvPr>
            <p:ph type="ftr" sz="quarter" idx="11"/>
          </p:nvPr>
        </p:nvSpPr>
        <p:spPr/>
        <p:txBody>
          <a:bodyPr/>
          <a:lstStyle/>
          <a:p>
            <a:pPr>
              <a:defRPr/>
            </a:pPr>
            <a:endParaRPr lang="zh-CN" altLang="en-US"/>
          </a:p>
        </p:txBody>
      </p:sp>
      <p:sp>
        <p:nvSpPr>
          <p:cNvPr id="9" name="灯片编号占位符 8"/>
          <p:cNvSpPr>
            <a:spLocks noGrp="1"/>
          </p:cNvSpPr>
          <p:nvPr>
            <p:ph type="sldNum" sz="quarter" idx="12"/>
          </p:nvPr>
        </p:nvSpPr>
        <p:spPr/>
        <p:txBody>
          <a:bodyPr/>
          <a:lstStyle/>
          <a:p>
            <a:pPr>
              <a:defRPr/>
            </a:pPr>
            <a:fld id="{9091C800-F023-45DD-8B16-2056A890FD8C}"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a:defRPr/>
            </a:pPr>
            <a:fld id="{256DA4D0-B0B6-4B93-A9C5-D4CA4EE7D2C7}" type="datetimeFigureOut">
              <a:rPr lang="zh-CN" altLang="en-US" smtClean="0"/>
            </a:fld>
            <a:endParaRPr lang="zh-CN" altLang="en-US"/>
          </a:p>
        </p:txBody>
      </p:sp>
      <p:sp>
        <p:nvSpPr>
          <p:cNvPr id="4" name="页脚占位符 3"/>
          <p:cNvSpPr>
            <a:spLocks noGrp="1"/>
          </p:cNvSpPr>
          <p:nvPr>
            <p:ph type="ftr" sz="quarter" idx="11"/>
          </p:nvPr>
        </p:nvSpPr>
        <p:spPr/>
        <p:txBody>
          <a:bodyPr/>
          <a:lstStyle/>
          <a:p>
            <a:pPr>
              <a:defRPr/>
            </a:pPr>
            <a:endParaRPr lang="zh-CN" altLang="en-US"/>
          </a:p>
        </p:txBody>
      </p:sp>
      <p:sp>
        <p:nvSpPr>
          <p:cNvPr id="5" name="灯片编号占位符 4"/>
          <p:cNvSpPr>
            <a:spLocks noGrp="1"/>
          </p:cNvSpPr>
          <p:nvPr>
            <p:ph type="sldNum" sz="quarter" idx="12"/>
          </p:nvPr>
        </p:nvSpPr>
        <p:spPr/>
        <p:txBody>
          <a:bodyPr/>
          <a:lstStyle/>
          <a:p>
            <a:pPr>
              <a:defRPr/>
            </a:pPr>
            <a:fld id="{1AE680E2-05A9-4EA0-AE04-86AC17E07647}"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a:defRPr/>
            </a:pPr>
            <a:fld id="{5C3C7605-CD78-4B8C-998C-3AC4187D0AAE}" type="datetimeFigureOut">
              <a:rPr lang="zh-CN" altLang="en-US" smtClean="0"/>
            </a:fld>
            <a:endParaRPr lang="zh-CN" altLang="en-US"/>
          </a:p>
        </p:txBody>
      </p:sp>
      <p:sp>
        <p:nvSpPr>
          <p:cNvPr id="3" name="页脚占位符 2"/>
          <p:cNvSpPr>
            <a:spLocks noGrp="1"/>
          </p:cNvSpPr>
          <p:nvPr>
            <p:ph type="ftr" sz="quarter" idx="11"/>
          </p:nvPr>
        </p:nvSpPr>
        <p:spPr/>
        <p:txBody>
          <a:bodyPr/>
          <a:lstStyle/>
          <a:p>
            <a:pPr>
              <a:defRPr/>
            </a:pPr>
            <a:endParaRPr lang="zh-CN" altLang="en-US"/>
          </a:p>
        </p:txBody>
      </p:sp>
      <p:sp>
        <p:nvSpPr>
          <p:cNvPr id="4" name="灯片编号占位符 3"/>
          <p:cNvSpPr>
            <a:spLocks noGrp="1"/>
          </p:cNvSpPr>
          <p:nvPr>
            <p:ph type="sldNum" sz="quarter" idx="12"/>
          </p:nvPr>
        </p:nvSpPr>
        <p:spPr/>
        <p:txBody>
          <a:bodyPr/>
          <a:lstStyle/>
          <a:p>
            <a:pPr>
              <a:defRPr/>
            </a:pPr>
            <a:fld id="{1CABFEBB-E8D8-400F-B397-01B34C5D08D1}"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a:defRPr/>
            </a:pPr>
            <a:fld id="{1EA99F54-D421-4E9E-A5F2-F2E49698B466}" type="datetimeFigureOut">
              <a:rPr lang="zh-CN" altLang="en-US" smtClean="0"/>
            </a:fld>
            <a:endParaRPr lang="zh-CN" altLang="en-US"/>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8D88FD12-22CF-4AA5-8CEA-E7EEFECFDE8D}"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a:defRPr/>
            </a:pPr>
            <a:fld id="{73ECAEEA-5158-4412-94F4-AA4729531FE8}" type="datetimeFigureOut">
              <a:rPr lang="zh-CN" altLang="en-US" smtClean="0"/>
            </a:fld>
            <a:endParaRPr lang="zh-CN" altLang="en-US"/>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0A0347F7-EFF4-4079-8355-AE94ACCD8A79}"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1B630713-33CA-45F1-814F-3B6546DDD36C}" type="datetimeFigureOut">
              <a:rPr lang="zh-CN" altLang="en-US" smtClean="0"/>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B4EC215B-D6E9-427F-ACF2-C7C98BBC0A51}"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image" Target="../media/image2.jpeg"/></Relationships>
</file>

<file path=ppt/slides/_rels/slide10.xml.rels><?xml version="1.0" encoding="UTF-8" standalone="yes"?>
<Relationships xmlns="http://schemas.openxmlformats.org/package/2006/relationships"><Relationship Id="rId7" Type="http://schemas.openxmlformats.org/officeDocument/2006/relationships/slideLayout" Target="../slideLayouts/slideLayout1.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image" Target="../media/image7.jpe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jpe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jpe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jpeg"/></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9.GIF"/><Relationship Id="rId1" Type="http://schemas.openxmlformats.org/officeDocument/2006/relationships/image" Target="../media/image6.jpeg"/></Relationships>
</file>

<file path=ppt/slides/_rels/slide15.xml.rels><?xml version="1.0" encoding="UTF-8" standalone="yes"?>
<Relationships xmlns="http://schemas.openxmlformats.org/package/2006/relationships"><Relationship Id="rId7" Type="http://schemas.openxmlformats.org/officeDocument/2006/relationships/slideLayout" Target="../slideLayouts/slideLayout1.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image" Target="../media/image7.jpeg"/></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jpeg"/></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jpeg"/></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image" Target="../media/image5.jpeg"/></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jpeg"/></Relationships>
</file>

<file path=ppt/slides/_rels/slide2.xml.rels><?xml version="1.0" encoding="UTF-8" standalone="yes"?>
<Relationships xmlns="http://schemas.openxmlformats.org/package/2006/relationships"><Relationship Id="rId7"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image" Target="../media/image5.jpeg"/></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9.GIF"/><Relationship Id="rId1" Type="http://schemas.openxmlformats.org/officeDocument/2006/relationships/image" Target="../media/image6.jpeg"/></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0.png"/><Relationship Id="rId1" Type="http://schemas.openxmlformats.org/officeDocument/2006/relationships/image" Target="../media/image5.jpeg"/></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jpeg"/></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7.jpeg"/></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0.png"/><Relationship Id="rId1" Type="http://schemas.openxmlformats.org/officeDocument/2006/relationships/image" Target="../media/image5.jpeg"/></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jpe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jpeg"/></Relationships>
</file>

<file path=ppt/slides/_rels/slide4.xml.rels><?xml version="1.0" encoding="UTF-8" standalone="yes"?>
<Relationships xmlns="http://schemas.openxmlformats.org/package/2006/relationships"><Relationship Id="rId7"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image" Target="../media/image7.jpe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jpe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8.jpe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8.jpe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jpe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1" cstate="print"/>
          <a:srcRect/>
          <a:stretch>
            <a:fillRect/>
          </a:stretch>
        </a:blipFill>
        <a:effectLst/>
      </p:bgPr>
    </p:bg>
    <p:spTree>
      <p:nvGrpSpPr>
        <p:cNvPr id="1" name=""/>
        <p:cNvGrpSpPr/>
        <p:nvPr/>
      </p:nvGrpSpPr>
      <p:grpSpPr>
        <a:xfrm>
          <a:off x="0" y="0"/>
          <a:ext cx="0" cy="0"/>
          <a:chOff x="0" y="0"/>
          <a:chExt cx="0" cy="0"/>
        </a:xfrm>
      </p:grpSpPr>
      <p:sp>
        <p:nvSpPr>
          <p:cNvPr id="2050" name="TextBox 3"/>
          <p:cNvSpPr txBox="1">
            <a:spLocks noChangeArrowheads="1"/>
          </p:cNvSpPr>
          <p:nvPr/>
        </p:nvSpPr>
        <p:spPr bwMode="auto">
          <a:xfrm>
            <a:off x="714349" y="1714500"/>
            <a:ext cx="7500990" cy="830997"/>
          </a:xfrm>
          <a:prstGeom prst="rect">
            <a:avLst/>
          </a:prstGeom>
          <a:noFill/>
          <a:ln w="9525">
            <a:noFill/>
            <a:miter lim="800000"/>
          </a:ln>
        </p:spPr>
        <p:txBody>
          <a:bodyPr wrap="square">
            <a:spAutoFit/>
          </a:bodyPr>
          <a:lstStyle/>
          <a:p>
            <a:r>
              <a:rPr lang="zh-CN" altLang="en-US" sz="4800" dirty="0" smtClean="0">
                <a:latin typeface="华文琥珀" panose="02010800040101010101" pitchFamily="2" charset="-122"/>
                <a:ea typeface="华文琥珀" panose="02010800040101010101" pitchFamily="2" charset="-122"/>
              </a:rPr>
              <a:t>幼儿园教育活动设计与指导</a:t>
            </a:r>
            <a:endParaRPr lang="zh-CN" altLang="en-US" sz="4800" dirty="0">
              <a:latin typeface="华文琥珀" panose="02010800040101010101" pitchFamily="2" charset="-122"/>
              <a:ea typeface="华文琥珀" panose="02010800040101010101" pitchFamily="2" charset="-122"/>
            </a:endParaRPr>
          </a:p>
        </p:txBody>
      </p:sp>
      <p:pic>
        <p:nvPicPr>
          <p:cNvPr id="5" name="Picture 3"/>
          <p:cNvPicPr>
            <a:picLocks noChangeAspect="1" noChangeArrowheads="1"/>
          </p:cNvPicPr>
          <p:nvPr/>
        </p:nvPicPr>
        <p:blipFill>
          <a:blip r:embed="rId2" cstate="print"/>
          <a:srcRect/>
          <a:stretch>
            <a:fillRect/>
          </a:stretch>
        </p:blipFill>
        <p:spPr bwMode="auto">
          <a:xfrm>
            <a:off x="6040438" y="165735"/>
            <a:ext cx="2249487" cy="250825"/>
          </a:xfrm>
          <a:prstGeom prst="rect">
            <a:avLst/>
          </a:prstGeom>
          <a:noFill/>
          <a:ln w="9525">
            <a:noFill/>
            <a:miter lim="800000"/>
            <a:headEnd/>
            <a:tailEnd/>
          </a:ln>
        </p:spPr>
      </p:pic>
      <p:pic>
        <p:nvPicPr>
          <p:cNvPr id="6" name="Picture 4"/>
          <p:cNvPicPr>
            <a:picLocks noChangeAspect="1" noChangeArrowheads="1"/>
          </p:cNvPicPr>
          <p:nvPr/>
        </p:nvPicPr>
        <p:blipFill>
          <a:blip r:embed="rId3" cstate="print"/>
          <a:srcRect/>
          <a:stretch>
            <a:fillRect/>
          </a:stretch>
        </p:blipFill>
        <p:spPr bwMode="auto">
          <a:xfrm>
            <a:off x="4295775" y="528003"/>
            <a:ext cx="3994150" cy="173037"/>
          </a:xfrm>
          <a:prstGeom prst="rect">
            <a:avLst/>
          </a:prstGeom>
          <a:noFill/>
          <a:ln w="9525">
            <a:noFill/>
            <a:miter lim="800000"/>
            <a:headEnd/>
            <a:tailEnd/>
          </a:ln>
        </p:spPr>
      </p:pic>
      <p:sp>
        <p:nvSpPr>
          <p:cNvPr id="2" name="文本框 1"/>
          <p:cNvSpPr txBox="1"/>
          <p:nvPr/>
        </p:nvSpPr>
        <p:spPr>
          <a:xfrm>
            <a:off x="3131185" y="3013710"/>
            <a:ext cx="2335530" cy="368300"/>
          </a:xfrm>
          <a:prstGeom prst="rect">
            <a:avLst/>
          </a:prstGeom>
          <a:noFill/>
        </p:spPr>
        <p:txBody>
          <a:bodyPr wrap="square" rtlCol="0">
            <a:spAutoFit/>
          </a:bodyPr>
          <a:p>
            <a:r>
              <a:rPr lang="zh-CN" altLang="en-US"/>
              <a:t>东北师范大学出版社</a:t>
            </a:r>
            <a:endParaRPr lang="zh-CN" alt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1" cstate="print"/>
          <a:srcRect/>
          <a:stretch>
            <a:fillRect/>
          </a:stretch>
        </a:blipFill>
        <a:effectLst/>
      </p:bgPr>
    </p:bg>
    <p:spTree>
      <p:nvGrpSpPr>
        <p:cNvPr id="1" name=""/>
        <p:cNvGrpSpPr/>
        <p:nvPr/>
      </p:nvGrpSpPr>
      <p:grpSpPr>
        <a:xfrm>
          <a:off x="0" y="0"/>
          <a:ext cx="0" cy="0"/>
          <a:chOff x="0" y="0"/>
          <a:chExt cx="0" cy="0"/>
        </a:xfrm>
      </p:grpSpPr>
      <p:grpSp>
        <p:nvGrpSpPr>
          <p:cNvPr id="2" name="组合 19"/>
          <p:cNvGrpSpPr/>
          <p:nvPr/>
        </p:nvGrpSpPr>
        <p:grpSpPr>
          <a:xfrm>
            <a:off x="35496" y="116632"/>
            <a:ext cx="9108504" cy="866697"/>
            <a:chOff x="1007604" y="2995651"/>
            <a:chExt cx="8937456" cy="866697"/>
          </a:xfrm>
        </p:grpSpPr>
        <p:grpSp>
          <p:nvGrpSpPr>
            <p:cNvPr id="3" name="组合 13"/>
            <p:cNvGrpSpPr/>
            <p:nvPr/>
          </p:nvGrpSpPr>
          <p:grpSpPr>
            <a:xfrm>
              <a:off x="3573967" y="3082322"/>
              <a:ext cx="6371093" cy="725367"/>
              <a:chOff x="2566363" y="998505"/>
              <a:chExt cx="6371093" cy="725367"/>
            </a:xfrm>
          </p:grpSpPr>
          <p:sp>
            <p:nvSpPr>
              <p:cNvPr id="18" name="同侧圆角矩形 17"/>
              <p:cNvSpPr/>
              <p:nvPr/>
            </p:nvSpPr>
            <p:spPr>
              <a:xfrm rot="5400000">
                <a:off x="5389225" y="-1824357"/>
                <a:ext cx="725367" cy="6371092"/>
              </a:xfrm>
              <a:prstGeom prst="round2SameRect">
                <a:avLst/>
              </a:prstGeom>
            </p:spPr>
            <p:style>
              <a:lnRef idx="1">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19" name="同侧圆角矩形 4"/>
              <p:cNvSpPr/>
              <p:nvPr/>
            </p:nvSpPr>
            <p:spPr>
              <a:xfrm>
                <a:off x="2566366" y="1032351"/>
                <a:ext cx="6371090" cy="625664"/>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47650" tIns="123825" rIns="247650" bIns="123825" numCol="1" spcCol="1270" anchor="ctr" anchorCtr="0">
                <a:noAutofit/>
              </a:bodyPr>
              <a:lstStyle/>
              <a:p>
                <a:pPr lvl="0"/>
                <a:r>
                  <a:rPr lang="zh-CN" altLang="en-US" sz="2400" b="1" dirty="0" smtClean="0"/>
                  <a:t>掌握幼儿园教育活动设计的基本原则（重点）</a:t>
                </a:r>
                <a:endParaRPr lang="zh-CN" altLang="en-US" sz="2400" b="1" dirty="0">
                  <a:latin typeface="+mn-ea"/>
                </a:endParaRPr>
              </a:p>
            </p:txBody>
          </p:sp>
        </p:grpSp>
        <p:grpSp>
          <p:nvGrpSpPr>
            <p:cNvPr id="4" name="组合 14"/>
            <p:cNvGrpSpPr/>
            <p:nvPr/>
          </p:nvGrpSpPr>
          <p:grpSpPr>
            <a:xfrm>
              <a:off x="1007604" y="2995651"/>
              <a:ext cx="2566365" cy="866697"/>
              <a:chOff x="0" y="911834"/>
              <a:chExt cx="2566365" cy="866697"/>
            </a:xfrm>
            <a:scene3d>
              <a:camera prst="orthographicFront"/>
              <a:lightRig rig="flat" dir="t"/>
            </a:scene3d>
          </p:grpSpPr>
          <p:sp>
            <p:nvSpPr>
              <p:cNvPr id="16" name="圆角矩形 15"/>
              <p:cNvSpPr/>
              <p:nvPr/>
            </p:nvSpPr>
            <p:spPr>
              <a:xfrm>
                <a:off x="0" y="911834"/>
                <a:ext cx="2566365" cy="866697"/>
              </a:xfrm>
              <a:prstGeom prst="roundRect">
                <a:avLst/>
              </a:prstGeom>
              <a:sp3d prstMaterial="dkEdge">
                <a:bevelT w="8200" h="38100"/>
              </a:sp3d>
            </p:spPr>
            <p:style>
              <a:lnRef idx="0">
                <a:schemeClr val="lt1">
                  <a:hueOff val="0"/>
                  <a:satOff val="0"/>
                  <a:lumOff val="0"/>
                  <a:alphaOff val="0"/>
                </a:schemeClr>
              </a:lnRef>
              <a:fillRef idx="2">
                <a:schemeClr val="accent1">
                  <a:shade val="80000"/>
                  <a:hueOff val="22151"/>
                  <a:satOff val="594"/>
                  <a:lumOff val="6482"/>
                  <a:alphaOff val="0"/>
                </a:schemeClr>
              </a:fillRef>
              <a:effectRef idx="1">
                <a:schemeClr val="accent1">
                  <a:shade val="80000"/>
                  <a:hueOff val="22151"/>
                  <a:satOff val="594"/>
                  <a:lumOff val="6482"/>
                  <a:alphaOff val="0"/>
                </a:schemeClr>
              </a:effectRef>
              <a:fontRef idx="minor">
                <a:schemeClr val="dk1"/>
              </a:fontRef>
            </p:style>
          </p:sp>
          <p:sp>
            <p:nvSpPr>
              <p:cNvPr id="17" name="圆角矩形 6"/>
              <p:cNvSpPr/>
              <p:nvPr/>
            </p:nvSpPr>
            <p:spPr>
              <a:xfrm>
                <a:off x="42309" y="954143"/>
                <a:ext cx="2481747" cy="782079"/>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121920" tIns="60960" rIns="121920" bIns="60960" numCol="1" spcCol="1270" anchor="ctr" anchorCtr="0">
                <a:noAutofit/>
              </a:bodyPr>
              <a:lstStyle/>
              <a:p>
                <a:pPr lvl="0" algn="ctr" defTabSz="1422400">
                  <a:lnSpc>
                    <a:spcPct val="90000"/>
                  </a:lnSpc>
                  <a:spcBef>
                    <a:spcPct val="0"/>
                  </a:spcBef>
                  <a:spcAft>
                    <a:spcPct val="35000"/>
                  </a:spcAft>
                </a:pPr>
                <a:r>
                  <a:rPr lang="zh-CN" altLang="en-US" sz="3600" kern="1200" dirty="0" smtClean="0">
                    <a:latin typeface="微软雅黑" panose="020B0503020204020204" pitchFamily="34" charset="-122"/>
                    <a:ea typeface="微软雅黑" panose="020B0503020204020204" pitchFamily="34" charset="-122"/>
                  </a:rPr>
                  <a:t>任务二</a:t>
                </a:r>
                <a:endParaRPr lang="zh-CN" altLang="en-US" sz="3600" kern="1200" dirty="0">
                  <a:latin typeface="微软雅黑" panose="020B0503020204020204" pitchFamily="34" charset="-122"/>
                  <a:ea typeface="微软雅黑" panose="020B0503020204020204" pitchFamily="34" charset="-122"/>
                </a:endParaRPr>
              </a:p>
            </p:txBody>
          </p:sp>
        </p:grpSp>
      </p:grpSp>
      <p:graphicFrame>
        <p:nvGraphicFramePr>
          <p:cNvPr id="11" name="图示 10"/>
          <p:cNvGraphicFramePr/>
          <p:nvPr/>
        </p:nvGraphicFramePr>
        <p:xfrm>
          <a:off x="285720" y="1714488"/>
          <a:ext cx="8215370" cy="46757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直接连接符 3"/>
          <p:cNvSpPr/>
          <p:nvPr/>
        </p:nvSpPr>
        <p:spPr>
          <a:xfrm>
            <a:off x="4643438" y="3286124"/>
            <a:ext cx="129497" cy="833439"/>
          </a:xfrm>
          <a:custGeom>
            <a:avLst/>
            <a:gdLst/>
            <a:ahLst/>
            <a:cxnLst/>
            <a:rect l="0" t="0" r="0" b="0"/>
            <a:pathLst>
              <a:path>
                <a:moveTo>
                  <a:pt x="0" y="0"/>
                </a:moveTo>
                <a:lnTo>
                  <a:pt x="0" y="833439"/>
                </a:lnTo>
                <a:lnTo>
                  <a:pt x="129497" y="833439"/>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2" name="直接连接符 3"/>
          <p:cNvSpPr/>
          <p:nvPr/>
        </p:nvSpPr>
        <p:spPr>
          <a:xfrm>
            <a:off x="6643702" y="3429000"/>
            <a:ext cx="428628" cy="857256"/>
          </a:xfrm>
          <a:custGeom>
            <a:avLst/>
            <a:gdLst/>
            <a:ahLst/>
            <a:cxnLst/>
            <a:rect l="0" t="0" r="0" b="0"/>
            <a:pathLst>
              <a:path>
                <a:moveTo>
                  <a:pt x="0" y="0"/>
                </a:moveTo>
                <a:lnTo>
                  <a:pt x="0" y="833439"/>
                </a:lnTo>
                <a:lnTo>
                  <a:pt x="129497" y="833439"/>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1" cstate="print"/>
          <a:srcRect/>
          <a:stretch>
            <a:fillRect/>
          </a:stretch>
        </a:blipFill>
        <a:effectLst/>
      </p:bgPr>
    </p:bg>
    <p:spTree>
      <p:nvGrpSpPr>
        <p:cNvPr id="1" name=""/>
        <p:cNvGrpSpPr/>
        <p:nvPr/>
      </p:nvGrpSpPr>
      <p:grpSpPr>
        <a:xfrm>
          <a:off x="0" y="0"/>
          <a:ext cx="0" cy="0"/>
          <a:chOff x="0" y="0"/>
          <a:chExt cx="0" cy="0"/>
        </a:xfrm>
      </p:grpSpPr>
      <p:sp>
        <p:nvSpPr>
          <p:cNvPr id="5" name="标题 1"/>
          <p:cNvSpPr txBox="1"/>
          <p:nvPr/>
        </p:nvSpPr>
        <p:spPr bwMode="auto">
          <a:xfrm>
            <a:off x="285720" y="142852"/>
            <a:ext cx="7786742" cy="928694"/>
          </a:xfrm>
          <a:prstGeom prst="rect">
            <a:avLst/>
          </a:prstGeom>
          <a:noFill/>
          <a:ln w="9525">
            <a:noFill/>
            <a:miter lim="800000"/>
          </a:ln>
        </p:spPr>
        <p:txBody>
          <a:bodyPr vert="horz" wrap="square" lIns="91440" tIns="45720" rIns="91440" bIns="45720" numCol="1" anchor="ctr" anchorCtr="0" compatLnSpc="1"/>
          <a:lstStyle/>
          <a:p>
            <a:pPr lvl="0" algn="ctr" eaLnBrk="0" hangingPunct="0">
              <a:defRPr/>
            </a:pPr>
            <a:r>
              <a:rPr lang="zh-CN" altLang="en-US" sz="2800" b="1" dirty="0" smtClean="0">
                <a:latin typeface="幼圆" panose="02010509060101010101" pitchFamily="49" charset="-122"/>
                <a:ea typeface="幼圆" panose="02010509060101010101" pitchFamily="49" charset="-122"/>
              </a:rPr>
              <a:t>一、</a:t>
            </a:r>
            <a:r>
              <a:rPr lang="zh-CN" altLang="en-US" sz="2800" b="1" dirty="0" smtClean="0"/>
              <a:t>掌握主体性原则</a:t>
            </a:r>
            <a:endParaRPr lang="zh-CN" altLang="en-US" sz="2800" b="1" dirty="0" smtClean="0"/>
          </a:p>
        </p:txBody>
      </p:sp>
      <p:sp>
        <p:nvSpPr>
          <p:cNvPr id="6" name="矩形 5"/>
          <p:cNvSpPr/>
          <p:nvPr/>
        </p:nvSpPr>
        <p:spPr>
          <a:xfrm>
            <a:off x="0" y="1857364"/>
            <a:ext cx="7929586" cy="2031325"/>
          </a:xfrm>
          <a:prstGeom prst="rect">
            <a:avLst/>
          </a:prstGeom>
        </p:spPr>
        <p:txBody>
          <a:bodyPr wrap="square">
            <a:spAutoFit/>
          </a:bodyPr>
          <a:lstStyle/>
          <a:p>
            <a:pPr lvl="0">
              <a:lnSpc>
                <a:spcPct val="150000"/>
              </a:lnSpc>
            </a:pPr>
            <a:r>
              <a:rPr lang="zh-CN" altLang="en-US" sz="2800" dirty="0" smtClean="0"/>
              <a:t>（一）教师要善于激发幼儿的学习兴趣和动机；</a:t>
            </a:r>
            <a:endParaRPr lang="en-US" altLang="zh-CN" sz="2800" dirty="0" smtClean="0"/>
          </a:p>
          <a:p>
            <a:pPr lvl="0">
              <a:lnSpc>
                <a:spcPct val="150000"/>
              </a:lnSpc>
            </a:pPr>
            <a:r>
              <a:rPr lang="zh-CN" altLang="en-US" sz="2800" dirty="0" smtClean="0"/>
              <a:t>（二）教师要为幼儿提供更多自主性的活动内容；</a:t>
            </a:r>
            <a:endParaRPr lang="en-US" altLang="zh-CN" sz="2800" dirty="0" smtClean="0"/>
          </a:p>
          <a:p>
            <a:pPr lvl="0">
              <a:lnSpc>
                <a:spcPct val="150000"/>
              </a:lnSpc>
            </a:pPr>
            <a:r>
              <a:rPr lang="zh-CN" altLang="en-US" sz="2800" dirty="0" smtClean="0"/>
              <a:t>（三）活动中教师要给予适时的指导。</a:t>
            </a:r>
            <a:endParaRPr lang="en-US" altLang="zh-CN" sz="2800" dirty="0" smtClean="0"/>
          </a:p>
        </p:txBody>
      </p:sp>
      <p:sp>
        <p:nvSpPr>
          <p:cNvPr id="4" name="矩形 21506"/>
          <p:cNvSpPr>
            <a:spLocks noChangeArrowheads="1"/>
          </p:cNvSpPr>
          <p:nvPr/>
        </p:nvSpPr>
        <p:spPr bwMode="auto">
          <a:xfrm>
            <a:off x="6786578" y="714356"/>
            <a:ext cx="2160588" cy="1079500"/>
          </a:xfrm>
          <a:prstGeom prst="rect">
            <a:avLst/>
          </a:prstGeom>
          <a:gradFill>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w="9525">
            <a:solidFill>
              <a:schemeClr val="tx1"/>
            </a:solidFill>
            <a:miter lim="800000"/>
          </a:ln>
        </p:spPr>
        <p:txBody>
          <a:bodyPr/>
          <a:lstStyle/>
          <a:p>
            <a:endParaRPr lang="en-US" altLang="zh-CN" dirty="0" smtClean="0"/>
          </a:p>
          <a:p>
            <a:r>
              <a:rPr lang="en-US" altLang="zh-CN" dirty="0" smtClean="0"/>
              <a:t>    </a:t>
            </a:r>
            <a:r>
              <a:rPr lang="zh-CN" altLang="en-US" sz="2800" b="1" i="1" dirty="0" smtClean="0">
                <a:solidFill>
                  <a:schemeClr val="accent4">
                    <a:lumMod val="50000"/>
                  </a:schemeClr>
                </a:solidFill>
              </a:rPr>
              <a:t>怎么体现？</a:t>
            </a:r>
            <a:endParaRPr lang="zh-CN" altLang="en-US" sz="2800" b="1" i="1" dirty="0">
              <a:solidFill>
                <a:schemeClr val="accent4">
                  <a:lumMod val="50000"/>
                </a:schemeClr>
              </a:solidFill>
            </a:endParaRPr>
          </a:p>
        </p:txBody>
      </p:sp>
      <p:sp>
        <p:nvSpPr>
          <p:cNvPr id="11" name="右弧形箭头 10"/>
          <p:cNvSpPr/>
          <p:nvPr/>
        </p:nvSpPr>
        <p:spPr>
          <a:xfrm rot="469499">
            <a:off x="7885996" y="1929082"/>
            <a:ext cx="1158718" cy="1537742"/>
          </a:xfrm>
          <a:prstGeom prst="curved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1" cstate="print"/>
          <a:srcRect/>
          <a:stretch>
            <a:fillRect/>
          </a:stretch>
        </a:blipFill>
        <a:effectLst/>
      </p:bgPr>
    </p:bg>
    <p:spTree>
      <p:nvGrpSpPr>
        <p:cNvPr id="1" name=""/>
        <p:cNvGrpSpPr/>
        <p:nvPr/>
      </p:nvGrpSpPr>
      <p:grpSpPr>
        <a:xfrm>
          <a:off x="0" y="0"/>
          <a:ext cx="0" cy="0"/>
          <a:chOff x="0" y="0"/>
          <a:chExt cx="0" cy="0"/>
        </a:xfrm>
      </p:grpSpPr>
      <p:sp>
        <p:nvSpPr>
          <p:cNvPr id="5" name="标题 1"/>
          <p:cNvSpPr txBox="1"/>
          <p:nvPr/>
        </p:nvSpPr>
        <p:spPr bwMode="auto">
          <a:xfrm>
            <a:off x="357158" y="142852"/>
            <a:ext cx="8643998" cy="928694"/>
          </a:xfrm>
          <a:prstGeom prst="rect">
            <a:avLst/>
          </a:prstGeom>
          <a:noFill/>
          <a:ln w="9525">
            <a:noFill/>
            <a:miter lim="800000"/>
          </a:ln>
        </p:spPr>
        <p:txBody>
          <a:bodyPr vert="horz" wrap="square" lIns="91440" tIns="45720" rIns="91440" bIns="45720" numCol="1" anchor="ctr" anchorCtr="0" compatLnSpc="1"/>
          <a:lstStyle/>
          <a:p>
            <a:pPr algn="ctr" eaLnBrk="0" hangingPunct="0">
              <a:defRPr/>
            </a:pPr>
            <a:r>
              <a:rPr lang="zh-CN" altLang="en-US" sz="2800" b="1" dirty="0" smtClean="0">
                <a:latin typeface="幼圆" panose="02010509060101010101" pitchFamily="49" charset="-122"/>
                <a:ea typeface="幼圆" panose="02010509060101010101" pitchFamily="49" charset="-122"/>
              </a:rPr>
              <a:t>二、</a:t>
            </a:r>
            <a:r>
              <a:rPr lang="zh-CN" altLang="en-US" sz="2800" b="1" dirty="0" smtClean="0"/>
              <a:t>掌握发展性原则</a:t>
            </a:r>
            <a:endParaRPr lang="zh-CN" altLang="en-US" sz="2800" b="1" dirty="0" smtClean="0"/>
          </a:p>
        </p:txBody>
      </p:sp>
      <p:sp>
        <p:nvSpPr>
          <p:cNvPr id="6" name="矩形 5"/>
          <p:cNvSpPr/>
          <p:nvPr/>
        </p:nvSpPr>
        <p:spPr>
          <a:xfrm>
            <a:off x="500034" y="1285860"/>
            <a:ext cx="6500858" cy="2031325"/>
          </a:xfrm>
          <a:prstGeom prst="rect">
            <a:avLst/>
          </a:prstGeom>
        </p:spPr>
        <p:txBody>
          <a:bodyPr wrap="square">
            <a:spAutoFit/>
          </a:bodyPr>
          <a:lstStyle/>
          <a:p>
            <a:pPr lvl="0">
              <a:lnSpc>
                <a:spcPct val="150000"/>
              </a:lnSpc>
            </a:pPr>
            <a:r>
              <a:rPr lang="zh-CN" altLang="en-US" sz="2800" dirty="0" smtClean="0"/>
              <a:t>充分考虑幼儿的可接受性；</a:t>
            </a:r>
            <a:endParaRPr lang="en-US" altLang="zh-CN" sz="2800" dirty="0" smtClean="0"/>
          </a:p>
          <a:p>
            <a:pPr lvl="0">
              <a:lnSpc>
                <a:spcPct val="150000"/>
              </a:lnSpc>
            </a:pPr>
            <a:r>
              <a:rPr lang="zh-CN" altLang="en-US" sz="2800" dirty="0" smtClean="0"/>
              <a:t>充分考虑幼儿发展的全面性；</a:t>
            </a:r>
            <a:endParaRPr lang="en-US" altLang="zh-CN" sz="2800" dirty="0" smtClean="0"/>
          </a:p>
          <a:p>
            <a:pPr lvl="0">
              <a:lnSpc>
                <a:spcPct val="150000"/>
              </a:lnSpc>
            </a:pPr>
            <a:r>
              <a:rPr lang="zh-CN" altLang="en-US" sz="2800" dirty="0" smtClean="0"/>
              <a:t>充分考虑幼儿的个别差异，因人施教。</a:t>
            </a:r>
            <a:endParaRPr lang="en-US" altLang="zh-CN" sz="2800" dirty="0" smtClean="0"/>
          </a:p>
        </p:txBody>
      </p:sp>
      <p:sp>
        <p:nvSpPr>
          <p:cNvPr id="4" name="椭圆 3"/>
          <p:cNvSpPr/>
          <p:nvPr/>
        </p:nvSpPr>
        <p:spPr>
          <a:xfrm>
            <a:off x="6215074" y="857232"/>
            <a:ext cx="2143140" cy="142876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dirty="0" smtClean="0">
                <a:solidFill>
                  <a:schemeClr val="tx1"/>
                </a:solidFill>
              </a:rPr>
              <a:t>表现在哪些方面？</a:t>
            </a:r>
            <a:endParaRPr lang="zh-CN" altLang="en-US" sz="2400" b="1" dirty="0">
              <a:solidFill>
                <a:schemeClr val="tx1"/>
              </a:solidFill>
            </a:endParaRPr>
          </a:p>
        </p:txBody>
      </p:sp>
      <p:cxnSp>
        <p:nvCxnSpPr>
          <p:cNvPr id="8" name="肘形连接符 7"/>
          <p:cNvCxnSpPr/>
          <p:nvPr/>
        </p:nvCxnSpPr>
        <p:spPr>
          <a:xfrm rot="10800000" flipV="1">
            <a:off x="4786314" y="1285860"/>
            <a:ext cx="1500198" cy="714380"/>
          </a:xfrm>
          <a:prstGeom prst="bentConnector3">
            <a:avLst>
              <a:gd name="adj1" fmla="val 50000"/>
            </a:avLst>
          </a:prstGeom>
          <a:ln w="508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0">
          <a:blip r:embed="rId1" cstate="print"/>
          <a:srcRect/>
          <a:stretch>
            <a:fillRect/>
          </a:stretch>
        </a:blipFill>
        <a:effectLst/>
      </p:bgPr>
    </p:bg>
    <p:spTree>
      <p:nvGrpSpPr>
        <p:cNvPr id="1" name=""/>
        <p:cNvGrpSpPr/>
        <p:nvPr/>
      </p:nvGrpSpPr>
      <p:grpSpPr>
        <a:xfrm>
          <a:off x="0" y="0"/>
          <a:ext cx="0" cy="0"/>
          <a:chOff x="0" y="0"/>
          <a:chExt cx="0" cy="0"/>
        </a:xfrm>
      </p:grpSpPr>
      <p:sp>
        <p:nvSpPr>
          <p:cNvPr id="5" name="标题 1"/>
          <p:cNvSpPr txBox="1"/>
          <p:nvPr/>
        </p:nvSpPr>
        <p:spPr bwMode="auto">
          <a:xfrm>
            <a:off x="357158" y="142852"/>
            <a:ext cx="8643998" cy="928694"/>
          </a:xfrm>
          <a:prstGeom prst="rect">
            <a:avLst/>
          </a:prstGeom>
          <a:noFill/>
          <a:ln w="9525">
            <a:noFill/>
            <a:miter lim="800000"/>
          </a:ln>
        </p:spPr>
        <p:txBody>
          <a:bodyPr vert="horz" wrap="square" lIns="91440" tIns="45720" rIns="91440" bIns="45720" numCol="1" anchor="ctr" anchorCtr="0" compatLnSpc="1"/>
          <a:lstStyle/>
          <a:p>
            <a:pPr algn="ctr" eaLnBrk="0" hangingPunct="0">
              <a:defRPr/>
            </a:pPr>
            <a:r>
              <a:rPr lang="zh-CN" altLang="en-US" sz="2800" b="1" dirty="0" smtClean="0">
                <a:latin typeface="幼圆" panose="02010509060101010101" pitchFamily="49" charset="-122"/>
                <a:ea typeface="幼圆" panose="02010509060101010101" pitchFamily="49" charset="-122"/>
              </a:rPr>
              <a:t>三、</a:t>
            </a:r>
            <a:r>
              <a:rPr lang="zh-CN" altLang="en-US" sz="2800" b="1" dirty="0" smtClean="0"/>
              <a:t>掌握渗透性原则</a:t>
            </a:r>
            <a:endParaRPr lang="zh-CN" altLang="en-US" sz="2800" b="1" dirty="0" smtClean="0"/>
          </a:p>
        </p:txBody>
      </p:sp>
      <p:sp>
        <p:nvSpPr>
          <p:cNvPr id="6" name="矩形 5"/>
          <p:cNvSpPr/>
          <p:nvPr/>
        </p:nvSpPr>
        <p:spPr>
          <a:xfrm>
            <a:off x="500034" y="1285860"/>
            <a:ext cx="8072494" cy="2593980"/>
          </a:xfrm>
          <a:prstGeom prst="rect">
            <a:avLst/>
          </a:prstGeom>
        </p:spPr>
        <p:txBody>
          <a:bodyPr wrap="square">
            <a:spAutoFit/>
          </a:bodyPr>
          <a:lstStyle/>
          <a:p>
            <a:pPr lvl="0">
              <a:lnSpc>
                <a:spcPct val="150000"/>
              </a:lnSpc>
            </a:pPr>
            <a:r>
              <a:rPr lang="zh-CN" altLang="en-US" sz="2800" dirty="0" smtClean="0"/>
              <a:t>        所谓渗透性原则是指在教育活动设计中将各种不同领域的内容、各种不同的学习形式与方法加以有机地融合，将其作为一个互相联系而不可分割的完整体系来对待。</a:t>
            </a:r>
            <a:endParaRPr lang="en-US" altLang="zh-CN" sz="28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0">
          <a:blip r:embed="rId1" cstate="print"/>
          <a:srcRect/>
          <a:stretch>
            <a:fillRect/>
          </a:stretch>
        </a:blipFill>
        <a:effectLst/>
      </p:bgPr>
    </p:bg>
    <p:spTree>
      <p:nvGrpSpPr>
        <p:cNvPr id="1" name=""/>
        <p:cNvGrpSpPr/>
        <p:nvPr/>
      </p:nvGrpSpPr>
      <p:grpSpPr>
        <a:xfrm>
          <a:off x="0" y="0"/>
          <a:ext cx="0" cy="0"/>
          <a:chOff x="0" y="0"/>
          <a:chExt cx="0" cy="0"/>
        </a:xfrm>
      </p:grpSpPr>
      <p:sp>
        <p:nvSpPr>
          <p:cNvPr id="5" name="标题 1"/>
          <p:cNvSpPr txBox="1"/>
          <p:nvPr/>
        </p:nvSpPr>
        <p:spPr bwMode="auto">
          <a:xfrm>
            <a:off x="357158" y="142852"/>
            <a:ext cx="8643998" cy="928694"/>
          </a:xfrm>
          <a:prstGeom prst="rect">
            <a:avLst/>
          </a:prstGeom>
          <a:noFill/>
          <a:ln w="9525">
            <a:noFill/>
            <a:miter lim="800000"/>
          </a:ln>
        </p:spPr>
        <p:txBody>
          <a:bodyPr vert="horz" wrap="square" lIns="91440" tIns="45720" rIns="91440" bIns="45720" numCol="1" anchor="ctr" anchorCtr="0" compatLnSpc="1"/>
          <a:lstStyle/>
          <a:p>
            <a:pPr algn="ctr" eaLnBrk="0" hangingPunct="0">
              <a:defRPr/>
            </a:pPr>
            <a:r>
              <a:rPr lang="zh-CN" altLang="en-US" sz="2800" b="1" dirty="0" smtClean="0">
                <a:latin typeface="幼圆" panose="02010509060101010101" pitchFamily="49" charset="-122"/>
                <a:ea typeface="幼圆" panose="02010509060101010101" pitchFamily="49" charset="-122"/>
              </a:rPr>
              <a:t>四、</a:t>
            </a:r>
            <a:r>
              <a:rPr lang="zh-CN" altLang="en-US" sz="2800" b="1" dirty="0" smtClean="0"/>
              <a:t>掌握开放性原则</a:t>
            </a:r>
            <a:endParaRPr lang="zh-CN" altLang="en-US" sz="2800" b="1" dirty="0" smtClean="0"/>
          </a:p>
        </p:txBody>
      </p:sp>
      <p:sp>
        <p:nvSpPr>
          <p:cNvPr id="6" name="矩形 5"/>
          <p:cNvSpPr/>
          <p:nvPr/>
        </p:nvSpPr>
        <p:spPr>
          <a:xfrm>
            <a:off x="3000364" y="1357298"/>
            <a:ext cx="5072098" cy="2031325"/>
          </a:xfrm>
          <a:prstGeom prst="rect">
            <a:avLst/>
          </a:prstGeom>
        </p:spPr>
        <p:txBody>
          <a:bodyPr wrap="square">
            <a:spAutoFit/>
          </a:bodyPr>
          <a:lstStyle/>
          <a:p>
            <a:pPr lvl="0">
              <a:lnSpc>
                <a:spcPct val="150000"/>
              </a:lnSpc>
            </a:pPr>
            <a:r>
              <a:rPr lang="zh-CN" altLang="en-US" sz="2800" dirty="0" smtClean="0"/>
              <a:t>目标的开放灵活和适时调整；</a:t>
            </a:r>
            <a:endParaRPr lang="en-US" altLang="zh-CN" sz="2800" dirty="0" smtClean="0"/>
          </a:p>
          <a:p>
            <a:pPr lvl="0">
              <a:lnSpc>
                <a:spcPct val="150000"/>
              </a:lnSpc>
            </a:pPr>
            <a:r>
              <a:rPr lang="zh-CN" altLang="en-US" sz="2800" dirty="0" smtClean="0"/>
              <a:t>内容的开放、丰富和多元；</a:t>
            </a:r>
            <a:endParaRPr lang="en-US" altLang="zh-CN" sz="2800" dirty="0" smtClean="0"/>
          </a:p>
          <a:p>
            <a:pPr lvl="0">
              <a:lnSpc>
                <a:spcPct val="150000"/>
              </a:lnSpc>
            </a:pPr>
            <a:r>
              <a:rPr lang="zh-CN" altLang="en-US" sz="2800" dirty="0" smtClean="0"/>
              <a:t>形式的开放、多样和灵活。</a:t>
            </a:r>
            <a:endParaRPr lang="en-US" altLang="zh-CN" sz="2800" dirty="0" smtClean="0"/>
          </a:p>
        </p:txBody>
      </p:sp>
      <p:pic>
        <p:nvPicPr>
          <p:cNvPr id="4" name="图片 27650" descr="Gif0405_036"/>
          <p:cNvPicPr>
            <a:picLocks noChangeAspect="1" noChangeArrowheads="1"/>
          </p:cNvPicPr>
          <p:nvPr/>
        </p:nvPicPr>
        <p:blipFill>
          <a:blip r:embed="rId2"/>
          <a:srcRect/>
          <a:stretch>
            <a:fillRect/>
          </a:stretch>
        </p:blipFill>
        <p:spPr bwMode="auto">
          <a:xfrm rot="21433898">
            <a:off x="894933" y="966379"/>
            <a:ext cx="1600200" cy="1600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0">
          <a:blip r:embed="rId1" cstate="print"/>
          <a:srcRect/>
          <a:stretch>
            <a:fillRect/>
          </a:stretch>
        </a:blipFill>
        <a:effectLst/>
      </p:bgPr>
    </p:bg>
    <p:spTree>
      <p:nvGrpSpPr>
        <p:cNvPr id="1" name=""/>
        <p:cNvGrpSpPr/>
        <p:nvPr/>
      </p:nvGrpSpPr>
      <p:grpSpPr>
        <a:xfrm>
          <a:off x="0" y="0"/>
          <a:ext cx="0" cy="0"/>
          <a:chOff x="0" y="0"/>
          <a:chExt cx="0" cy="0"/>
        </a:xfrm>
      </p:grpSpPr>
      <p:grpSp>
        <p:nvGrpSpPr>
          <p:cNvPr id="2" name="组合 19"/>
          <p:cNvGrpSpPr/>
          <p:nvPr/>
        </p:nvGrpSpPr>
        <p:grpSpPr>
          <a:xfrm>
            <a:off x="35496" y="116632"/>
            <a:ext cx="9108504" cy="866697"/>
            <a:chOff x="1007604" y="2995651"/>
            <a:chExt cx="8937456" cy="866697"/>
          </a:xfrm>
        </p:grpSpPr>
        <p:grpSp>
          <p:nvGrpSpPr>
            <p:cNvPr id="3" name="组合 13"/>
            <p:cNvGrpSpPr/>
            <p:nvPr/>
          </p:nvGrpSpPr>
          <p:grpSpPr>
            <a:xfrm>
              <a:off x="3573967" y="3082322"/>
              <a:ext cx="6371093" cy="725367"/>
              <a:chOff x="2566363" y="998505"/>
              <a:chExt cx="6371093" cy="725367"/>
            </a:xfrm>
          </p:grpSpPr>
          <p:sp>
            <p:nvSpPr>
              <p:cNvPr id="18" name="同侧圆角矩形 17"/>
              <p:cNvSpPr/>
              <p:nvPr/>
            </p:nvSpPr>
            <p:spPr>
              <a:xfrm rot="5400000">
                <a:off x="5389225" y="-1824357"/>
                <a:ext cx="725367" cy="6371092"/>
              </a:xfrm>
              <a:prstGeom prst="round2SameRect">
                <a:avLst/>
              </a:prstGeom>
            </p:spPr>
            <p:style>
              <a:lnRef idx="1">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19" name="同侧圆角矩形 4"/>
              <p:cNvSpPr/>
              <p:nvPr/>
            </p:nvSpPr>
            <p:spPr>
              <a:xfrm>
                <a:off x="2566366" y="1032351"/>
                <a:ext cx="6371090" cy="625664"/>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47650" tIns="123825" rIns="247650" bIns="123825" numCol="1" spcCol="1270" anchor="ctr" anchorCtr="0">
                <a:noAutofit/>
              </a:bodyPr>
              <a:lstStyle/>
              <a:p>
                <a:pPr lvl="0"/>
                <a:r>
                  <a:rPr lang="zh-CN" altLang="en-US" sz="2400" b="1" dirty="0" smtClean="0"/>
                  <a:t>掌握幼儿园教育活动设计的基本步骤（重点）</a:t>
                </a:r>
                <a:endParaRPr lang="zh-CN" altLang="en-US" sz="2400" b="1" dirty="0">
                  <a:latin typeface="+mn-ea"/>
                </a:endParaRPr>
              </a:p>
            </p:txBody>
          </p:sp>
        </p:grpSp>
        <p:grpSp>
          <p:nvGrpSpPr>
            <p:cNvPr id="4" name="组合 14"/>
            <p:cNvGrpSpPr/>
            <p:nvPr/>
          </p:nvGrpSpPr>
          <p:grpSpPr>
            <a:xfrm>
              <a:off x="1007604" y="2995651"/>
              <a:ext cx="2566365" cy="866697"/>
              <a:chOff x="0" y="911834"/>
              <a:chExt cx="2566365" cy="866697"/>
            </a:xfrm>
            <a:scene3d>
              <a:camera prst="orthographicFront"/>
              <a:lightRig rig="flat" dir="t"/>
            </a:scene3d>
          </p:grpSpPr>
          <p:sp>
            <p:nvSpPr>
              <p:cNvPr id="16" name="圆角矩形 15"/>
              <p:cNvSpPr/>
              <p:nvPr/>
            </p:nvSpPr>
            <p:spPr>
              <a:xfrm>
                <a:off x="0" y="911834"/>
                <a:ext cx="2566365" cy="866697"/>
              </a:xfrm>
              <a:prstGeom prst="roundRect">
                <a:avLst/>
              </a:prstGeom>
              <a:sp3d prstMaterial="dkEdge">
                <a:bevelT w="8200" h="38100"/>
              </a:sp3d>
            </p:spPr>
            <p:style>
              <a:lnRef idx="0">
                <a:schemeClr val="lt1">
                  <a:hueOff val="0"/>
                  <a:satOff val="0"/>
                  <a:lumOff val="0"/>
                  <a:alphaOff val="0"/>
                </a:schemeClr>
              </a:lnRef>
              <a:fillRef idx="2">
                <a:schemeClr val="accent1">
                  <a:shade val="80000"/>
                  <a:hueOff val="22151"/>
                  <a:satOff val="594"/>
                  <a:lumOff val="6482"/>
                  <a:alphaOff val="0"/>
                </a:schemeClr>
              </a:fillRef>
              <a:effectRef idx="1">
                <a:schemeClr val="accent1">
                  <a:shade val="80000"/>
                  <a:hueOff val="22151"/>
                  <a:satOff val="594"/>
                  <a:lumOff val="6482"/>
                  <a:alphaOff val="0"/>
                </a:schemeClr>
              </a:effectRef>
              <a:fontRef idx="minor">
                <a:schemeClr val="dk1"/>
              </a:fontRef>
            </p:style>
          </p:sp>
          <p:sp>
            <p:nvSpPr>
              <p:cNvPr id="17" name="圆角矩形 6"/>
              <p:cNvSpPr/>
              <p:nvPr/>
            </p:nvSpPr>
            <p:spPr>
              <a:xfrm>
                <a:off x="42309" y="954143"/>
                <a:ext cx="2481747" cy="782079"/>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121920" tIns="60960" rIns="121920" bIns="60960" numCol="1" spcCol="1270" anchor="ctr" anchorCtr="0">
                <a:noAutofit/>
              </a:bodyPr>
              <a:lstStyle/>
              <a:p>
                <a:pPr lvl="0" algn="ctr" defTabSz="1422400">
                  <a:lnSpc>
                    <a:spcPct val="90000"/>
                  </a:lnSpc>
                  <a:spcBef>
                    <a:spcPct val="0"/>
                  </a:spcBef>
                  <a:spcAft>
                    <a:spcPct val="35000"/>
                  </a:spcAft>
                </a:pPr>
                <a:r>
                  <a:rPr lang="zh-CN" altLang="en-US" sz="3600" kern="1200" dirty="0" smtClean="0">
                    <a:latin typeface="微软雅黑" panose="020B0503020204020204" pitchFamily="34" charset="-122"/>
                    <a:ea typeface="微软雅黑" panose="020B0503020204020204" pitchFamily="34" charset="-122"/>
                  </a:rPr>
                  <a:t>任务三</a:t>
                </a:r>
                <a:endParaRPr lang="zh-CN" altLang="en-US" sz="3600" kern="1200" dirty="0">
                  <a:latin typeface="微软雅黑" panose="020B0503020204020204" pitchFamily="34" charset="-122"/>
                  <a:ea typeface="微软雅黑" panose="020B0503020204020204" pitchFamily="34" charset="-122"/>
                </a:endParaRPr>
              </a:p>
            </p:txBody>
          </p:sp>
        </p:grpSp>
      </p:grpSp>
      <p:graphicFrame>
        <p:nvGraphicFramePr>
          <p:cNvPr id="11" name="图示 10"/>
          <p:cNvGraphicFramePr/>
          <p:nvPr/>
        </p:nvGraphicFramePr>
        <p:xfrm>
          <a:off x="285720" y="1714488"/>
          <a:ext cx="8215370" cy="46757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直接连接符 3"/>
          <p:cNvSpPr/>
          <p:nvPr/>
        </p:nvSpPr>
        <p:spPr>
          <a:xfrm>
            <a:off x="3786182" y="3071810"/>
            <a:ext cx="428628" cy="1214446"/>
          </a:xfrm>
          <a:custGeom>
            <a:avLst/>
            <a:gdLst/>
            <a:ahLst/>
            <a:cxnLst/>
            <a:rect l="0" t="0" r="0" b="0"/>
            <a:pathLst>
              <a:path>
                <a:moveTo>
                  <a:pt x="0" y="0"/>
                </a:moveTo>
                <a:lnTo>
                  <a:pt x="0" y="833439"/>
                </a:lnTo>
                <a:lnTo>
                  <a:pt x="129497" y="833439"/>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2" name="直接连接符 3"/>
          <p:cNvSpPr/>
          <p:nvPr/>
        </p:nvSpPr>
        <p:spPr>
          <a:xfrm>
            <a:off x="5500694" y="3143248"/>
            <a:ext cx="428628" cy="857256"/>
          </a:xfrm>
          <a:custGeom>
            <a:avLst/>
            <a:gdLst/>
            <a:ahLst/>
            <a:cxnLst/>
            <a:rect l="0" t="0" r="0" b="0"/>
            <a:pathLst>
              <a:path>
                <a:moveTo>
                  <a:pt x="0" y="0"/>
                </a:moveTo>
                <a:lnTo>
                  <a:pt x="0" y="833439"/>
                </a:lnTo>
                <a:lnTo>
                  <a:pt x="129497" y="833439"/>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3" name="直接连接符 3"/>
          <p:cNvSpPr/>
          <p:nvPr/>
        </p:nvSpPr>
        <p:spPr>
          <a:xfrm>
            <a:off x="7143768" y="3214686"/>
            <a:ext cx="428628" cy="1214446"/>
          </a:xfrm>
          <a:custGeom>
            <a:avLst/>
            <a:gdLst/>
            <a:ahLst/>
            <a:cxnLst/>
            <a:rect l="0" t="0" r="0" b="0"/>
            <a:pathLst>
              <a:path>
                <a:moveTo>
                  <a:pt x="0" y="0"/>
                </a:moveTo>
                <a:lnTo>
                  <a:pt x="0" y="833439"/>
                </a:lnTo>
                <a:lnTo>
                  <a:pt x="129497" y="833439"/>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0">
          <a:blip r:embed="rId1" cstate="print"/>
          <a:srcRect/>
          <a:stretch>
            <a:fillRect/>
          </a:stretch>
        </a:blipFill>
        <a:effectLst/>
      </p:bgPr>
    </p:bg>
    <p:spTree>
      <p:nvGrpSpPr>
        <p:cNvPr id="1" name=""/>
        <p:cNvGrpSpPr/>
        <p:nvPr/>
      </p:nvGrpSpPr>
      <p:grpSpPr>
        <a:xfrm>
          <a:off x="0" y="0"/>
          <a:ext cx="0" cy="0"/>
          <a:chOff x="0" y="0"/>
          <a:chExt cx="0" cy="0"/>
        </a:xfrm>
      </p:grpSpPr>
      <p:sp>
        <p:nvSpPr>
          <p:cNvPr id="5" name="标题 1"/>
          <p:cNvSpPr txBox="1"/>
          <p:nvPr/>
        </p:nvSpPr>
        <p:spPr bwMode="auto">
          <a:xfrm>
            <a:off x="285720" y="142852"/>
            <a:ext cx="8643998" cy="928694"/>
          </a:xfrm>
          <a:prstGeom prst="rect">
            <a:avLst/>
          </a:prstGeom>
          <a:noFill/>
          <a:ln w="9525">
            <a:noFill/>
            <a:miter lim="800000"/>
          </a:ln>
        </p:spPr>
        <p:txBody>
          <a:bodyPr vert="horz" wrap="square" lIns="91440" tIns="45720" rIns="91440" bIns="45720" numCol="1" anchor="ctr" anchorCtr="0" compatLnSpc="1"/>
          <a:lstStyle/>
          <a:p>
            <a:pPr lvl="0" algn="ctr" eaLnBrk="0" hangingPunct="0">
              <a:defRPr/>
            </a:pPr>
            <a:r>
              <a:rPr lang="zh-CN" altLang="en-US" sz="2800" b="1" dirty="0" smtClean="0">
                <a:latin typeface="幼圆" panose="02010509060101010101" pitchFamily="49" charset="-122"/>
                <a:ea typeface="幼圆" panose="02010509060101010101" pitchFamily="49" charset="-122"/>
              </a:rPr>
              <a:t>一、</a:t>
            </a:r>
            <a:r>
              <a:rPr lang="zh-CN" altLang="en-US" sz="2800" b="1" dirty="0" smtClean="0"/>
              <a:t>理解设计意图，学会对幼儿进行情况分析</a:t>
            </a:r>
            <a:r>
              <a:rPr lang="zh-CN" altLang="en-US" sz="2800" b="1" dirty="0" smtClean="0">
                <a:latin typeface="幼圆" panose="02010509060101010101" pitchFamily="49" charset="-122"/>
                <a:ea typeface="幼圆" panose="02010509060101010101" pitchFamily="49" charset="-122"/>
              </a:rPr>
              <a:t> </a:t>
            </a:r>
            <a:endParaRPr lang="zh-CN" altLang="en-US" sz="2800" b="1" dirty="0" smtClean="0"/>
          </a:p>
        </p:txBody>
      </p:sp>
      <p:sp>
        <p:nvSpPr>
          <p:cNvPr id="6" name="矩形 5"/>
          <p:cNvSpPr/>
          <p:nvPr/>
        </p:nvSpPr>
        <p:spPr>
          <a:xfrm>
            <a:off x="500034" y="1285860"/>
            <a:ext cx="8072494" cy="2593980"/>
          </a:xfrm>
          <a:prstGeom prst="rect">
            <a:avLst/>
          </a:prstGeom>
        </p:spPr>
        <p:txBody>
          <a:bodyPr wrap="square">
            <a:spAutoFit/>
          </a:bodyPr>
          <a:lstStyle/>
          <a:p>
            <a:pPr lvl="0">
              <a:lnSpc>
                <a:spcPct val="150000"/>
              </a:lnSpc>
            </a:pPr>
            <a:r>
              <a:rPr lang="zh-CN" altLang="en-US" sz="2800" dirty="0" smtClean="0"/>
              <a:t>        情况分析主要是分析幼儿已具备哪些与该活动有关的知识、技能、能力、兴趣，存在些什么问题以及幼儿的个别差异等，从而使设计的活动能满足所有幼儿的需要。</a:t>
            </a:r>
            <a:endParaRPr lang="en-US" altLang="zh-CN" sz="2800"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0">
          <a:blip r:embed="rId1" cstate="print"/>
          <a:srcRect/>
          <a:stretch>
            <a:fillRect/>
          </a:stretch>
        </a:blipFill>
        <a:effectLst/>
      </p:bgPr>
    </p:bg>
    <p:spTree>
      <p:nvGrpSpPr>
        <p:cNvPr id="1" name=""/>
        <p:cNvGrpSpPr/>
        <p:nvPr/>
      </p:nvGrpSpPr>
      <p:grpSpPr>
        <a:xfrm>
          <a:off x="0" y="0"/>
          <a:ext cx="0" cy="0"/>
          <a:chOff x="0" y="0"/>
          <a:chExt cx="0" cy="0"/>
        </a:xfrm>
      </p:grpSpPr>
      <p:sp>
        <p:nvSpPr>
          <p:cNvPr id="5" name="标题 1"/>
          <p:cNvSpPr txBox="1"/>
          <p:nvPr/>
        </p:nvSpPr>
        <p:spPr bwMode="auto">
          <a:xfrm>
            <a:off x="357158" y="142852"/>
            <a:ext cx="8643998" cy="928694"/>
          </a:xfrm>
          <a:prstGeom prst="rect">
            <a:avLst/>
          </a:prstGeom>
          <a:noFill/>
          <a:ln w="9525">
            <a:noFill/>
            <a:miter lim="800000"/>
          </a:ln>
        </p:spPr>
        <p:txBody>
          <a:bodyPr vert="horz" wrap="square" lIns="91440" tIns="45720" rIns="91440" bIns="45720" numCol="1" anchor="ctr" anchorCtr="0" compatLnSpc="1"/>
          <a:lstStyle/>
          <a:p>
            <a:pPr algn="ctr" eaLnBrk="0" hangingPunct="0">
              <a:defRPr/>
            </a:pPr>
            <a:r>
              <a:rPr lang="zh-CN" altLang="en-US" sz="2800" b="1" dirty="0" smtClean="0">
                <a:latin typeface="幼圆" panose="02010509060101010101" pitchFamily="49" charset="-122"/>
                <a:ea typeface="幼圆" panose="02010509060101010101" pitchFamily="49" charset="-122"/>
              </a:rPr>
              <a:t>二、</a:t>
            </a:r>
            <a:r>
              <a:rPr lang="zh-CN" altLang="en-US" sz="2800" b="1" dirty="0" smtClean="0"/>
              <a:t>学会设计活动目标</a:t>
            </a:r>
            <a:endParaRPr lang="zh-CN" altLang="en-US" sz="2800" b="1" dirty="0" smtClean="0"/>
          </a:p>
        </p:txBody>
      </p:sp>
      <p:sp>
        <p:nvSpPr>
          <p:cNvPr id="6" name="矩形 5"/>
          <p:cNvSpPr/>
          <p:nvPr/>
        </p:nvSpPr>
        <p:spPr>
          <a:xfrm>
            <a:off x="500034" y="1285860"/>
            <a:ext cx="5786478" cy="2677656"/>
          </a:xfrm>
          <a:prstGeom prst="rect">
            <a:avLst/>
          </a:prstGeom>
        </p:spPr>
        <p:txBody>
          <a:bodyPr wrap="square">
            <a:spAutoFit/>
          </a:bodyPr>
          <a:lstStyle/>
          <a:p>
            <a:pPr lvl="0">
              <a:lnSpc>
                <a:spcPct val="150000"/>
              </a:lnSpc>
            </a:pPr>
            <a:r>
              <a:rPr lang="en-US" altLang="zh-CN" sz="2800" dirty="0" smtClean="0"/>
              <a:t>1.</a:t>
            </a:r>
            <a:r>
              <a:rPr lang="zh-CN" altLang="en-US" sz="2800" dirty="0" smtClean="0"/>
              <a:t>活动目标的内容</a:t>
            </a:r>
            <a:endParaRPr lang="en-US" altLang="zh-CN" sz="2800" dirty="0" smtClean="0"/>
          </a:p>
          <a:p>
            <a:pPr lvl="0">
              <a:lnSpc>
                <a:spcPct val="150000"/>
              </a:lnSpc>
            </a:pPr>
            <a:r>
              <a:rPr lang="en-US" altLang="zh-CN" sz="2800" dirty="0" smtClean="0"/>
              <a:t>2.</a:t>
            </a:r>
            <a:r>
              <a:rPr lang="zh-CN" altLang="en-US" sz="2800" dirty="0" smtClean="0"/>
              <a:t>活动目标表述的要素</a:t>
            </a:r>
            <a:endParaRPr lang="en-US" altLang="zh-CN" sz="2800" dirty="0" smtClean="0"/>
          </a:p>
          <a:p>
            <a:pPr lvl="0">
              <a:lnSpc>
                <a:spcPct val="150000"/>
              </a:lnSpc>
            </a:pPr>
            <a:r>
              <a:rPr lang="en-US" sz="2800" dirty="0" smtClean="0"/>
              <a:t>3</a:t>
            </a:r>
            <a:r>
              <a:rPr lang="zh-CN" altLang="en-US" sz="2800" dirty="0" smtClean="0"/>
              <a:t>．活动目标表述的形式</a:t>
            </a:r>
            <a:endParaRPr lang="en-US" altLang="zh-CN" sz="2800" dirty="0" smtClean="0"/>
          </a:p>
          <a:p>
            <a:pPr lvl="0">
              <a:lnSpc>
                <a:spcPct val="150000"/>
              </a:lnSpc>
            </a:pPr>
            <a:r>
              <a:rPr lang="en-US" sz="2800" dirty="0" smtClean="0"/>
              <a:t>4</a:t>
            </a:r>
            <a:r>
              <a:rPr lang="zh-CN" altLang="en-US" sz="2800" dirty="0" smtClean="0"/>
              <a:t>．活动目标表述的要求</a:t>
            </a:r>
            <a:endParaRPr lang="en-US" altLang="zh-CN" sz="2800"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0">
          <a:blip r:embed="rId1" cstate="print"/>
          <a:srcRect/>
          <a:stretch>
            <a:fillRect/>
          </a:stretch>
        </a:blipFill>
        <a:effectLst/>
      </p:bgPr>
    </p:bg>
    <p:spTree>
      <p:nvGrpSpPr>
        <p:cNvPr id="1" name=""/>
        <p:cNvGrpSpPr/>
        <p:nvPr/>
      </p:nvGrpSpPr>
      <p:grpSpPr>
        <a:xfrm>
          <a:off x="0" y="0"/>
          <a:ext cx="0" cy="0"/>
          <a:chOff x="0" y="0"/>
          <a:chExt cx="0" cy="0"/>
        </a:xfrm>
      </p:grpSpPr>
      <p:sp>
        <p:nvSpPr>
          <p:cNvPr id="5" name="圆角矩形 4"/>
          <p:cNvSpPr/>
          <p:nvPr/>
        </p:nvSpPr>
        <p:spPr>
          <a:xfrm>
            <a:off x="35496" y="116633"/>
            <a:ext cx="3822124" cy="812038"/>
          </a:xfrm>
          <a:prstGeom prst="roundRect">
            <a:avLst/>
          </a:prstGeom>
          <a:scene3d>
            <a:camera prst="orthographicFront"/>
            <a:lightRig rig="flat" dir="t"/>
          </a:scene3d>
          <a:sp3d prstMaterial="dkEdge">
            <a:bevelT w="8200" h="38100"/>
          </a:sp3d>
        </p:spPr>
        <p:style>
          <a:lnRef idx="0">
            <a:schemeClr val="lt1">
              <a:hueOff val="0"/>
              <a:satOff val="0"/>
              <a:lumOff val="0"/>
              <a:alphaOff val="0"/>
            </a:schemeClr>
          </a:lnRef>
          <a:fillRef idx="2">
            <a:schemeClr val="accent1">
              <a:shade val="80000"/>
              <a:hueOff val="22151"/>
              <a:satOff val="594"/>
              <a:lumOff val="6482"/>
              <a:alphaOff val="0"/>
            </a:schemeClr>
          </a:fillRef>
          <a:effectRef idx="1">
            <a:schemeClr val="accent1">
              <a:shade val="80000"/>
              <a:hueOff val="22151"/>
              <a:satOff val="594"/>
              <a:lumOff val="6482"/>
              <a:alphaOff val="0"/>
            </a:schemeClr>
          </a:effectRef>
          <a:fontRef idx="minor">
            <a:schemeClr val="dk1"/>
          </a:fontRef>
        </p:style>
        <p:txBody>
          <a:bodyPr anchor="ctr" anchorCtr="0"/>
          <a:lstStyle/>
          <a:p>
            <a:pPr algn="ctr"/>
            <a:r>
              <a:rPr lang="zh-CN" altLang="en-US" sz="3600" dirty="0" smtClean="0">
                <a:latin typeface="微软雅黑" panose="020B0503020204020204" pitchFamily="34" charset="-122"/>
                <a:ea typeface="微软雅黑" panose="020B0503020204020204" pitchFamily="34" charset="-122"/>
              </a:rPr>
              <a:t>实  战  练 习</a:t>
            </a:r>
            <a:endParaRPr lang="zh-CN" altLang="en-US" sz="3600" dirty="0">
              <a:latin typeface="微软雅黑" panose="020B0503020204020204" pitchFamily="34" charset="-122"/>
              <a:ea typeface="微软雅黑" panose="020B0503020204020204" pitchFamily="34" charset="-122"/>
            </a:endParaRPr>
          </a:p>
        </p:txBody>
      </p:sp>
      <p:sp>
        <p:nvSpPr>
          <p:cNvPr id="6" name="同侧圆角矩形 4"/>
          <p:cNvSpPr/>
          <p:nvPr/>
        </p:nvSpPr>
        <p:spPr>
          <a:xfrm>
            <a:off x="2601862" y="237149"/>
            <a:ext cx="4528579" cy="625664"/>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47650" tIns="123825" rIns="247650" bIns="123825" numCol="1" spcCol="1270" anchor="ctr" anchorCtr="0">
            <a:noAutofit/>
          </a:bodyPr>
          <a:lstStyle/>
          <a:p>
            <a:pPr marL="285750" lvl="1" indent="-285750" algn="l" defTabSz="1422400">
              <a:lnSpc>
                <a:spcPct val="90000"/>
              </a:lnSpc>
              <a:spcBef>
                <a:spcPct val="0"/>
              </a:spcBef>
              <a:spcAft>
                <a:spcPct val="15000"/>
              </a:spcAft>
            </a:pPr>
            <a:endParaRPr lang="zh-CN" altLang="en-US" sz="3600" kern="1200" dirty="0">
              <a:latin typeface="微软雅黑" panose="020B0503020204020204" pitchFamily="34" charset="-122"/>
              <a:ea typeface="微软雅黑" panose="020B0503020204020204" pitchFamily="34" charset="-122"/>
            </a:endParaRPr>
          </a:p>
        </p:txBody>
      </p:sp>
      <p:sp>
        <p:nvSpPr>
          <p:cNvPr id="7" name="TextBox 6"/>
          <p:cNvSpPr txBox="1"/>
          <p:nvPr/>
        </p:nvSpPr>
        <p:spPr>
          <a:xfrm>
            <a:off x="539552" y="1912764"/>
            <a:ext cx="7920880" cy="1938992"/>
          </a:xfrm>
          <a:prstGeom prst="rect">
            <a:avLst/>
          </a:prstGeom>
          <a:solidFill>
            <a:schemeClr val="accent3">
              <a:lumMod val="20000"/>
              <a:lumOff val="80000"/>
            </a:schemeClr>
          </a:solidFill>
        </p:spPr>
        <p:txBody>
          <a:bodyPr wrap="square" rtlCol="0">
            <a:spAutoFit/>
          </a:bodyPr>
          <a:lstStyle/>
          <a:p>
            <a:pPr>
              <a:lnSpc>
                <a:spcPct val="200000"/>
              </a:lnSpc>
            </a:pPr>
            <a:r>
              <a:rPr lang="zh-CN" altLang="en-US" sz="2400" dirty="0" smtClean="0"/>
              <a:t>        </a:t>
            </a:r>
            <a:r>
              <a:rPr lang="zh-CN" altLang="en-US" sz="2400" b="1" dirty="0" smtClean="0"/>
              <a:t>试按照上述目标设计的要求以幼儿的角度设计一次中班语言活动</a:t>
            </a:r>
            <a:r>
              <a:rPr lang="en-US" altLang="zh-CN" sz="2400" b="1" dirty="0" smtClean="0"/>
              <a:t>《</a:t>
            </a:r>
            <a:r>
              <a:rPr lang="zh-CN" altLang="en-US" sz="2400" b="1" dirty="0" smtClean="0"/>
              <a:t>下雨了</a:t>
            </a:r>
            <a:r>
              <a:rPr lang="en-US" altLang="zh-CN" sz="2400" b="1" dirty="0" smtClean="0"/>
              <a:t>》</a:t>
            </a:r>
            <a:r>
              <a:rPr lang="zh-CN" altLang="en-US" sz="2400" b="1" dirty="0" smtClean="0"/>
              <a:t>的活动目标。</a:t>
            </a:r>
            <a:endParaRPr lang="en-US" altLang="zh-CN" sz="2400" b="1" dirty="0" smtClean="0"/>
          </a:p>
          <a:p>
            <a:endParaRPr lang="zh-CN" altLang="en-US" sz="24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0">
          <a:blip r:embed="rId1" cstate="print"/>
          <a:srcRect/>
          <a:stretch>
            <a:fillRect/>
          </a:stretch>
        </a:blipFill>
        <a:effectLst/>
      </p:bgPr>
    </p:bg>
    <p:spTree>
      <p:nvGrpSpPr>
        <p:cNvPr id="1" name=""/>
        <p:cNvGrpSpPr/>
        <p:nvPr/>
      </p:nvGrpSpPr>
      <p:grpSpPr>
        <a:xfrm>
          <a:off x="0" y="0"/>
          <a:ext cx="0" cy="0"/>
          <a:chOff x="0" y="0"/>
          <a:chExt cx="0" cy="0"/>
        </a:xfrm>
      </p:grpSpPr>
      <p:sp>
        <p:nvSpPr>
          <p:cNvPr id="5" name="标题 1"/>
          <p:cNvSpPr txBox="1"/>
          <p:nvPr/>
        </p:nvSpPr>
        <p:spPr bwMode="auto">
          <a:xfrm>
            <a:off x="357158" y="142852"/>
            <a:ext cx="8643998" cy="928694"/>
          </a:xfrm>
          <a:prstGeom prst="rect">
            <a:avLst/>
          </a:prstGeom>
          <a:noFill/>
          <a:ln w="9525">
            <a:noFill/>
            <a:miter lim="800000"/>
          </a:ln>
        </p:spPr>
        <p:txBody>
          <a:bodyPr vert="horz" wrap="square" lIns="91440" tIns="45720" rIns="91440" bIns="45720" numCol="1" anchor="ctr" anchorCtr="0" compatLnSpc="1"/>
          <a:lstStyle/>
          <a:p>
            <a:pPr algn="ctr" eaLnBrk="0" hangingPunct="0">
              <a:defRPr/>
            </a:pPr>
            <a:r>
              <a:rPr lang="zh-CN" altLang="en-US" sz="2800" b="1" dirty="0" smtClean="0">
                <a:latin typeface="幼圆" panose="02010509060101010101" pitchFamily="49" charset="-122"/>
                <a:ea typeface="幼圆" panose="02010509060101010101" pitchFamily="49" charset="-122"/>
              </a:rPr>
              <a:t>三、</a:t>
            </a:r>
            <a:r>
              <a:rPr lang="zh-CN" altLang="en-US" sz="2800" b="1" dirty="0" smtClean="0"/>
              <a:t>做好活动前的准备</a:t>
            </a:r>
            <a:endParaRPr lang="zh-CN" altLang="en-US" sz="2800" b="1" dirty="0" smtClean="0"/>
          </a:p>
        </p:txBody>
      </p:sp>
      <p:sp>
        <p:nvSpPr>
          <p:cNvPr id="6" name="矩形 5"/>
          <p:cNvSpPr/>
          <p:nvPr/>
        </p:nvSpPr>
        <p:spPr>
          <a:xfrm>
            <a:off x="857224" y="1285860"/>
            <a:ext cx="5786478" cy="2677656"/>
          </a:xfrm>
          <a:prstGeom prst="rect">
            <a:avLst/>
          </a:prstGeom>
        </p:spPr>
        <p:txBody>
          <a:bodyPr wrap="square">
            <a:spAutoFit/>
          </a:bodyPr>
          <a:lstStyle/>
          <a:p>
            <a:pPr lvl="0">
              <a:lnSpc>
                <a:spcPct val="150000"/>
              </a:lnSpc>
            </a:pPr>
            <a:r>
              <a:rPr lang="en-US" altLang="zh-CN" sz="2800" dirty="0" smtClean="0"/>
              <a:t>1.  </a:t>
            </a:r>
            <a:r>
              <a:rPr lang="zh-CN" altLang="en-US" sz="2800" dirty="0" smtClean="0"/>
              <a:t>知识准备</a:t>
            </a:r>
            <a:endParaRPr lang="en-US" altLang="zh-CN" sz="2800" dirty="0" smtClean="0"/>
          </a:p>
          <a:p>
            <a:pPr lvl="0">
              <a:lnSpc>
                <a:spcPct val="150000"/>
              </a:lnSpc>
            </a:pPr>
            <a:r>
              <a:rPr lang="en-US" altLang="zh-CN" sz="2800" dirty="0" smtClean="0"/>
              <a:t>2.  </a:t>
            </a:r>
            <a:r>
              <a:rPr lang="zh-CN" altLang="en-US" sz="2800" dirty="0" smtClean="0"/>
              <a:t>情感准备</a:t>
            </a:r>
            <a:endParaRPr lang="en-US" altLang="zh-CN" sz="2800" dirty="0" smtClean="0"/>
          </a:p>
          <a:p>
            <a:pPr lvl="0">
              <a:lnSpc>
                <a:spcPct val="150000"/>
              </a:lnSpc>
            </a:pPr>
            <a:r>
              <a:rPr lang="en-US" sz="2800" dirty="0" smtClean="0"/>
              <a:t>3</a:t>
            </a:r>
            <a:r>
              <a:rPr lang="zh-CN" altLang="en-US" sz="2800" dirty="0" smtClean="0"/>
              <a:t>．材料准备</a:t>
            </a:r>
            <a:endParaRPr lang="en-US" altLang="zh-CN" sz="2800" dirty="0" smtClean="0"/>
          </a:p>
          <a:p>
            <a:pPr lvl="0">
              <a:lnSpc>
                <a:spcPct val="150000"/>
              </a:lnSpc>
            </a:pPr>
            <a:r>
              <a:rPr lang="en-US" sz="2800" dirty="0" smtClean="0"/>
              <a:t>4</a:t>
            </a:r>
            <a:r>
              <a:rPr lang="zh-CN" altLang="en-US" sz="2800" dirty="0" smtClean="0"/>
              <a:t>．空间环境准备</a:t>
            </a:r>
            <a:endParaRPr lang="en-US" altLang="zh-CN" sz="28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1" cstate="print"/>
          <a:srcRect/>
          <a:stretch>
            <a:fillRect/>
          </a:stretch>
        </a:blipFill>
        <a:effectLst/>
      </p:bgPr>
    </p:bg>
    <p:spTree>
      <p:nvGrpSpPr>
        <p:cNvPr id="1" name=""/>
        <p:cNvGrpSpPr/>
        <p:nvPr/>
      </p:nvGrpSpPr>
      <p:grpSpPr>
        <a:xfrm>
          <a:off x="0" y="0"/>
          <a:ext cx="0" cy="0"/>
          <a:chOff x="0" y="0"/>
          <a:chExt cx="0" cy="0"/>
        </a:xfrm>
      </p:grpSpPr>
      <p:sp>
        <p:nvSpPr>
          <p:cNvPr id="2" name="标题 1"/>
          <p:cNvSpPr txBox="1"/>
          <p:nvPr/>
        </p:nvSpPr>
        <p:spPr bwMode="auto">
          <a:xfrm>
            <a:off x="357158" y="836712"/>
            <a:ext cx="8501122" cy="1143000"/>
          </a:xfrm>
          <a:prstGeom prst="rect">
            <a:avLst/>
          </a:prstGeom>
          <a:noFill/>
          <a:ln w="9525">
            <a:noFill/>
            <a:miter lim="800000"/>
          </a:ln>
        </p:spPr>
        <p:txBody>
          <a:bodyPr vert="horz" wrap="square" lIns="91440" tIns="45720" rIns="91440" bIns="45720" numCol="1" anchor="ctr" anchorCtr="0" compatLnSpc="1"/>
          <a:lstStyle/>
          <a:p>
            <a:pPr lvl="0" algn="ctr" eaLnBrk="0" hangingPunct="0">
              <a:defRPr/>
            </a:pPr>
            <a:r>
              <a:rPr kumimoji="0" lang="zh-CN" altLang="en-US" sz="4400" b="1" i="0" u="none" strike="noStrike" kern="1200" cap="none" spc="0" normalizeH="0" baseline="0" noProof="0" dirty="0" smtClean="0">
                <a:ln>
                  <a:noFill/>
                </a:ln>
                <a:solidFill>
                  <a:schemeClr val="tx1"/>
                </a:solidFill>
                <a:effectLst/>
                <a:uLnTx/>
                <a:uFillTx/>
                <a:latin typeface="华文隶书" panose="02010800040101010101" pitchFamily="2" charset="-122"/>
                <a:ea typeface="华文隶书" panose="02010800040101010101" pitchFamily="2" charset="-122"/>
                <a:cs typeface="+mj-cs"/>
              </a:rPr>
              <a:t>项目二  </a:t>
            </a:r>
            <a:r>
              <a:rPr lang="zh-CN" altLang="en-US" sz="4400" b="1" dirty="0" smtClean="0">
                <a:latin typeface="华文隶书" panose="02010800040101010101" pitchFamily="2" charset="-122"/>
                <a:ea typeface="华文隶书" panose="02010800040101010101" pitchFamily="2" charset="-122"/>
                <a:cs typeface="+mj-cs"/>
              </a:rPr>
              <a:t>幼儿园教育活动设计概述</a:t>
            </a:r>
            <a:endParaRPr lang="zh-CN" altLang="en-US" sz="4400" b="1" dirty="0" smtClean="0">
              <a:latin typeface="华文隶书" panose="02010800040101010101" pitchFamily="2" charset="-122"/>
              <a:ea typeface="华文隶书" panose="02010800040101010101" pitchFamily="2" charset="-122"/>
              <a:cs typeface="+mj-cs"/>
            </a:endParaRPr>
          </a:p>
        </p:txBody>
      </p:sp>
      <p:graphicFrame>
        <p:nvGraphicFramePr>
          <p:cNvPr id="21" name="图示 20"/>
          <p:cNvGraphicFramePr/>
          <p:nvPr/>
        </p:nvGraphicFramePr>
        <p:xfrm>
          <a:off x="500034" y="2143116"/>
          <a:ext cx="8286808" cy="3600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0">
          <a:blip r:embed="rId1" cstate="print"/>
          <a:srcRect/>
          <a:stretch>
            <a:fillRect/>
          </a:stretch>
        </a:blipFill>
        <a:effectLst/>
      </p:bgPr>
    </p:bg>
    <p:spTree>
      <p:nvGrpSpPr>
        <p:cNvPr id="1" name=""/>
        <p:cNvGrpSpPr/>
        <p:nvPr/>
      </p:nvGrpSpPr>
      <p:grpSpPr>
        <a:xfrm>
          <a:off x="0" y="0"/>
          <a:ext cx="0" cy="0"/>
          <a:chOff x="0" y="0"/>
          <a:chExt cx="0" cy="0"/>
        </a:xfrm>
      </p:grpSpPr>
      <p:sp>
        <p:nvSpPr>
          <p:cNvPr id="5" name="标题 1"/>
          <p:cNvSpPr txBox="1"/>
          <p:nvPr/>
        </p:nvSpPr>
        <p:spPr bwMode="auto">
          <a:xfrm>
            <a:off x="357158" y="142852"/>
            <a:ext cx="8643998" cy="928694"/>
          </a:xfrm>
          <a:prstGeom prst="rect">
            <a:avLst/>
          </a:prstGeom>
          <a:noFill/>
          <a:ln w="9525">
            <a:noFill/>
            <a:miter lim="800000"/>
          </a:ln>
        </p:spPr>
        <p:txBody>
          <a:bodyPr vert="horz" wrap="square" lIns="91440" tIns="45720" rIns="91440" bIns="45720" numCol="1" anchor="ctr" anchorCtr="0" compatLnSpc="1"/>
          <a:lstStyle/>
          <a:p>
            <a:pPr algn="ctr" eaLnBrk="0" hangingPunct="0">
              <a:defRPr/>
            </a:pPr>
            <a:r>
              <a:rPr lang="zh-CN" altLang="en-US" sz="2800" b="1" dirty="0" smtClean="0">
                <a:latin typeface="幼圆" panose="02010509060101010101" pitchFamily="49" charset="-122"/>
                <a:ea typeface="幼圆" panose="02010509060101010101" pitchFamily="49" charset="-122"/>
              </a:rPr>
              <a:t>四、</a:t>
            </a:r>
            <a:r>
              <a:rPr lang="zh-CN" altLang="en-US" sz="2800" b="1" dirty="0" smtClean="0"/>
              <a:t>学会设计活动过程</a:t>
            </a:r>
            <a:endParaRPr lang="zh-CN" altLang="en-US" sz="2800" b="1" dirty="0" smtClean="0"/>
          </a:p>
        </p:txBody>
      </p:sp>
      <p:sp>
        <p:nvSpPr>
          <p:cNvPr id="6" name="矩形 5"/>
          <p:cNvSpPr/>
          <p:nvPr/>
        </p:nvSpPr>
        <p:spPr>
          <a:xfrm>
            <a:off x="3214678" y="1285860"/>
            <a:ext cx="5786478" cy="2677656"/>
          </a:xfrm>
          <a:prstGeom prst="rect">
            <a:avLst/>
          </a:prstGeom>
        </p:spPr>
        <p:txBody>
          <a:bodyPr wrap="square">
            <a:spAutoFit/>
          </a:bodyPr>
          <a:lstStyle/>
          <a:p>
            <a:pPr lvl="0">
              <a:lnSpc>
                <a:spcPct val="150000"/>
              </a:lnSpc>
            </a:pPr>
            <a:r>
              <a:rPr lang="en-US" altLang="zh-CN" sz="2800" dirty="0" smtClean="0"/>
              <a:t>1.  </a:t>
            </a:r>
            <a:r>
              <a:rPr lang="zh-CN" altLang="en-US" sz="2800" dirty="0" smtClean="0"/>
              <a:t>分析教育内容</a:t>
            </a:r>
            <a:endParaRPr lang="en-US" altLang="zh-CN" sz="2800" dirty="0" smtClean="0"/>
          </a:p>
          <a:p>
            <a:pPr lvl="0">
              <a:lnSpc>
                <a:spcPct val="150000"/>
              </a:lnSpc>
            </a:pPr>
            <a:r>
              <a:rPr lang="en-US" altLang="zh-CN" sz="2800" dirty="0" smtClean="0"/>
              <a:t>2.  </a:t>
            </a:r>
            <a:r>
              <a:rPr lang="zh-CN" altLang="en-US" sz="2800" dirty="0" smtClean="0"/>
              <a:t>设计活动过程</a:t>
            </a:r>
            <a:endParaRPr lang="en-US" altLang="zh-CN" sz="2800" dirty="0" smtClean="0"/>
          </a:p>
          <a:p>
            <a:pPr lvl="0">
              <a:lnSpc>
                <a:spcPct val="150000"/>
              </a:lnSpc>
            </a:pPr>
            <a:r>
              <a:rPr lang="en-US" sz="2800" dirty="0" smtClean="0"/>
              <a:t>3</a:t>
            </a:r>
            <a:r>
              <a:rPr lang="zh-CN" altLang="en-US" sz="2800" dirty="0" smtClean="0"/>
              <a:t>．选择教育方法</a:t>
            </a:r>
            <a:endParaRPr lang="en-US" altLang="zh-CN" sz="2800" dirty="0" smtClean="0"/>
          </a:p>
          <a:p>
            <a:pPr lvl="0">
              <a:lnSpc>
                <a:spcPct val="150000"/>
              </a:lnSpc>
            </a:pPr>
            <a:r>
              <a:rPr lang="en-US" sz="2800" dirty="0" smtClean="0"/>
              <a:t>4</a:t>
            </a:r>
            <a:r>
              <a:rPr lang="zh-CN" altLang="en-US" sz="2800" dirty="0" smtClean="0"/>
              <a:t>．确定教育组织形式</a:t>
            </a:r>
            <a:endParaRPr lang="en-US" altLang="zh-CN" sz="2800" dirty="0" smtClean="0"/>
          </a:p>
        </p:txBody>
      </p:sp>
      <p:pic>
        <p:nvPicPr>
          <p:cNvPr id="4" name="图片 27650" descr="Gif0405_036"/>
          <p:cNvPicPr>
            <a:picLocks noChangeAspect="1" noChangeArrowheads="1"/>
          </p:cNvPicPr>
          <p:nvPr/>
        </p:nvPicPr>
        <p:blipFill>
          <a:blip r:embed="rId2"/>
          <a:srcRect/>
          <a:stretch>
            <a:fillRect/>
          </a:stretch>
        </p:blipFill>
        <p:spPr bwMode="auto">
          <a:xfrm rot="21433898">
            <a:off x="894933" y="966379"/>
            <a:ext cx="1600200" cy="1600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0">
          <a:blip r:embed="rId1" cstate="print"/>
          <a:srcRect/>
          <a:stretch>
            <a:fillRect/>
          </a:stretch>
        </a:blipFill>
        <a:effectLst/>
      </p:bgPr>
    </p:bg>
    <p:spTree>
      <p:nvGrpSpPr>
        <p:cNvPr id="1" name=""/>
        <p:cNvGrpSpPr/>
        <p:nvPr/>
      </p:nvGrpSpPr>
      <p:grpSpPr>
        <a:xfrm>
          <a:off x="0" y="0"/>
          <a:ext cx="0" cy="0"/>
          <a:chOff x="0" y="0"/>
          <a:chExt cx="0" cy="0"/>
        </a:xfrm>
      </p:grpSpPr>
      <p:sp>
        <p:nvSpPr>
          <p:cNvPr id="7" name="TextBox 6"/>
          <p:cNvSpPr txBox="1"/>
          <p:nvPr/>
        </p:nvSpPr>
        <p:spPr>
          <a:xfrm>
            <a:off x="539552" y="620688"/>
            <a:ext cx="4320480" cy="523220"/>
          </a:xfrm>
          <a:prstGeom prst="rect">
            <a:avLst/>
          </a:prstGeom>
          <a:noFill/>
        </p:spPr>
        <p:txBody>
          <a:bodyPr wrap="square" rtlCol="0">
            <a:spAutoFit/>
          </a:bodyPr>
          <a:lstStyle/>
          <a:p>
            <a:r>
              <a:rPr lang="en-US" altLang="zh-CN" sz="2800" dirty="0" smtClean="0"/>
              <a:t>【</a:t>
            </a:r>
            <a:r>
              <a:rPr lang="zh-CN" altLang="en-US" sz="2800" dirty="0" smtClean="0"/>
              <a:t>小任务</a:t>
            </a:r>
            <a:r>
              <a:rPr lang="en-US" altLang="zh-CN" sz="2800" dirty="0" smtClean="0"/>
              <a:t>】</a:t>
            </a:r>
            <a:endParaRPr lang="en-US" altLang="zh-CN" sz="2800" dirty="0" smtClean="0"/>
          </a:p>
        </p:txBody>
      </p:sp>
      <p:sp>
        <p:nvSpPr>
          <p:cNvPr id="8" name="TextBox 7"/>
          <p:cNvSpPr txBox="1"/>
          <p:nvPr/>
        </p:nvSpPr>
        <p:spPr>
          <a:xfrm>
            <a:off x="1187624" y="1772816"/>
            <a:ext cx="6480720" cy="2308324"/>
          </a:xfrm>
          <a:prstGeom prst="rect">
            <a:avLst/>
          </a:prstGeom>
          <a:solidFill>
            <a:schemeClr val="accent3">
              <a:lumMod val="20000"/>
              <a:lumOff val="80000"/>
            </a:schemeClr>
          </a:solidFill>
        </p:spPr>
        <p:txBody>
          <a:bodyPr wrap="square" rtlCol="0">
            <a:spAutoFit/>
          </a:bodyPr>
          <a:lstStyle/>
          <a:p>
            <a:endParaRPr lang="en-US" altLang="zh-CN" sz="2400" dirty="0" smtClean="0"/>
          </a:p>
          <a:p>
            <a:pPr>
              <a:lnSpc>
                <a:spcPct val="200000"/>
              </a:lnSpc>
            </a:pPr>
            <a:r>
              <a:rPr lang="zh-CN" altLang="en-US" sz="2400" b="1" dirty="0" smtClean="0"/>
              <a:t>       请设计一次中班语言活动</a:t>
            </a:r>
            <a:r>
              <a:rPr lang="en-US" altLang="zh-CN" sz="2400" b="1" dirty="0" smtClean="0"/>
              <a:t>《</a:t>
            </a:r>
            <a:r>
              <a:rPr lang="zh-CN" altLang="en-US" sz="2400" b="1" dirty="0" smtClean="0"/>
              <a:t>下雨了</a:t>
            </a:r>
            <a:r>
              <a:rPr lang="en-US" altLang="zh-CN" sz="2400" b="1" dirty="0" smtClean="0"/>
              <a:t>》</a:t>
            </a:r>
            <a:r>
              <a:rPr lang="zh-CN" altLang="en-US" sz="2400" b="1" dirty="0" smtClean="0"/>
              <a:t>的活动准备和活动过程。</a:t>
            </a:r>
            <a:endParaRPr lang="en-US" altLang="zh-CN" sz="2400" b="1" dirty="0" smtClean="0"/>
          </a:p>
          <a:p>
            <a:endParaRPr lang="zh-CN" altLang="en-US" sz="2400" dirty="0"/>
          </a:p>
        </p:txBody>
      </p:sp>
      <p:pic>
        <p:nvPicPr>
          <p:cNvPr id="4" name="图片 27651" descr="FLOW11"/>
          <p:cNvPicPr>
            <a:picLocks noChangeAspect="1" noChangeArrowheads="1"/>
          </p:cNvPicPr>
          <p:nvPr/>
        </p:nvPicPr>
        <p:blipFill>
          <a:blip r:embed="rId2"/>
          <a:srcRect/>
          <a:stretch>
            <a:fillRect/>
          </a:stretch>
        </p:blipFill>
        <p:spPr bwMode="auto">
          <a:xfrm>
            <a:off x="6443663" y="4149725"/>
            <a:ext cx="2120900" cy="22288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0">
          <a:blip r:embed="rId1" cstate="print"/>
          <a:srcRect/>
          <a:stretch>
            <a:fillRect/>
          </a:stretch>
        </a:blipFill>
        <a:effectLst/>
      </p:bgPr>
    </p:bg>
    <p:spTree>
      <p:nvGrpSpPr>
        <p:cNvPr id="1" name=""/>
        <p:cNvGrpSpPr/>
        <p:nvPr/>
      </p:nvGrpSpPr>
      <p:grpSpPr>
        <a:xfrm>
          <a:off x="0" y="0"/>
          <a:ext cx="0" cy="0"/>
          <a:chOff x="0" y="0"/>
          <a:chExt cx="0" cy="0"/>
        </a:xfrm>
      </p:grpSpPr>
      <p:sp>
        <p:nvSpPr>
          <p:cNvPr id="5" name="标题 1"/>
          <p:cNvSpPr txBox="1"/>
          <p:nvPr/>
        </p:nvSpPr>
        <p:spPr bwMode="auto">
          <a:xfrm>
            <a:off x="357158" y="142852"/>
            <a:ext cx="8643998" cy="928694"/>
          </a:xfrm>
          <a:prstGeom prst="rect">
            <a:avLst/>
          </a:prstGeom>
          <a:noFill/>
          <a:ln w="9525">
            <a:noFill/>
            <a:miter lim="800000"/>
          </a:ln>
        </p:spPr>
        <p:txBody>
          <a:bodyPr vert="horz" wrap="square" lIns="91440" tIns="45720" rIns="91440" bIns="45720" numCol="1" anchor="ctr" anchorCtr="0" compatLnSpc="1"/>
          <a:lstStyle/>
          <a:p>
            <a:pPr algn="ctr" eaLnBrk="0" hangingPunct="0">
              <a:defRPr/>
            </a:pPr>
            <a:r>
              <a:rPr lang="zh-CN" altLang="en-US" sz="2800" b="1" dirty="0" smtClean="0">
                <a:latin typeface="幼圆" panose="02010509060101010101" pitchFamily="49" charset="-122"/>
                <a:ea typeface="幼圆" panose="02010509060101010101" pitchFamily="49" charset="-122"/>
              </a:rPr>
              <a:t>五、</a:t>
            </a:r>
            <a:r>
              <a:rPr lang="zh-CN" altLang="en-US" sz="2800" b="1" dirty="0" smtClean="0"/>
              <a:t>学会设计拓展活动或者延伸活动</a:t>
            </a:r>
            <a:endParaRPr lang="zh-CN" altLang="en-US" sz="2800" b="1" dirty="0" smtClean="0"/>
          </a:p>
        </p:txBody>
      </p:sp>
      <p:sp>
        <p:nvSpPr>
          <p:cNvPr id="6" name="矩形 5"/>
          <p:cNvSpPr/>
          <p:nvPr/>
        </p:nvSpPr>
        <p:spPr>
          <a:xfrm>
            <a:off x="500034" y="1214422"/>
            <a:ext cx="7715304" cy="2923877"/>
          </a:xfrm>
          <a:prstGeom prst="rect">
            <a:avLst/>
          </a:prstGeom>
        </p:spPr>
        <p:txBody>
          <a:bodyPr wrap="square">
            <a:spAutoFit/>
          </a:bodyPr>
          <a:lstStyle/>
          <a:p>
            <a:pPr lvl="0">
              <a:lnSpc>
                <a:spcPct val="200000"/>
              </a:lnSpc>
            </a:pPr>
            <a:r>
              <a:rPr lang="zh-CN" altLang="en-US" sz="3600" b="1" i="1" u="sng" dirty="0" smtClean="0">
                <a:solidFill>
                  <a:schemeClr val="accent4">
                    <a:lumMod val="50000"/>
                  </a:schemeClr>
                </a:solidFill>
                <a:effectLst>
                  <a:outerShdw blurRad="38100" dist="38100" dir="2700000" algn="tl">
                    <a:srgbClr val="000000">
                      <a:alpha val="43137"/>
                    </a:srgbClr>
                  </a:outerShdw>
                </a:effectLst>
              </a:rPr>
              <a:t>讨论：</a:t>
            </a:r>
            <a:endParaRPr lang="en-US" altLang="zh-CN" sz="3600" b="1" i="1" u="sng" dirty="0" smtClean="0">
              <a:solidFill>
                <a:schemeClr val="accent4">
                  <a:lumMod val="50000"/>
                </a:schemeClr>
              </a:solidFill>
              <a:effectLst>
                <a:outerShdw blurRad="38100" dist="38100" dir="2700000" algn="tl">
                  <a:srgbClr val="000000">
                    <a:alpha val="43137"/>
                  </a:srgbClr>
                </a:outerShdw>
              </a:effectLst>
            </a:endParaRPr>
          </a:p>
          <a:p>
            <a:pPr lvl="0">
              <a:lnSpc>
                <a:spcPct val="200000"/>
              </a:lnSpc>
            </a:pPr>
            <a:r>
              <a:rPr lang="en-US" altLang="zh-CN" sz="2800" b="1" i="1" dirty="0" smtClean="0">
                <a:solidFill>
                  <a:schemeClr val="accent4">
                    <a:lumMod val="50000"/>
                  </a:schemeClr>
                </a:solidFill>
                <a:effectLst>
                  <a:outerShdw blurRad="38100" dist="38100" dir="2700000" algn="tl">
                    <a:srgbClr val="000000">
                      <a:alpha val="43137"/>
                    </a:srgbClr>
                  </a:outerShdw>
                </a:effectLst>
              </a:rPr>
              <a:t>               1.  </a:t>
            </a:r>
            <a:r>
              <a:rPr lang="zh-CN" altLang="en-US" sz="2800" dirty="0" smtClean="0"/>
              <a:t>拓展活动或延伸活动有何作用？</a:t>
            </a:r>
            <a:endParaRPr lang="en-US" altLang="zh-CN" sz="2800" dirty="0" smtClean="0"/>
          </a:p>
          <a:p>
            <a:pPr lvl="0">
              <a:lnSpc>
                <a:spcPct val="200000"/>
              </a:lnSpc>
            </a:pPr>
            <a:r>
              <a:rPr lang="en-US" altLang="zh-CN" sz="2800" dirty="0" smtClean="0"/>
              <a:t>               </a:t>
            </a:r>
            <a:r>
              <a:rPr lang="en-US" altLang="zh-CN" sz="2800" b="1" i="1" dirty="0" smtClean="0">
                <a:solidFill>
                  <a:schemeClr val="accent4">
                    <a:lumMod val="50000"/>
                  </a:schemeClr>
                </a:solidFill>
                <a:effectLst>
                  <a:outerShdw blurRad="38100" dist="38100" dir="2700000" algn="tl">
                    <a:srgbClr val="000000">
                      <a:alpha val="43137"/>
                    </a:srgbClr>
                  </a:outerShdw>
                </a:effectLst>
              </a:rPr>
              <a:t>2.  </a:t>
            </a:r>
            <a:r>
              <a:rPr lang="zh-CN" altLang="en-US" sz="2800" dirty="0" smtClean="0"/>
              <a:t>有哪些常见的拓展活动或延伸活动？</a:t>
            </a:r>
            <a:endParaRPr lang="en-US" altLang="zh-CN" sz="2800"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0">
          <a:blip r:embed="rId1" cstate="print"/>
          <a:srcRect/>
          <a:stretch>
            <a:fillRect/>
          </a:stretch>
        </a:blipFill>
        <a:effectLst/>
      </p:bgPr>
    </p:bg>
    <p:spTree>
      <p:nvGrpSpPr>
        <p:cNvPr id="1" name=""/>
        <p:cNvGrpSpPr/>
        <p:nvPr/>
      </p:nvGrpSpPr>
      <p:grpSpPr>
        <a:xfrm>
          <a:off x="0" y="0"/>
          <a:ext cx="0" cy="0"/>
          <a:chOff x="0" y="0"/>
          <a:chExt cx="0" cy="0"/>
        </a:xfrm>
      </p:grpSpPr>
      <p:sp>
        <p:nvSpPr>
          <p:cNvPr id="8" name="矩形 7"/>
          <p:cNvSpPr/>
          <p:nvPr/>
        </p:nvSpPr>
        <p:spPr>
          <a:xfrm>
            <a:off x="701646" y="2212325"/>
            <a:ext cx="3357586" cy="785818"/>
          </a:xfrm>
          <a:prstGeom prst="rect">
            <a:avLst/>
          </a:prstGeom>
          <a:gradFill>
            <a:gsLst>
              <a:gs pos="0">
                <a:schemeClr val="accent4">
                  <a:alpha val="74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dirty="0" smtClean="0">
                <a:solidFill>
                  <a:schemeClr val="tx1"/>
                </a:solidFill>
              </a:rPr>
              <a:t>目标</a:t>
            </a:r>
            <a:r>
              <a:rPr lang="en-US" altLang="zh-CN" sz="2400" b="1" dirty="0" smtClean="0">
                <a:solidFill>
                  <a:schemeClr val="tx1"/>
                </a:solidFill>
              </a:rPr>
              <a:t>+</a:t>
            </a:r>
            <a:r>
              <a:rPr lang="zh-CN" altLang="en-US" sz="2400" b="1" dirty="0" smtClean="0">
                <a:solidFill>
                  <a:schemeClr val="tx1"/>
                </a:solidFill>
              </a:rPr>
              <a:t>兴趣、需要</a:t>
            </a:r>
            <a:r>
              <a:rPr lang="en-US" altLang="zh-CN" sz="2400" b="1" dirty="0" smtClean="0">
                <a:solidFill>
                  <a:schemeClr val="tx1"/>
                </a:solidFill>
              </a:rPr>
              <a:t>+</a:t>
            </a:r>
            <a:r>
              <a:rPr lang="zh-CN" altLang="en-US" sz="2400" b="1" dirty="0" smtClean="0">
                <a:solidFill>
                  <a:schemeClr val="tx1"/>
                </a:solidFill>
              </a:rPr>
              <a:t>内容</a:t>
            </a:r>
            <a:endParaRPr lang="zh-CN" altLang="en-US" sz="2400" b="1" dirty="0">
              <a:solidFill>
                <a:schemeClr val="tx1"/>
              </a:solidFill>
            </a:endParaRPr>
          </a:p>
        </p:txBody>
      </p:sp>
      <p:sp>
        <p:nvSpPr>
          <p:cNvPr id="17" name="圆角矩形 6"/>
          <p:cNvSpPr/>
          <p:nvPr/>
        </p:nvSpPr>
        <p:spPr>
          <a:xfrm>
            <a:off x="1428728" y="142852"/>
            <a:ext cx="5431155" cy="782320"/>
          </a:xfrm>
          <a:prstGeom prst="rect">
            <a:avLst/>
          </a:prstGeom>
          <a:scene3d>
            <a:camera prst="orthographicFront"/>
            <a:lightRig rig="flat" dir="t"/>
          </a:scene3d>
          <a:sp3d/>
        </p:spPr>
        <p:style>
          <a:lnRef idx="0">
            <a:scrgbClr r="0" g="0" b="0"/>
          </a:lnRef>
          <a:fillRef idx="0">
            <a:scrgbClr r="0" g="0" b="0"/>
          </a:fillRef>
          <a:effectRef idx="0">
            <a:scrgbClr r="0" g="0" b="0"/>
          </a:effectRef>
          <a:fontRef idx="minor">
            <a:schemeClr val="dk1"/>
          </a:fontRef>
        </p:style>
        <p:txBody>
          <a:bodyPr spcFirstLastPara="0" vert="horz" wrap="square" lIns="121920" tIns="60960" rIns="121920" bIns="60960" numCol="1" spcCol="1270" anchor="ctr" anchorCtr="0">
            <a:noAutofit/>
          </a:bodyPr>
          <a:lstStyle/>
          <a:p>
            <a:pPr lvl="0" algn="ctr" defTabSz="1422400">
              <a:lnSpc>
                <a:spcPct val="90000"/>
              </a:lnSpc>
              <a:spcBef>
                <a:spcPct val="0"/>
              </a:spcBef>
              <a:spcAft>
                <a:spcPct val="35000"/>
              </a:spcAft>
            </a:pPr>
            <a:r>
              <a:rPr lang="zh-CN" altLang="en-US" sz="4000" b="1" kern="1200" dirty="0" smtClean="0">
                <a:latin typeface="幼圆" panose="02010509060101010101" pitchFamily="49" charset="-122"/>
                <a:ea typeface="幼圆" panose="02010509060101010101" pitchFamily="49" charset="-122"/>
              </a:rPr>
              <a:t> </a:t>
            </a:r>
            <a:endParaRPr lang="zh-CN" altLang="en-US" sz="4000" b="1" kern="1200" dirty="0">
              <a:latin typeface="幼圆" panose="02010509060101010101" pitchFamily="49" charset="-122"/>
              <a:ea typeface="幼圆" panose="02010509060101010101" pitchFamily="49" charset="-122"/>
            </a:endParaRPr>
          </a:p>
        </p:txBody>
      </p:sp>
      <p:sp>
        <p:nvSpPr>
          <p:cNvPr id="4" name="矩形 3"/>
          <p:cNvSpPr/>
          <p:nvPr/>
        </p:nvSpPr>
        <p:spPr>
          <a:xfrm>
            <a:off x="356840" y="1073128"/>
            <a:ext cx="8429684" cy="461665"/>
          </a:xfrm>
          <a:prstGeom prst="rect">
            <a:avLst/>
          </a:prstGeom>
        </p:spPr>
        <p:txBody>
          <a:bodyPr wrap="square">
            <a:spAutoFit/>
          </a:bodyPr>
          <a:lstStyle/>
          <a:p>
            <a:r>
              <a:rPr lang="zh-CN" altLang="en-US" sz="2400" b="1" dirty="0" smtClean="0">
                <a:solidFill>
                  <a:schemeClr val="accent4">
                    <a:lumMod val="50000"/>
                  </a:schemeClr>
                </a:solidFill>
              </a:rPr>
              <a:t>总之，幼儿园教育活动的设计过程可以简化为一个基本公式：</a:t>
            </a:r>
            <a:endParaRPr lang="zh-CN" altLang="en-US" sz="2400" b="1" dirty="0">
              <a:solidFill>
                <a:schemeClr val="accent4">
                  <a:lumMod val="50000"/>
                </a:schemeClr>
              </a:solidFill>
            </a:endParaRPr>
          </a:p>
        </p:txBody>
      </p:sp>
      <p:sp>
        <p:nvSpPr>
          <p:cNvPr id="9" name="矩形 8"/>
          <p:cNvSpPr/>
          <p:nvPr/>
        </p:nvSpPr>
        <p:spPr>
          <a:xfrm>
            <a:off x="5758820" y="2212325"/>
            <a:ext cx="2214578" cy="785818"/>
          </a:xfrm>
          <a:prstGeom prst="rect">
            <a:avLst/>
          </a:prstGeom>
          <a:gradFill>
            <a:gsLst>
              <a:gs pos="0">
                <a:schemeClr val="accent4">
                  <a:alpha val="74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dirty="0" smtClean="0">
                <a:solidFill>
                  <a:schemeClr val="tx1"/>
                </a:solidFill>
              </a:rPr>
              <a:t>活动</a:t>
            </a:r>
            <a:endParaRPr lang="zh-CN" altLang="en-US" sz="2400" b="1" dirty="0">
              <a:solidFill>
                <a:schemeClr val="tx1"/>
              </a:solidFill>
            </a:endParaRPr>
          </a:p>
        </p:txBody>
      </p:sp>
      <p:cxnSp>
        <p:nvCxnSpPr>
          <p:cNvPr id="11" name="直接箭头连接符 10"/>
          <p:cNvCxnSpPr/>
          <p:nvPr/>
        </p:nvCxnSpPr>
        <p:spPr>
          <a:xfrm>
            <a:off x="4187820" y="2690166"/>
            <a:ext cx="1428760" cy="35718"/>
          </a:xfrm>
          <a:prstGeom prst="straightConnector1">
            <a:avLst/>
          </a:prstGeom>
          <a:ln w="44450">
            <a:solidFill>
              <a:srgbClr val="0F02BE"/>
            </a:solidFill>
            <a:tailEnd type="arrow"/>
          </a:ln>
        </p:spPr>
        <p:style>
          <a:lnRef idx="1">
            <a:schemeClr val="accent1"/>
          </a:lnRef>
          <a:fillRef idx="0">
            <a:schemeClr val="accent1"/>
          </a:fillRef>
          <a:effectRef idx="0">
            <a:schemeClr val="accent1"/>
          </a:effectRef>
          <a:fontRef idx="minor">
            <a:schemeClr val="tx1"/>
          </a:fontRef>
        </p:style>
      </p:cxnSp>
      <p:sp>
        <p:nvSpPr>
          <p:cNvPr id="15" name="矩形 14"/>
          <p:cNvSpPr/>
          <p:nvPr/>
        </p:nvSpPr>
        <p:spPr>
          <a:xfrm>
            <a:off x="3399148" y="4039867"/>
            <a:ext cx="2786082" cy="785818"/>
          </a:xfrm>
          <a:prstGeom prst="rect">
            <a:avLst/>
          </a:prstGeom>
          <a:gradFill>
            <a:gsLst>
              <a:gs pos="0">
                <a:schemeClr val="accent4">
                  <a:alpha val="74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dirty="0" smtClean="0">
                <a:solidFill>
                  <a:schemeClr val="tx1"/>
                </a:solidFill>
              </a:rPr>
              <a:t>评价</a:t>
            </a:r>
            <a:endParaRPr lang="zh-CN" altLang="en-US" sz="2400" b="1" dirty="0">
              <a:solidFill>
                <a:schemeClr val="tx1"/>
              </a:solidFill>
            </a:endParaRPr>
          </a:p>
        </p:txBody>
      </p:sp>
      <p:sp>
        <p:nvSpPr>
          <p:cNvPr id="16" name="矩形 15"/>
          <p:cNvSpPr/>
          <p:nvPr/>
        </p:nvSpPr>
        <p:spPr>
          <a:xfrm>
            <a:off x="4292279" y="2138347"/>
            <a:ext cx="1000132" cy="461665"/>
          </a:xfrm>
          <a:prstGeom prst="rect">
            <a:avLst/>
          </a:prstGeom>
        </p:spPr>
        <p:txBody>
          <a:bodyPr wrap="square">
            <a:spAutoFit/>
          </a:bodyPr>
          <a:lstStyle/>
          <a:p>
            <a:r>
              <a:rPr lang="zh-CN" altLang="en-US" sz="2400" b="1" dirty="0" smtClean="0">
                <a:solidFill>
                  <a:schemeClr val="accent4">
                    <a:lumMod val="50000"/>
                  </a:schemeClr>
                </a:solidFill>
                <a:latin typeface="黑体" panose="02010609060101010101" pitchFamily="49" charset="-122"/>
                <a:ea typeface="黑体" panose="02010609060101010101" pitchFamily="49" charset="-122"/>
              </a:rPr>
              <a:t> 实施</a:t>
            </a:r>
            <a:endParaRPr lang="zh-CN" altLang="en-US" sz="2400" b="1" dirty="0">
              <a:solidFill>
                <a:schemeClr val="accent4">
                  <a:lumMod val="50000"/>
                </a:schemeClr>
              </a:solidFill>
              <a:latin typeface="黑体" panose="02010609060101010101" pitchFamily="49" charset="-122"/>
              <a:ea typeface="黑体" panose="02010609060101010101" pitchFamily="49" charset="-122"/>
            </a:endParaRPr>
          </a:p>
        </p:txBody>
      </p:sp>
      <p:cxnSp>
        <p:nvCxnSpPr>
          <p:cNvPr id="19" name="直接箭头连接符 18"/>
          <p:cNvCxnSpPr/>
          <p:nvPr/>
        </p:nvCxnSpPr>
        <p:spPr>
          <a:xfrm>
            <a:off x="3298498" y="3111173"/>
            <a:ext cx="1428760" cy="928694"/>
          </a:xfrm>
          <a:prstGeom prst="straightConnector1">
            <a:avLst/>
          </a:prstGeom>
          <a:ln w="44450">
            <a:solidFill>
              <a:srgbClr val="0F02BE"/>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24" name="直接箭头连接符 23"/>
          <p:cNvCxnSpPr/>
          <p:nvPr/>
        </p:nvCxnSpPr>
        <p:spPr>
          <a:xfrm rot="10800000" flipV="1">
            <a:off x="4937444" y="3111173"/>
            <a:ext cx="1357322" cy="928694"/>
          </a:xfrm>
          <a:prstGeom prst="straightConnector1">
            <a:avLst/>
          </a:prstGeom>
          <a:ln w="44450">
            <a:solidFill>
              <a:srgbClr val="0F02BE"/>
            </a:solidFill>
            <a:headEnd type="arrow"/>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0">
          <a:blip r:embed="rId1" cstate="print"/>
          <a:srcRect/>
          <a:stretch>
            <a:fillRect/>
          </a:stretch>
        </a:blipFill>
        <a:effectLst/>
      </p:bgPr>
    </p:bg>
    <p:spTree>
      <p:nvGrpSpPr>
        <p:cNvPr id="1" name=""/>
        <p:cNvGrpSpPr/>
        <p:nvPr/>
      </p:nvGrpSpPr>
      <p:grpSpPr>
        <a:xfrm>
          <a:off x="0" y="0"/>
          <a:ext cx="0" cy="0"/>
          <a:chOff x="0" y="0"/>
          <a:chExt cx="0" cy="0"/>
        </a:xfrm>
      </p:grpSpPr>
      <p:sp>
        <p:nvSpPr>
          <p:cNvPr id="7" name="TextBox 6"/>
          <p:cNvSpPr txBox="1"/>
          <p:nvPr/>
        </p:nvSpPr>
        <p:spPr>
          <a:xfrm>
            <a:off x="539552" y="620688"/>
            <a:ext cx="4320480" cy="523220"/>
          </a:xfrm>
          <a:prstGeom prst="rect">
            <a:avLst/>
          </a:prstGeom>
          <a:noFill/>
        </p:spPr>
        <p:txBody>
          <a:bodyPr wrap="square" rtlCol="0">
            <a:spAutoFit/>
          </a:bodyPr>
          <a:lstStyle/>
          <a:p>
            <a:r>
              <a:rPr lang="en-US" altLang="zh-CN" sz="2800" dirty="0" smtClean="0"/>
              <a:t>【</a:t>
            </a:r>
            <a:r>
              <a:rPr lang="zh-CN" altLang="en-US" sz="2800" b="1" dirty="0" smtClean="0"/>
              <a:t>实践练习</a:t>
            </a:r>
            <a:r>
              <a:rPr lang="en-US" altLang="zh-CN" sz="2800" dirty="0" smtClean="0"/>
              <a:t>】</a:t>
            </a:r>
            <a:endParaRPr lang="en-US" altLang="zh-CN" sz="2800" dirty="0" smtClean="0"/>
          </a:p>
        </p:txBody>
      </p:sp>
      <p:sp>
        <p:nvSpPr>
          <p:cNvPr id="8" name="TextBox 7"/>
          <p:cNvSpPr txBox="1"/>
          <p:nvPr/>
        </p:nvSpPr>
        <p:spPr>
          <a:xfrm>
            <a:off x="1071538" y="1785926"/>
            <a:ext cx="6670524" cy="2492990"/>
          </a:xfrm>
          <a:prstGeom prst="rect">
            <a:avLst/>
          </a:prstGeom>
          <a:solidFill>
            <a:schemeClr val="accent3">
              <a:lumMod val="20000"/>
              <a:lumOff val="80000"/>
            </a:schemeClr>
          </a:solidFill>
        </p:spPr>
        <p:txBody>
          <a:bodyPr wrap="square" rtlCol="0">
            <a:spAutoFit/>
          </a:bodyPr>
          <a:lstStyle/>
          <a:p>
            <a:endParaRPr lang="en-US" altLang="zh-CN" sz="2400" dirty="0" smtClean="0"/>
          </a:p>
          <a:p>
            <a:pPr>
              <a:lnSpc>
                <a:spcPct val="150000"/>
              </a:lnSpc>
            </a:pPr>
            <a:r>
              <a:rPr lang="zh-CN" altLang="en-US" sz="2400" b="1" dirty="0" smtClean="0"/>
              <a:t>        试根据幼儿园教育活动设计的基本步骤设计出一次具体的教育活动方案，活动领域和年龄段都不限。</a:t>
            </a:r>
            <a:endParaRPr lang="en-US" altLang="zh-CN" sz="2400" dirty="0" smtClean="0"/>
          </a:p>
          <a:p>
            <a:endParaRPr lang="zh-CN" altLang="en-US" sz="2400" dirty="0"/>
          </a:p>
        </p:txBody>
      </p:sp>
      <p:pic>
        <p:nvPicPr>
          <p:cNvPr id="4" name="图片 27651" descr="FLOW11"/>
          <p:cNvPicPr>
            <a:picLocks noChangeAspect="1" noChangeArrowheads="1"/>
          </p:cNvPicPr>
          <p:nvPr/>
        </p:nvPicPr>
        <p:blipFill>
          <a:blip r:embed="rId2"/>
          <a:srcRect/>
          <a:stretch>
            <a:fillRect/>
          </a:stretch>
        </p:blipFill>
        <p:spPr bwMode="auto">
          <a:xfrm>
            <a:off x="6443663" y="4149725"/>
            <a:ext cx="2120900" cy="22288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0">
          <a:blip r:embed="rId1" cstate="print"/>
          <a:srcRect/>
          <a:stretch>
            <a:fillRect/>
          </a:stretch>
        </a:blipFill>
        <a:effectLst/>
      </p:bgPr>
    </p:bg>
    <p:spTree>
      <p:nvGrpSpPr>
        <p:cNvPr id="1" name=""/>
        <p:cNvGrpSpPr/>
        <p:nvPr/>
      </p:nvGrpSpPr>
      <p:grpSpPr>
        <a:xfrm>
          <a:off x="0" y="0"/>
          <a:ext cx="0" cy="0"/>
          <a:chOff x="0" y="0"/>
          <a:chExt cx="0" cy="0"/>
        </a:xfrm>
      </p:grpSpPr>
      <p:sp>
        <p:nvSpPr>
          <p:cNvPr id="2" name="矩形 1"/>
          <p:cNvSpPr/>
          <p:nvPr/>
        </p:nvSpPr>
        <p:spPr>
          <a:xfrm>
            <a:off x="730885" y="1232535"/>
            <a:ext cx="7073900" cy="1753235"/>
          </a:xfrm>
          <a:prstGeom prst="rect">
            <a:avLst/>
          </a:prstGeom>
        </p:spPr>
        <p:txBody>
          <a:bodyPr wrap="square">
            <a:spAutoFit/>
          </a:bodyPr>
          <a:p>
            <a:pPr lvl="0">
              <a:lnSpc>
                <a:spcPct val="150000"/>
              </a:lnSpc>
            </a:pPr>
            <a:r>
              <a:rPr lang="zh-CN" altLang="en-US" sz="2800" dirty="0" smtClean="0"/>
              <a:t>       </a:t>
            </a:r>
            <a:r>
              <a:rPr lang="zh-CN" altLang="en-US" sz="7200" dirty="0" smtClean="0">
                <a:solidFill>
                  <a:schemeClr val="accent1"/>
                </a:solidFill>
                <a:effectLst>
                  <a:outerShdw blurRad="38100" dist="25400" dir="5400000" algn="ctr" rotWithShape="0">
                    <a:srgbClr val="6E747A">
                      <a:alpha val="43000"/>
                    </a:srgbClr>
                  </a:outerShdw>
                </a:effectLst>
              </a:rPr>
              <a:t> </a:t>
            </a:r>
            <a:r>
              <a:rPr lang="en-US" altLang="zh-CN" sz="7200" dirty="0" smtClean="0">
                <a:ln w="22225">
                  <a:solidFill>
                    <a:schemeClr val="accent2"/>
                  </a:solidFill>
                  <a:prstDash val="solid"/>
                </a:ln>
                <a:solidFill>
                  <a:schemeClr val="accent2">
                    <a:lumMod val="40000"/>
                    <a:lumOff val="60000"/>
                  </a:schemeClr>
                </a:solidFill>
                <a:effectLst/>
              </a:rPr>
              <a:t>THANK </a:t>
            </a:r>
            <a:r>
              <a:rPr lang="en-US" sz="7200" dirty="0" smtClean="0">
                <a:ln w="22225">
                  <a:solidFill>
                    <a:schemeClr val="accent2"/>
                  </a:solidFill>
                  <a:prstDash val="solid"/>
                </a:ln>
                <a:solidFill>
                  <a:schemeClr val="accent2">
                    <a:lumMod val="40000"/>
                    <a:lumOff val="60000"/>
                  </a:schemeClr>
                </a:solidFill>
                <a:effectLst/>
              </a:rPr>
              <a:t> YOU</a:t>
            </a:r>
            <a:endParaRPr lang="en-US" sz="7200" dirty="0" smtClean="0">
              <a:ln w="22225">
                <a:solidFill>
                  <a:schemeClr val="accent2"/>
                </a:solidFill>
                <a:prstDash val="solid"/>
              </a:ln>
              <a:solidFill>
                <a:schemeClr val="accent2">
                  <a:lumMod val="40000"/>
                  <a:lumOff val="60000"/>
                </a:schemeClr>
              </a:solidFill>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1" cstate="print"/>
          <a:srcRect/>
          <a:stretch>
            <a:fillRect/>
          </a:stretch>
        </a:blipFill>
        <a:effectLst/>
      </p:bgPr>
    </p:bg>
    <p:spTree>
      <p:nvGrpSpPr>
        <p:cNvPr id="1" name=""/>
        <p:cNvGrpSpPr/>
        <p:nvPr/>
      </p:nvGrpSpPr>
      <p:grpSpPr>
        <a:xfrm>
          <a:off x="0" y="0"/>
          <a:ext cx="0" cy="0"/>
          <a:chOff x="0" y="0"/>
          <a:chExt cx="0" cy="0"/>
        </a:xfrm>
      </p:grpSpPr>
      <p:sp>
        <p:nvSpPr>
          <p:cNvPr id="2" name="标题 1"/>
          <p:cNvSpPr txBox="1"/>
          <p:nvPr/>
        </p:nvSpPr>
        <p:spPr bwMode="auto">
          <a:xfrm>
            <a:off x="750228" y="153012"/>
            <a:ext cx="7643866" cy="928694"/>
          </a:xfrm>
          <a:prstGeom prst="rect">
            <a:avLst/>
          </a:prstGeom>
          <a:noFill/>
          <a:ln w="9525">
            <a:noFill/>
            <a:miter lim="800000"/>
          </a:ln>
        </p:spPr>
        <p:txBody>
          <a:bodyPr vert="horz" wrap="square" lIns="91440" tIns="45720" rIns="91440" bIns="45720" numCol="1" anchor="ctr" anchorCtr="0" compatLnSpc="1"/>
          <a:p>
            <a:pPr algn="ctr" eaLnBrk="0" hangingPunct="0">
              <a:defRPr/>
            </a:pPr>
            <a:r>
              <a:rPr lang="zh-CN" altLang="en-US" sz="3200" b="1" dirty="0" smtClean="0">
                <a:latin typeface="幼圆" panose="02010509060101010101" pitchFamily="49" charset="-122"/>
                <a:ea typeface="幼圆" panose="02010509060101010101" pitchFamily="49" charset="-122"/>
              </a:rPr>
              <a:t>学习目标</a:t>
            </a:r>
            <a:endParaRPr lang="zh-CN" altLang="en-US" sz="3200" b="1" dirty="0" smtClean="0">
              <a:latin typeface="幼圆" panose="02010509060101010101" pitchFamily="49" charset="-122"/>
              <a:ea typeface="幼圆" panose="02010509060101010101" pitchFamily="49" charset="-122"/>
            </a:endParaRPr>
          </a:p>
        </p:txBody>
      </p:sp>
      <p:sp>
        <p:nvSpPr>
          <p:cNvPr id="3" name="矩形 2"/>
          <p:cNvSpPr/>
          <p:nvPr/>
        </p:nvSpPr>
        <p:spPr>
          <a:xfrm>
            <a:off x="591185" y="1000125"/>
            <a:ext cx="8102600" cy="4154170"/>
          </a:xfrm>
          <a:prstGeom prst="rect">
            <a:avLst/>
          </a:prstGeom>
        </p:spPr>
        <p:txBody>
          <a:bodyPr wrap="square">
            <a:spAutoFit/>
          </a:bodyPr>
          <a:p>
            <a:pPr marL="342900" lvl="0" indent="-342900">
              <a:lnSpc>
                <a:spcPct val="150000"/>
              </a:lnSpc>
              <a:buFont typeface="Arial" panose="020B0604020202020204" pitchFamily="34" charset="0"/>
              <a:buChar char="•"/>
            </a:pPr>
            <a:r>
              <a:rPr lang="zh-CN" altLang="en-US" sz="2400" b="1" dirty="0" smtClean="0"/>
              <a:t>知识目标</a:t>
            </a:r>
            <a:r>
              <a:rPr lang="zh-CN" altLang="en-US" sz="2400" dirty="0" smtClean="0"/>
              <a:t>：理解幼儿园教育活动设计的内涵，了解幼儿园教育活动设计的意义；掌握幼儿园教育活动设计的基本原则、基本步骤。</a:t>
            </a:r>
            <a:endParaRPr lang="zh-CN" altLang="en-US" sz="2400" dirty="0" smtClean="0"/>
          </a:p>
          <a:p>
            <a:pPr marL="342900" lvl="0" indent="-342900">
              <a:lnSpc>
                <a:spcPct val="150000"/>
              </a:lnSpc>
              <a:buFont typeface="Arial" panose="020B0604020202020204" pitchFamily="34" charset="0"/>
              <a:buChar char="•"/>
            </a:pPr>
            <a:r>
              <a:rPr lang="zh-CN" altLang="en-US" sz="2400" b="1" dirty="0" smtClean="0"/>
              <a:t>技能目标</a:t>
            </a:r>
            <a:r>
              <a:rPr lang="zh-CN" altLang="en-US" sz="2400" dirty="0" smtClean="0"/>
              <a:t>：能够运用幼儿园教育活动设计的基本步骤进行活动方案的设计。</a:t>
            </a:r>
            <a:endParaRPr lang="zh-CN" altLang="en-US" sz="2400" dirty="0" smtClean="0"/>
          </a:p>
          <a:p>
            <a:pPr marL="342900" lvl="0" indent="-342900">
              <a:lnSpc>
                <a:spcPct val="150000"/>
              </a:lnSpc>
              <a:buFont typeface="Arial" panose="020B0604020202020204" pitchFamily="34" charset="0"/>
              <a:buChar char="•"/>
            </a:pPr>
            <a:r>
              <a:rPr lang="zh-CN" altLang="en-US" sz="2400" b="1" dirty="0" smtClean="0"/>
              <a:t>情感态度目标</a:t>
            </a:r>
            <a:r>
              <a:rPr lang="zh-CN" altLang="en-US" sz="2400" dirty="0" smtClean="0"/>
              <a:t>：逐渐喜欢设计幼儿园教育活动。</a:t>
            </a:r>
            <a:endParaRPr lang="zh-CN" altLang="en-US" sz="2400" dirty="0" smtClean="0"/>
          </a:p>
          <a:p>
            <a:pPr marL="457200" lvl="0" indent="-457200">
              <a:lnSpc>
                <a:spcPct val="150000"/>
              </a:lnSpc>
            </a:pPr>
            <a:r>
              <a:rPr lang="zh-CN" altLang="en-US" sz="3200" dirty="0" smtClean="0"/>
              <a:t>    </a:t>
            </a:r>
            <a:r>
              <a:rPr lang="en-US" altLang="zh-CN" sz="3200" dirty="0" smtClean="0"/>
              <a:t>  </a:t>
            </a:r>
            <a:endParaRPr lang="zh-CN" altLang="en-US" dirty="0">
              <a:latin typeface="幼圆" panose="02010509060101010101" pitchFamily="49" charset="-122"/>
              <a:ea typeface="幼圆" panose="02010509060101010101" pitchFamily="49" charset="-122"/>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1" cstate="print"/>
          <a:srcRect/>
          <a:stretch>
            <a:fillRect/>
          </a:stretch>
        </a:blipFill>
        <a:effectLst/>
      </p:bgPr>
    </p:bg>
    <p:spTree>
      <p:nvGrpSpPr>
        <p:cNvPr id="1" name=""/>
        <p:cNvGrpSpPr/>
        <p:nvPr/>
      </p:nvGrpSpPr>
      <p:grpSpPr>
        <a:xfrm>
          <a:off x="0" y="0"/>
          <a:ext cx="0" cy="0"/>
          <a:chOff x="0" y="0"/>
          <a:chExt cx="0" cy="0"/>
        </a:xfrm>
      </p:grpSpPr>
      <p:grpSp>
        <p:nvGrpSpPr>
          <p:cNvPr id="20" name="组合 19"/>
          <p:cNvGrpSpPr/>
          <p:nvPr/>
        </p:nvGrpSpPr>
        <p:grpSpPr>
          <a:xfrm>
            <a:off x="35496" y="116632"/>
            <a:ext cx="7679777" cy="866697"/>
            <a:chOff x="1007604" y="2995651"/>
            <a:chExt cx="7535559" cy="866697"/>
          </a:xfrm>
        </p:grpSpPr>
        <p:grpSp>
          <p:nvGrpSpPr>
            <p:cNvPr id="14" name="组合 13"/>
            <p:cNvGrpSpPr/>
            <p:nvPr/>
          </p:nvGrpSpPr>
          <p:grpSpPr>
            <a:xfrm>
              <a:off x="3573968" y="3082323"/>
              <a:ext cx="4969195" cy="693358"/>
              <a:chOff x="2566364" y="998506"/>
              <a:chExt cx="4969195" cy="693358"/>
            </a:xfrm>
          </p:grpSpPr>
          <p:sp>
            <p:nvSpPr>
              <p:cNvPr id="18" name="同侧圆角矩形 17"/>
              <p:cNvSpPr/>
              <p:nvPr/>
            </p:nvSpPr>
            <p:spPr>
              <a:xfrm rot="5400000">
                <a:off x="4704283" y="-1139413"/>
                <a:ext cx="693358" cy="4969195"/>
              </a:xfrm>
              <a:prstGeom prst="round2SameRect">
                <a:avLst/>
              </a:prstGeom>
            </p:spPr>
            <p:style>
              <a:lnRef idx="1">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19" name="同侧圆角矩形 4"/>
              <p:cNvSpPr/>
              <p:nvPr/>
            </p:nvSpPr>
            <p:spPr>
              <a:xfrm>
                <a:off x="2566366" y="1032351"/>
                <a:ext cx="4899096" cy="625664"/>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47650" tIns="123825" rIns="247650" bIns="123825" numCol="1" spcCol="1270" anchor="ctr" anchorCtr="0">
                <a:noAutofit/>
              </a:bodyPr>
              <a:lstStyle/>
              <a:p>
                <a:pPr lvl="0"/>
                <a:r>
                  <a:rPr lang="zh-CN" altLang="en-US" sz="2400" b="1" dirty="0" smtClean="0"/>
                  <a:t>理解幼儿园教育活动设计的内涵</a:t>
                </a:r>
                <a:endParaRPr lang="zh-CN" altLang="en-US" sz="2400" b="1" dirty="0">
                  <a:latin typeface="+mn-ea"/>
                </a:endParaRPr>
              </a:p>
            </p:txBody>
          </p:sp>
        </p:grpSp>
        <p:grpSp>
          <p:nvGrpSpPr>
            <p:cNvPr id="15" name="组合 14"/>
            <p:cNvGrpSpPr/>
            <p:nvPr/>
          </p:nvGrpSpPr>
          <p:grpSpPr>
            <a:xfrm>
              <a:off x="1007604" y="2995651"/>
              <a:ext cx="2566365" cy="866697"/>
              <a:chOff x="0" y="911834"/>
              <a:chExt cx="2566365" cy="866697"/>
            </a:xfrm>
            <a:scene3d>
              <a:camera prst="orthographicFront"/>
              <a:lightRig rig="flat" dir="t"/>
            </a:scene3d>
          </p:grpSpPr>
          <p:sp>
            <p:nvSpPr>
              <p:cNvPr id="16" name="圆角矩形 15"/>
              <p:cNvSpPr/>
              <p:nvPr/>
            </p:nvSpPr>
            <p:spPr>
              <a:xfrm>
                <a:off x="0" y="911834"/>
                <a:ext cx="2566365" cy="866697"/>
              </a:xfrm>
              <a:prstGeom prst="roundRect">
                <a:avLst/>
              </a:prstGeom>
              <a:sp3d prstMaterial="dkEdge">
                <a:bevelT w="8200" h="38100"/>
              </a:sp3d>
            </p:spPr>
            <p:style>
              <a:lnRef idx="0">
                <a:schemeClr val="lt1">
                  <a:hueOff val="0"/>
                  <a:satOff val="0"/>
                  <a:lumOff val="0"/>
                  <a:alphaOff val="0"/>
                </a:schemeClr>
              </a:lnRef>
              <a:fillRef idx="2">
                <a:schemeClr val="accent1">
                  <a:shade val="80000"/>
                  <a:hueOff val="22151"/>
                  <a:satOff val="594"/>
                  <a:lumOff val="6482"/>
                  <a:alphaOff val="0"/>
                </a:schemeClr>
              </a:fillRef>
              <a:effectRef idx="1">
                <a:schemeClr val="accent1">
                  <a:shade val="80000"/>
                  <a:hueOff val="22151"/>
                  <a:satOff val="594"/>
                  <a:lumOff val="6482"/>
                  <a:alphaOff val="0"/>
                </a:schemeClr>
              </a:effectRef>
              <a:fontRef idx="minor">
                <a:schemeClr val="dk1"/>
              </a:fontRef>
            </p:style>
          </p:sp>
          <p:sp>
            <p:nvSpPr>
              <p:cNvPr id="17" name="圆角矩形 6"/>
              <p:cNvSpPr/>
              <p:nvPr/>
            </p:nvSpPr>
            <p:spPr>
              <a:xfrm>
                <a:off x="42309" y="954143"/>
                <a:ext cx="2481747" cy="782079"/>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121920" tIns="60960" rIns="121920" bIns="60960" numCol="1" spcCol="1270" anchor="ctr" anchorCtr="0">
                <a:noAutofit/>
              </a:bodyPr>
              <a:lstStyle/>
              <a:p>
                <a:pPr lvl="0" algn="ctr" defTabSz="1422400">
                  <a:lnSpc>
                    <a:spcPct val="90000"/>
                  </a:lnSpc>
                  <a:spcBef>
                    <a:spcPct val="0"/>
                  </a:spcBef>
                  <a:spcAft>
                    <a:spcPct val="35000"/>
                  </a:spcAft>
                </a:pPr>
                <a:r>
                  <a:rPr lang="zh-CN" altLang="en-US" sz="3600" kern="1200" dirty="0" smtClean="0">
                    <a:latin typeface="微软雅黑" panose="020B0503020204020204" pitchFamily="34" charset="-122"/>
                    <a:ea typeface="微软雅黑" panose="020B0503020204020204" pitchFamily="34" charset="-122"/>
                  </a:rPr>
                  <a:t>任务一</a:t>
                </a:r>
                <a:endParaRPr lang="zh-CN" altLang="en-US" sz="3600" kern="1200" dirty="0">
                  <a:latin typeface="微软雅黑" panose="020B0503020204020204" pitchFamily="34" charset="-122"/>
                  <a:ea typeface="微软雅黑" panose="020B0503020204020204" pitchFamily="34" charset="-122"/>
                </a:endParaRPr>
              </a:p>
            </p:txBody>
          </p:sp>
        </p:grpSp>
      </p:grpSp>
      <p:graphicFrame>
        <p:nvGraphicFramePr>
          <p:cNvPr id="11" name="图示 10"/>
          <p:cNvGraphicFramePr/>
          <p:nvPr/>
        </p:nvGraphicFramePr>
        <p:xfrm>
          <a:off x="1115616" y="1772816"/>
          <a:ext cx="6984776" cy="37601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1" cstate="print"/>
          <a:srcRect/>
          <a:stretch>
            <a:fillRect/>
          </a:stretch>
        </a:blipFill>
        <a:effectLst/>
      </p:bgPr>
    </p:bg>
    <p:spTree>
      <p:nvGrpSpPr>
        <p:cNvPr id="1" name=""/>
        <p:cNvGrpSpPr/>
        <p:nvPr/>
      </p:nvGrpSpPr>
      <p:grpSpPr>
        <a:xfrm>
          <a:off x="0" y="0"/>
          <a:ext cx="0" cy="0"/>
          <a:chOff x="0" y="0"/>
          <a:chExt cx="0" cy="0"/>
        </a:xfrm>
      </p:grpSpPr>
      <p:sp>
        <p:nvSpPr>
          <p:cNvPr id="5" name="标题 1"/>
          <p:cNvSpPr txBox="1"/>
          <p:nvPr/>
        </p:nvSpPr>
        <p:spPr bwMode="auto">
          <a:xfrm>
            <a:off x="357158" y="142852"/>
            <a:ext cx="8643998" cy="928694"/>
          </a:xfrm>
          <a:prstGeom prst="rect">
            <a:avLst/>
          </a:prstGeom>
          <a:noFill/>
          <a:ln w="9525">
            <a:noFill/>
            <a:miter lim="800000"/>
          </a:ln>
        </p:spPr>
        <p:txBody>
          <a:bodyPr vert="horz" wrap="square" lIns="91440" tIns="45720" rIns="91440" bIns="45720" numCol="1" anchor="ctr" anchorCtr="0" compatLnSpc="1"/>
          <a:lstStyle/>
          <a:p>
            <a:pPr algn="ctr" eaLnBrk="0" hangingPunct="0">
              <a:defRPr/>
            </a:pPr>
            <a:r>
              <a:rPr lang="zh-CN" altLang="en-US" sz="2800" b="1" dirty="0" smtClean="0">
                <a:latin typeface="幼圆" panose="02010509060101010101" pitchFamily="49" charset="-122"/>
                <a:ea typeface="幼圆" panose="02010509060101010101" pitchFamily="49" charset="-122"/>
              </a:rPr>
              <a:t>一、</a:t>
            </a:r>
            <a:r>
              <a:rPr lang="zh-CN" altLang="en-US" sz="2800" b="1" dirty="0" smtClean="0"/>
              <a:t>理解幼儿园教育活动设计的内涵</a:t>
            </a:r>
            <a:endParaRPr lang="zh-CN" altLang="en-US" sz="2800" b="1" dirty="0" smtClean="0"/>
          </a:p>
        </p:txBody>
      </p:sp>
      <p:sp>
        <p:nvSpPr>
          <p:cNvPr id="6" name="矩形 5"/>
          <p:cNvSpPr/>
          <p:nvPr/>
        </p:nvSpPr>
        <p:spPr>
          <a:xfrm>
            <a:off x="2928926" y="1071546"/>
            <a:ext cx="5572164" cy="3539430"/>
          </a:xfrm>
          <a:prstGeom prst="rect">
            <a:avLst/>
          </a:prstGeom>
        </p:spPr>
        <p:txBody>
          <a:bodyPr wrap="square">
            <a:spAutoFit/>
          </a:bodyPr>
          <a:lstStyle/>
          <a:p>
            <a:pPr lvl="0">
              <a:lnSpc>
                <a:spcPct val="200000"/>
              </a:lnSpc>
            </a:pPr>
            <a:r>
              <a:rPr lang="zh-CN" altLang="en-US" sz="2800" dirty="0" smtClean="0"/>
              <a:t>        设计</a:t>
            </a:r>
            <a:endParaRPr lang="en-US" altLang="zh-CN" sz="2800" dirty="0" smtClean="0"/>
          </a:p>
          <a:p>
            <a:pPr lvl="0">
              <a:lnSpc>
                <a:spcPct val="200000"/>
              </a:lnSpc>
            </a:pPr>
            <a:r>
              <a:rPr lang="zh-CN" altLang="en-US" sz="2800" dirty="0" smtClean="0"/>
              <a:t>    教育活动设计</a:t>
            </a:r>
            <a:endParaRPr lang="en-US" altLang="zh-CN" sz="2800" dirty="0" smtClean="0"/>
          </a:p>
          <a:p>
            <a:pPr lvl="0">
              <a:lnSpc>
                <a:spcPct val="200000"/>
              </a:lnSpc>
            </a:pPr>
            <a:r>
              <a:rPr lang="zh-CN" altLang="en-US" sz="2800" dirty="0" smtClean="0"/>
              <a:t>    幼儿园教育活动设计</a:t>
            </a:r>
            <a:endParaRPr lang="en-US" altLang="zh-CN" sz="2800" dirty="0" smtClean="0"/>
          </a:p>
          <a:p>
            <a:pPr lvl="0">
              <a:lnSpc>
                <a:spcPct val="200000"/>
              </a:lnSpc>
            </a:pPr>
            <a:endParaRPr lang="en-US" altLang="zh-CN" sz="28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1" cstate="print"/>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539552" y="620688"/>
            <a:ext cx="4320480" cy="523220"/>
          </a:xfrm>
          <a:prstGeom prst="rect">
            <a:avLst/>
          </a:prstGeom>
          <a:noFill/>
        </p:spPr>
        <p:txBody>
          <a:bodyPr wrap="square" rtlCol="0">
            <a:spAutoFit/>
          </a:bodyPr>
          <a:lstStyle/>
          <a:p>
            <a:r>
              <a:rPr lang="en-US" altLang="zh-CN" sz="2800" dirty="0" smtClean="0"/>
              <a:t>【</a:t>
            </a:r>
            <a:r>
              <a:rPr lang="zh-CN" altLang="en-US" sz="2800" b="1" dirty="0" smtClean="0"/>
              <a:t>思考题一</a:t>
            </a:r>
            <a:r>
              <a:rPr lang="en-US" altLang="zh-CN" sz="2800" dirty="0" smtClean="0"/>
              <a:t>】</a:t>
            </a:r>
            <a:r>
              <a:rPr lang="zh-CN" altLang="en-US" sz="2800" dirty="0" smtClean="0">
                <a:latin typeface="华文楷体" panose="02010600040101010101" pitchFamily="2" charset="-122"/>
                <a:ea typeface="华文楷体" panose="02010600040101010101" pitchFamily="2" charset="-122"/>
              </a:rPr>
              <a:t> </a:t>
            </a:r>
            <a:endParaRPr lang="zh-CN" altLang="en-US" sz="2800" dirty="0">
              <a:latin typeface="华文楷体" panose="02010600040101010101" pitchFamily="2" charset="-122"/>
              <a:ea typeface="华文楷体" panose="02010600040101010101" pitchFamily="2" charset="-122"/>
            </a:endParaRPr>
          </a:p>
        </p:txBody>
      </p:sp>
      <p:sp>
        <p:nvSpPr>
          <p:cNvPr id="5" name="TextBox 4"/>
          <p:cNvSpPr txBox="1"/>
          <p:nvPr/>
        </p:nvSpPr>
        <p:spPr>
          <a:xfrm>
            <a:off x="571472" y="1714488"/>
            <a:ext cx="7143800" cy="1569660"/>
          </a:xfrm>
          <a:prstGeom prst="rect">
            <a:avLst/>
          </a:prstGeom>
          <a:solidFill>
            <a:schemeClr val="accent3">
              <a:lumMod val="20000"/>
              <a:lumOff val="80000"/>
            </a:schemeClr>
          </a:solidFill>
        </p:spPr>
        <p:txBody>
          <a:bodyPr wrap="square" rtlCol="0">
            <a:spAutoFit/>
          </a:bodyPr>
          <a:lstStyle/>
          <a:p>
            <a:endParaRPr lang="en-US" altLang="zh-CN" sz="2400" dirty="0" smtClean="0"/>
          </a:p>
          <a:p>
            <a:pPr lvl="0">
              <a:lnSpc>
                <a:spcPct val="200000"/>
              </a:lnSpc>
            </a:pPr>
            <a:r>
              <a:rPr lang="zh-CN" altLang="en-US" sz="2400" dirty="0" smtClean="0"/>
              <a:t>幼儿园教育活动与幼儿园教育活动设计的关系如何？</a:t>
            </a:r>
            <a:endParaRPr lang="en-US" altLang="zh-CN" sz="2400" dirty="0" smtClean="0"/>
          </a:p>
          <a:p>
            <a:endParaRPr lang="zh-CN" altLang="en-US" sz="2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1" cstate="print"/>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539552" y="620688"/>
            <a:ext cx="4320480" cy="523220"/>
          </a:xfrm>
          <a:prstGeom prst="rect">
            <a:avLst/>
          </a:prstGeom>
          <a:noFill/>
        </p:spPr>
        <p:txBody>
          <a:bodyPr wrap="square" rtlCol="0">
            <a:spAutoFit/>
          </a:bodyPr>
          <a:lstStyle/>
          <a:p>
            <a:r>
              <a:rPr lang="en-US" altLang="zh-CN" sz="2800" dirty="0" smtClean="0"/>
              <a:t>【</a:t>
            </a:r>
            <a:r>
              <a:rPr lang="zh-CN" altLang="en-US" sz="2800" b="1" dirty="0" smtClean="0"/>
              <a:t>思考题二</a:t>
            </a:r>
            <a:r>
              <a:rPr lang="en-US" altLang="zh-CN" sz="2800" dirty="0" smtClean="0"/>
              <a:t>】</a:t>
            </a:r>
            <a:r>
              <a:rPr lang="zh-CN" altLang="en-US" sz="2800" dirty="0" smtClean="0">
                <a:latin typeface="华文楷体" panose="02010600040101010101" pitchFamily="2" charset="-122"/>
                <a:ea typeface="华文楷体" panose="02010600040101010101" pitchFamily="2" charset="-122"/>
              </a:rPr>
              <a:t> </a:t>
            </a:r>
            <a:endParaRPr lang="zh-CN" altLang="en-US" sz="2800" dirty="0">
              <a:latin typeface="华文楷体" panose="02010600040101010101" pitchFamily="2" charset="-122"/>
              <a:ea typeface="华文楷体" panose="02010600040101010101" pitchFamily="2" charset="-122"/>
            </a:endParaRPr>
          </a:p>
        </p:txBody>
      </p:sp>
      <p:sp>
        <p:nvSpPr>
          <p:cNvPr id="5" name="TextBox 4"/>
          <p:cNvSpPr txBox="1"/>
          <p:nvPr/>
        </p:nvSpPr>
        <p:spPr>
          <a:xfrm>
            <a:off x="571472" y="1714488"/>
            <a:ext cx="7143800" cy="1569660"/>
          </a:xfrm>
          <a:prstGeom prst="rect">
            <a:avLst/>
          </a:prstGeom>
          <a:solidFill>
            <a:schemeClr val="accent3">
              <a:lumMod val="20000"/>
              <a:lumOff val="80000"/>
            </a:schemeClr>
          </a:solidFill>
        </p:spPr>
        <p:txBody>
          <a:bodyPr wrap="square" rtlCol="0">
            <a:spAutoFit/>
          </a:bodyPr>
          <a:lstStyle/>
          <a:p>
            <a:endParaRPr lang="en-US" altLang="zh-CN" sz="2400" dirty="0" smtClean="0"/>
          </a:p>
          <a:p>
            <a:pPr lvl="0">
              <a:lnSpc>
                <a:spcPct val="200000"/>
              </a:lnSpc>
            </a:pPr>
            <a:r>
              <a:rPr lang="zh-CN" altLang="en-US" sz="2400" dirty="0" smtClean="0"/>
              <a:t>         教育活动设计与课程设计的关系如何？</a:t>
            </a:r>
            <a:endParaRPr lang="en-US" altLang="zh-CN" sz="2400" dirty="0" smtClean="0"/>
          </a:p>
          <a:p>
            <a:endParaRPr lang="zh-CN" altLang="en-US"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1" cstate="print"/>
          <a:srcRect/>
          <a:stretch>
            <a:fillRect/>
          </a:stretch>
        </a:blipFill>
        <a:effectLst/>
      </p:bgPr>
    </p:bg>
    <p:spTree>
      <p:nvGrpSpPr>
        <p:cNvPr id="1" name=""/>
        <p:cNvGrpSpPr/>
        <p:nvPr/>
      </p:nvGrpSpPr>
      <p:grpSpPr>
        <a:xfrm>
          <a:off x="0" y="0"/>
          <a:ext cx="0" cy="0"/>
          <a:chOff x="0" y="0"/>
          <a:chExt cx="0" cy="0"/>
        </a:xfrm>
      </p:grpSpPr>
      <p:sp>
        <p:nvSpPr>
          <p:cNvPr id="5" name="标题 1"/>
          <p:cNvSpPr txBox="1"/>
          <p:nvPr/>
        </p:nvSpPr>
        <p:spPr bwMode="auto">
          <a:xfrm>
            <a:off x="357158" y="142852"/>
            <a:ext cx="8643998" cy="928694"/>
          </a:xfrm>
          <a:prstGeom prst="rect">
            <a:avLst/>
          </a:prstGeom>
          <a:noFill/>
          <a:ln w="9525">
            <a:noFill/>
            <a:miter lim="800000"/>
          </a:ln>
        </p:spPr>
        <p:txBody>
          <a:bodyPr vert="horz" wrap="square" lIns="91440" tIns="45720" rIns="91440" bIns="45720" numCol="1" anchor="ctr" anchorCtr="0" compatLnSpc="1"/>
          <a:lstStyle/>
          <a:p>
            <a:pPr algn="ctr" eaLnBrk="0" hangingPunct="0">
              <a:defRPr/>
            </a:pPr>
            <a:r>
              <a:rPr lang="zh-CN" altLang="en-US" sz="2800" b="1" dirty="0" smtClean="0">
                <a:latin typeface="幼圆" panose="02010509060101010101" pitchFamily="49" charset="-122"/>
                <a:ea typeface="幼圆" panose="02010509060101010101" pitchFamily="49" charset="-122"/>
              </a:rPr>
              <a:t>二、</a:t>
            </a:r>
            <a:r>
              <a:rPr lang="zh-CN" altLang="en-US" sz="2800" b="1" dirty="0" smtClean="0"/>
              <a:t>了解幼儿园教育活动设计的意义</a:t>
            </a:r>
            <a:endParaRPr lang="zh-CN" altLang="en-US" sz="2800" b="1" dirty="0" smtClean="0"/>
          </a:p>
        </p:txBody>
      </p:sp>
      <p:sp>
        <p:nvSpPr>
          <p:cNvPr id="6" name="矩形 5"/>
          <p:cNvSpPr/>
          <p:nvPr/>
        </p:nvSpPr>
        <p:spPr>
          <a:xfrm>
            <a:off x="357158" y="1285860"/>
            <a:ext cx="8572560" cy="2123658"/>
          </a:xfrm>
          <a:prstGeom prst="rect">
            <a:avLst/>
          </a:prstGeom>
        </p:spPr>
        <p:txBody>
          <a:bodyPr wrap="square">
            <a:spAutoFit/>
          </a:bodyPr>
          <a:lstStyle/>
          <a:p>
            <a:pPr lvl="0">
              <a:lnSpc>
                <a:spcPct val="150000"/>
              </a:lnSpc>
            </a:pPr>
            <a:r>
              <a:rPr lang="zh-CN" altLang="en-US" sz="4400" b="1" dirty="0" smtClean="0">
                <a:solidFill>
                  <a:srgbClr val="7030A0"/>
                </a:solidFill>
                <a:effectLst>
                  <a:outerShdw blurRad="38100" dist="38100" dir="2700000" algn="tl">
                    <a:srgbClr val="000000">
                      <a:alpha val="43137"/>
                    </a:srgbClr>
                  </a:outerShdw>
                </a:effectLst>
              </a:rPr>
              <a:t>自学：</a:t>
            </a:r>
            <a:endParaRPr lang="en-US" altLang="zh-CN" sz="4400" b="1" dirty="0" smtClean="0">
              <a:solidFill>
                <a:srgbClr val="7030A0"/>
              </a:solidFill>
              <a:effectLst>
                <a:outerShdw blurRad="38100" dist="38100" dir="2700000" algn="tl">
                  <a:srgbClr val="000000">
                    <a:alpha val="43137"/>
                  </a:srgbClr>
                </a:outerShdw>
              </a:effectLst>
            </a:endParaRPr>
          </a:p>
          <a:p>
            <a:pPr lvl="0">
              <a:lnSpc>
                <a:spcPct val="150000"/>
              </a:lnSpc>
            </a:pPr>
            <a:r>
              <a:rPr lang="en-US" altLang="zh-CN" sz="4400" b="1" dirty="0" smtClean="0">
                <a:solidFill>
                  <a:srgbClr val="7030A0"/>
                </a:solidFill>
                <a:effectLst>
                  <a:outerShdw blurRad="38100" dist="38100" dir="2700000" algn="tl">
                    <a:srgbClr val="000000">
                      <a:alpha val="43137"/>
                    </a:srgbClr>
                  </a:outerShdw>
                </a:effectLst>
              </a:rPr>
              <a:t>         </a:t>
            </a:r>
            <a:r>
              <a:rPr lang="zh-CN" altLang="en-US" sz="3600" dirty="0" smtClean="0"/>
              <a:t>幼儿园教育活动设计有何意义？</a:t>
            </a:r>
            <a:endParaRPr lang="en-US" altLang="zh-CN" sz="3600" b="1" dirty="0" smtClean="0">
              <a:solidFill>
                <a:srgbClr val="7030A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1" cstate="print"/>
          <a:srcRect/>
          <a:stretch>
            <a:fillRect/>
          </a:stretch>
        </a:blipFill>
        <a:effectLst/>
      </p:bgPr>
    </p:bg>
    <p:spTree>
      <p:nvGrpSpPr>
        <p:cNvPr id="1" name=""/>
        <p:cNvGrpSpPr/>
        <p:nvPr/>
      </p:nvGrpSpPr>
      <p:grpSpPr>
        <a:xfrm>
          <a:off x="0" y="0"/>
          <a:ext cx="0" cy="0"/>
          <a:chOff x="0" y="0"/>
          <a:chExt cx="0" cy="0"/>
        </a:xfrm>
      </p:grpSpPr>
      <p:sp>
        <p:nvSpPr>
          <p:cNvPr id="5" name="标题 1"/>
          <p:cNvSpPr txBox="1"/>
          <p:nvPr/>
        </p:nvSpPr>
        <p:spPr bwMode="auto">
          <a:xfrm>
            <a:off x="357158" y="142852"/>
            <a:ext cx="8643998" cy="928694"/>
          </a:xfrm>
          <a:prstGeom prst="rect">
            <a:avLst/>
          </a:prstGeom>
          <a:noFill/>
          <a:ln w="9525">
            <a:noFill/>
            <a:miter lim="800000"/>
          </a:ln>
        </p:spPr>
        <p:txBody>
          <a:bodyPr vert="horz" wrap="square" lIns="91440" tIns="45720" rIns="91440" bIns="45720" numCol="1" anchor="ctr" anchorCtr="0" compatLnSpc="1"/>
          <a:lstStyle/>
          <a:p>
            <a:pPr algn="ctr" eaLnBrk="0" hangingPunct="0">
              <a:defRPr/>
            </a:pPr>
            <a:r>
              <a:rPr lang="zh-CN" altLang="en-US" sz="2800" dirty="0" smtClean="0"/>
              <a:t>幼儿园教育活动设计的意义</a:t>
            </a:r>
            <a:endParaRPr lang="zh-CN" altLang="en-US" sz="2800" dirty="0" smtClean="0"/>
          </a:p>
        </p:txBody>
      </p:sp>
      <p:sp>
        <p:nvSpPr>
          <p:cNvPr id="6" name="矩形 5"/>
          <p:cNvSpPr/>
          <p:nvPr/>
        </p:nvSpPr>
        <p:spPr>
          <a:xfrm>
            <a:off x="285720" y="1000108"/>
            <a:ext cx="8572560" cy="3416320"/>
          </a:xfrm>
          <a:prstGeom prst="rect">
            <a:avLst/>
          </a:prstGeom>
        </p:spPr>
        <p:txBody>
          <a:bodyPr wrap="square">
            <a:spAutoFit/>
          </a:bodyPr>
          <a:lstStyle/>
          <a:p>
            <a:pPr lvl="0">
              <a:lnSpc>
                <a:spcPct val="150000"/>
              </a:lnSpc>
            </a:pPr>
            <a:r>
              <a:rPr lang="zh-CN" altLang="en-US" sz="2400" dirty="0" smtClean="0"/>
              <a:t>首先，设计良好的教育活动可以帮助幼儿有效地学习，促进每</a:t>
            </a:r>
            <a:endParaRPr lang="en-US" altLang="zh-CN" sz="2400" dirty="0" smtClean="0"/>
          </a:p>
          <a:p>
            <a:pPr lvl="0">
              <a:lnSpc>
                <a:spcPct val="150000"/>
              </a:lnSpc>
            </a:pPr>
            <a:r>
              <a:rPr lang="en-US" altLang="zh-CN" sz="2400" dirty="0" smtClean="0"/>
              <a:t>           </a:t>
            </a:r>
            <a:r>
              <a:rPr lang="zh-CN" altLang="en-US" sz="2400" dirty="0" smtClean="0"/>
              <a:t>个幼儿最大程度的发展； </a:t>
            </a:r>
            <a:endParaRPr lang="en-US" altLang="zh-CN" sz="2400" dirty="0" smtClean="0"/>
          </a:p>
          <a:p>
            <a:pPr lvl="0">
              <a:lnSpc>
                <a:spcPct val="150000"/>
              </a:lnSpc>
            </a:pPr>
            <a:r>
              <a:rPr lang="zh-CN" altLang="en-US" sz="2400" dirty="0" smtClean="0"/>
              <a:t>其次，设计良好的教育活动可以引发教师思考，调整其教育行</a:t>
            </a:r>
            <a:endParaRPr lang="en-US" altLang="zh-CN" sz="2400" dirty="0" smtClean="0"/>
          </a:p>
          <a:p>
            <a:pPr lvl="0">
              <a:lnSpc>
                <a:spcPct val="150000"/>
              </a:lnSpc>
            </a:pPr>
            <a:r>
              <a:rPr lang="en-US" altLang="zh-CN" sz="2400" dirty="0" smtClean="0"/>
              <a:t>           </a:t>
            </a:r>
            <a:r>
              <a:rPr lang="zh-CN" altLang="en-US" sz="2400" dirty="0" smtClean="0"/>
              <a:t>为，选择适宜的行为策略；</a:t>
            </a:r>
            <a:endParaRPr lang="en-US" altLang="zh-CN" sz="2400" dirty="0" smtClean="0"/>
          </a:p>
          <a:p>
            <a:pPr lvl="0">
              <a:lnSpc>
                <a:spcPct val="150000"/>
              </a:lnSpc>
            </a:pPr>
            <a:r>
              <a:rPr lang="zh-CN" altLang="en-US" sz="2400" dirty="0" smtClean="0"/>
              <a:t>再次，幼儿园教育活动设计可以优化活动组织与实施过程，增</a:t>
            </a:r>
            <a:endParaRPr lang="en-US" altLang="zh-CN" sz="2400" dirty="0" smtClean="0"/>
          </a:p>
          <a:p>
            <a:pPr lvl="0">
              <a:lnSpc>
                <a:spcPct val="150000"/>
              </a:lnSpc>
            </a:pPr>
            <a:r>
              <a:rPr lang="en-US" altLang="zh-CN" sz="2400" dirty="0" smtClean="0"/>
              <a:t>            </a:t>
            </a:r>
            <a:r>
              <a:rPr lang="zh-CN" altLang="en-US" sz="2400" dirty="0" smtClean="0"/>
              <a:t>强活动的实效性。</a:t>
            </a:r>
            <a:endParaRPr lang="en-US" altLang="zh-CN" sz="24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纸张">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1356</Words>
  <Application>WPS 演示</Application>
  <PresentationFormat>全屏显示(4:3)</PresentationFormat>
  <Paragraphs>142</Paragraphs>
  <Slides>25</Slides>
  <Notes>1</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25</vt:i4>
      </vt:variant>
    </vt:vector>
  </HeadingPairs>
  <TitlesOfParts>
    <vt:vector size="37" baseType="lpstr">
      <vt:lpstr>Arial</vt:lpstr>
      <vt:lpstr>宋体</vt:lpstr>
      <vt:lpstr>Wingdings</vt:lpstr>
      <vt:lpstr>华文琥珀</vt:lpstr>
      <vt:lpstr>华文隶书</vt:lpstr>
      <vt:lpstr>微软雅黑</vt:lpstr>
      <vt:lpstr>幼圆</vt:lpstr>
      <vt:lpstr>华文楷体</vt:lpstr>
      <vt:lpstr>Arial Unicode MS</vt:lpstr>
      <vt:lpstr>Calibri</vt:lpstr>
      <vt:lpstr>黑体</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bj</dc:creator>
  <cp:lastModifiedBy>Administrator</cp:lastModifiedBy>
  <cp:revision>278</cp:revision>
  <dcterms:created xsi:type="dcterms:W3CDTF">2013-10-30T09:04:00Z</dcterms:created>
  <dcterms:modified xsi:type="dcterms:W3CDTF">2017-09-14T03:01:46Z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2052-10.1.0.6749</vt:lpwstr>
  </property>
</Properties>
</file>